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Mon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Mono-bold.fntdata"/><Relationship Id="rId18" Type="http://schemas.openxmlformats.org/officeDocument/2006/relationships/font" Target="fonts/Roboto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33218509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33218509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33218509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33218509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33218509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33218509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33218509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33218509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33218509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33218509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33218509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33218509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33218509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33218509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in JavaScript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Types of Operators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Operators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Operators?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Symbols or keywords used to perform operations on variables and values.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 of Operators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Arithmetic Operators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Operators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Operators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Operators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Manipulate and compare data in JavaScript.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Arithmetic Operators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Perform mathematical operations.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Addition: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+ 3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8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Subtraction: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5 - 3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2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Multiplication: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* 3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15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Division: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/ 3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1.6667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Modulus: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5 % 3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2 (remainder)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Increment: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x = 5; x++;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6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Decrement: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x = 5; x--;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4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Operators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425550" y="522450"/>
            <a:ext cx="4653000" cy="4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Assign values to variables.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Simple Assignment: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x = 10;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Addition Assignment: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+= 5;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x = x + 5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Subtraction Assignment: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-= 5;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x = x - 5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*=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Multiplication Assignment: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*= 5;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x = x * 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/=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Division Assignment: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/= 5;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x = x / 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%=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Modulus Assignment: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%= 5;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x = x % 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Operators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Compare values and return a boolean result.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Equal to: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== '5'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true (type coercion)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Strict Equal to: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=== '5'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false (no type coercion)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 equal to: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!= 3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true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!==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Strict Not equal to: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!== '5'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true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Greater than: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&gt; 3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true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Less than: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&lt; 3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false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Greater than or equal to: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&gt;= 5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true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Less than or equal to: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&lt;= 3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false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Operators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Perform logical operations on boolean values.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Logical AND: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(true &amp;&amp; false)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false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Logical OR: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(true || false)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true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Logical NOT: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!true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false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Conversion with Operators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Output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results of operations and type conversions.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innerHTML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Display Results on Webpage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Dynamically update HTML content.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Operators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Arithmetic Operators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Perform calculations.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Operators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Assign and modify values.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Operators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Compare values and return boolean.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Operators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Perform logical operations.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Conversion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Using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innerHTML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display and convert values.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