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Mon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5e92c24d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5e92c24d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5e92c24d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5e92c24d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5e92c24d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5e92c24d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5e92c24d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5e92c24d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5e92c24d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5e92c24d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5e92c24d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5e92c24d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5e92c24d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5e92c24d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5e92c24d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5e92c24d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Methods in JavaScript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Console.log, Document.write, Alert, and Inner 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Introduction to Output Methods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246800"/>
            <a:ext cx="4166400" cy="4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Displaying information to users or for debugging.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Methods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document.write()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alert()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innerHTML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console.log()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119950"/>
            <a:ext cx="4166400" cy="49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Outputs messages to the browser's console.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Debugging: Print variable values and execution flow.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Development: Inspect and verify code behavior.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798300"/>
            <a:ext cx="4416824" cy="7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3961350"/>
            <a:ext cx="44168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771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document.write()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Writes HTML directly into the document.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 testing or prototyping.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Modifying the page content during loading.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875" y="3418225"/>
            <a:ext cx="4033550" cy="10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alert()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Displays a pop-up alert box with a message.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Informing users or alerting them to important information.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debugging to show variable values.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3323675"/>
            <a:ext cx="41664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innerHTML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Modifies the HTML content of an element.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Dynamically updating content within an HTML element.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or changing content based on user interactions.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3302700"/>
            <a:ext cx="43048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of Methods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143000"/>
            <a:ext cx="4166400" cy="4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console.log()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for debugging.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visible to end users.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document.write()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Quick, but can overwrite content.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in modern web development.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alert()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quick notifications.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Blocks user interaction until dismissed.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innerHTML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content updates.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affect page layout and styling.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Best Practices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to Use Each Method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development and debugging.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document.write()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after initial page load.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alert()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sparingly, as it can disrupt user experience.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innerHTML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updating page content dynamically.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Conclusion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output method has its specific use cases and limitations.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Choosing the right method enhances development and user experience.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