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67fdd61e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67fdd61e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67fdd61e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67fdd61e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67fdd61e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67fdd61e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67fdd61e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67fdd61e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67fdd61e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67fdd61e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67fdd61e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67fdd61e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67fdd61e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67fdd61e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67fdd61e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67fdd61e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67fdd61e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67fdd61e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67fdd61e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67fdd61e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67fdd61e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67fdd61e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 Error Handling: Throw, Try, and Catch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Managing Errors in 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: Custom Errors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867850" y="1928950"/>
            <a:ext cx="7688700" cy="29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50" y="1928950"/>
            <a:ext cx="7688699" cy="29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: </a:t>
            </a:r>
            <a:r>
              <a:rPr lang="en-GB"/>
              <a:t>Validating User Input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688700" cy="29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used to manually trigger errors.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try-catch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blocks are essential for managing errors without crashing the program.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finally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used for cleanup tasks.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 errors can make debugging easier.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Error Handling?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Error handling is the process of anticipating, detecting, and resolving programming errors or exceptions.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Ensures that your code runs smoothly and can handle unexpected situations gracefully.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JavaScript Errors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Errors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Errors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Mistakes in the code syntax.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 Errors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Trying to access variables that are not declared.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Errors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Performing operations on incompatible types.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Range Errors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Using numbers outside of allowed ranges.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URI Errors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Errors in encoding/decoding URIs.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296250"/>
            <a:ext cx="76887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Throwing Errors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853950"/>
            <a:ext cx="7688700" cy="32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Manually trigger an error.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950" y="2813925"/>
            <a:ext cx="57721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950" y="3452000"/>
            <a:ext cx="5772150" cy="16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Try-Catch Error Handling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try-catch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 handle errors gracefully and prevent them from stopping the program.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775" y="3052488"/>
            <a:ext cx="50673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Basic Try-Catch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Error Handling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finally</a:t>
            </a:r>
            <a:endParaRPr b="1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finally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 executes code after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regardless of whether an error occurred.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775" y="3196699"/>
            <a:ext cx="5362575" cy="18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: Advanced Error Handling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688701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Error Types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Custom Errors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Create Custom Errors?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 provide more meaningful error messages specific to your application.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