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6844fc77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6844fc77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6844fc77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6844fc77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6844fc77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6844fc77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6844fc77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6844fc77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6844fc77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6844fc77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6844fc77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6844fc77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6844fc77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6844fc77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6844fc77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6844fc77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6844fc77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6844fc77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6844fc77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6844fc77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6844fc77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6844fc77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6844fc77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6844fc77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6844fc77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6844fc77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6844fc77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6844fc77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6844fc77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6844fc77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6844fc77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6844fc77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6844fc77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6844fc77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6844fc77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6844fc77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 OOPs (Object-Oriented Programming)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</a:rPr>
              <a:t>Understanding Object-Oriented Concepts in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Classes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Classes are templates for creating objects.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: </a:t>
            </a:r>
            <a:r>
              <a:rPr lang="en-GB"/>
              <a:t>Classes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58500"/>
            <a:ext cx="7688700" cy="296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class Person {    constructor(name, age) { 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  this.name = name;   this.age = age;  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  }</a:t>
            </a:r>
            <a:endParaRPr sz="15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 greet() {    console.log("Hello, my name is " + this.name);    }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}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let rahul = new Person("Rahul", 30);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rahul.greet(); // Output: Hello, my name is Rahul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OOP Concepts in JavaScript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Encapsulation is the bundling of data and methods that operate on that data within one unit, typically a class.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: </a:t>
            </a:r>
            <a:r>
              <a:rPr lang="en-GB"/>
              <a:t>Encapsulation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1853850"/>
            <a:ext cx="7688700" cy="323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>
                <a:solidFill>
                  <a:schemeClr val="lt1"/>
                </a:solidFill>
              </a:rPr>
              <a:t>C</a:t>
            </a:r>
            <a:r>
              <a:rPr lang="en-GB" sz="6500">
                <a:solidFill>
                  <a:schemeClr val="lt1"/>
                </a:solidFill>
              </a:rPr>
              <a:t>lass BankAccount {    constructor(balance) {        this._balance = balance;     }</a:t>
            </a:r>
            <a:endParaRPr sz="6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</a:rPr>
              <a:t>deposit(amount) {   this._balance += amount;    }</a:t>
            </a:r>
            <a:endParaRPr sz="6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</a:rPr>
              <a:t>getBalance() {      return this._balance;     }</a:t>
            </a:r>
            <a:endParaRPr sz="6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</a:rPr>
              <a:t>}</a:t>
            </a:r>
            <a:endParaRPr sz="6500">
              <a:solidFill>
                <a:schemeClr val="lt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</a:rPr>
              <a:t>let account = new BankAccount(1000);</a:t>
            </a:r>
            <a:endParaRPr sz="6500">
              <a:solidFill>
                <a:schemeClr val="lt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</a:rPr>
              <a:t>account.deposit(500);</a:t>
            </a:r>
            <a:endParaRPr sz="6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</a:rPr>
              <a:t>console.log(account.getBalance()); // Output: 1500</a:t>
            </a:r>
            <a:endParaRPr sz="6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Inheritance allows a class to inherit properties and methods from another class.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: 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931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  <a:highlight>
                  <a:schemeClr val="dk2"/>
                </a:highlight>
              </a:rPr>
              <a:t>class Animal {    constructor(name) {        this.name = name;    }</a:t>
            </a:r>
            <a:endParaRPr sz="15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  <a:highlight>
                  <a:schemeClr val="dk2"/>
                </a:highlight>
              </a:rPr>
              <a:t>    speak() {        console.log(this.name + " makes a sound.");     }</a:t>
            </a:r>
            <a:endParaRPr sz="15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  <a:highlight>
                  <a:schemeClr val="dk2"/>
                </a:highlight>
              </a:rPr>
              <a:t>}</a:t>
            </a:r>
            <a:endParaRPr sz="15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  <a:highlight>
                  <a:schemeClr val="dk2"/>
                </a:highlight>
              </a:rPr>
              <a:t>class Dog extends Animal {    speak() {        console.log(this.name + " barks.");    }</a:t>
            </a:r>
            <a:endParaRPr sz="15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  <a:highlight>
                  <a:schemeClr val="dk2"/>
                </a:highlight>
              </a:rPr>
              <a:t>}</a:t>
            </a:r>
            <a:endParaRPr sz="15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  <a:highlight>
                  <a:schemeClr val="dk2"/>
                </a:highlight>
              </a:rPr>
              <a:t>let dog = new Dog("Tommy");</a:t>
            </a:r>
            <a:endParaRPr sz="15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  <a:highlight>
                  <a:schemeClr val="dk2"/>
                </a:highlight>
              </a:rPr>
              <a:t>dog.speak(); // Output: Tommy barks.</a:t>
            </a:r>
            <a:endParaRPr sz="15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25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Polymorphism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Polymorphism allows objects of different classes to be treated as objects of a common superclass. It also allows methods to be overridden.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: </a:t>
            </a:r>
            <a:r>
              <a:rPr lang="en-GB"/>
              <a:t>Polymorphism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1929075"/>
            <a:ext cx="7688700" cy="305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class Shape {    area() {        console.log("Calculating area...");    } }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class Circle extends Shape {    area() { console.log("Area of Circle: " + Math.PI * r * r);    }  }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class Rectangle extends Shape {  area() {  console.log("Area of Rectangle: " + l * w);   }  }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let shape1 = new Circle(5);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let shape2 = new Rectangle(4, 6);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shape1.area(); // Output: Area of Circle: ...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shape2.area(); // Output: Area of Rectangle: ...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2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Abstraction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Abstraction means hiding complex implementation details and showing only the essential features of an object.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: Abstraction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class Car {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     start() {    console.log("Car started");    }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     </a:t>
            </a:r>
            <a:r>
              <a:rPr lang="en-GB" sz="1525">
                <a:solidFill>
                  <a:schemeClr val="lt1"/>
                </a:solidFill>
              </a:rPr>
              <a:t>st</a:t>
            </a:r>
            <a:r>
              <a:rPr lang="en-GB" sz="1525">
                <a:solidFill>
                  <a:schemeClr val="lt1"/>
                </a:solidFill>
              </a:rPr>
              <a:t>op() {     console.log("Car stopped");    }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}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>
                <a:solidFill>
                  <a:schemeClr val="lt1"/>
                </a:solidFill>
              </a:rPr>
              <a:t>let myCar = new Car(); myCar.start();  myCar.stop(); </a:t>
            </a:r>
            <a:endParaRPr sz="15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2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OOPs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Object-Oriented Programming?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Object-Oriented Programming (OOP) is a programming paradigm that uses objects to represent data and methods to operate on that data.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Encapsulation, Abstraction, Inheritance, Polymorphism.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OOP in JavaScript?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Reusability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Reuse code through inheritance and classes.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Modularity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Break down complex problems into smaller, manageable objects.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Ease of Maintenance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Simplifies debugging and updates.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Modeling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Objects in code can represent real-world entities.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Constructors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Constructor?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constructor is a special function in JavaScript used to create and initialize objects.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Constructors allow you to create multiple instances of an object with the same properties and methods.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a Constructor Function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75" y="2078875"/>
            <a:ext cx="7688700" cy="2261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function ConstructorName(parameters) {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    this.property1 = value1;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    this.property2 = value2;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}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: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600" y="2078875"/>
            <a:ext cx="7688700" cy="2261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05">
                <a:solidFill>
                  <a:schemeClr val="lt1"/>
                </a:solidFill>
              </a:rPr>
              <a:t>function Person(firstName, lastName, age) {</a:t>
            </a:r>
            <a:endParaRPr sz="150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505">
                <a:solidFill>
                  <a:schemeClr val="lt1"/>
                </a:solidFill>
              </a:rPr>
              <a:t>    this.firstName = firstName;</a:t>
            </a:r>
            <a:endParaRPr sz="150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505">
                <a:solidFill>
                  <a:schemeClr val="lt1"/>
                </a:solidFill>
              </a:rPr>
              <a:t>    this.lastName = lastName;</a:t>
            </a:r>
            <a:endParaRPr sz="150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505">
                <a:solidFill>
                  <a:schemeClr val="lt1"/>
                </a:solidFill>
              </a:rPr>
              <a:t>    this.age = age;</a:t>
            </a:r>
            <a:endParaRPr sz="150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505">
                <a:solidFill>
                  <a:schemeClr val="lt1"/>
                </a:solidFill>
              </a:rPr>
              <a:t>}</a:t>
            </a:r>
            <a:endParaRPr sz="150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Object Instances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var person1 = new Person("Pawan", "Maurya", 30);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var person2 = new Person("Manish", "Mishra", 25);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 and Classes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Objects are collections of properties, where each property has a key and a value.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r>
              <a:rPr lang="en-GB"/>
              <a:t> : Objects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956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person = {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name: "Rahul",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age: 30,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greet: function() {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console.log("Hello, my name is " + this.name);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person.greet(); // Output: Hello, my name is Rahul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