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302" r:id="rId2"/>
    <p:sldId id="362" r:id="rId3"/>
    <p:sldId id="431" r:id="rId4"/>
    <p:sldId id="437" r:id="rId5"/>
    <p:sldId id="438" r:id="rId6"/>
    <p:sldId id="439" r:id="rId7"/>
    <p:sldId id="361" r:id="rId8"/>
    <p:sldId id="363" r:id="rId9"/>
    <p:sldId id="365" r:id="rId10"/>
    <p:sldId id="366" r:id="rId11"/>
    <p:sldId id="367" r:id="rId12"/>
    <p:sldId id="368" r:id="rId13"/>
    <p:sldId id="378" r:id="rId14"/>
    <p:sldId id="379" r:id="rId15"/>
    <p:sldId id="380" r:id="rId16"/>
    <p:sldId id="382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417" r:id="rId26"/>
    <p:sldId id="421" r:id="rId27"/>
    <p:sldId id="422" r:id="rId28"/>
    <p:sldId id="393" r:id="rId29"/>
    <p:sldId id="392" r:id="rId30"/>
    <p:sldId id="394" r:id="rId31"/>
    <p:sldId id="395" r:id="rId32"/>
    <p:sldId id="396" r:id="rId33"/>
    <p:sldId id="397" r:id="rId34"/>
    <p:sldId id="423" r:id="rId35"/>
    <p:sldId id="424" r:id="rId36"/>
    <p:sldId id="369" r:id="rId37"/>
    <p:sldId id="398" r:id="rId38"/>
    <p:sldId id="374" r:id="rId39"/>
    <p:sldId id="399" r:id="rId40"/>
    <p:sldId id="383" r:id="rId41"/>
    <p:sldId id="375" r:id="rId42"/>
    <p:sldId id="376" r:id="rId43"/>
    <p:sldId id="377" r:id="rId44"/>
    <p:sldId id="400" r:id="rId45"/>
    <p:sldId id="441" r:id="rId46"/>
    <p:sldId id="442" r:id="rId47"/>
    <p:sldId id="43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94" autoAdjust="0"/>
    <p:restoredTop sz="94598" autoAdjust="0"/>
  </p:normalViewPr>
  <p:slideViewPr>
    <p:cSldViewPr snapToGrid="0">
      <p:cViewPr varScale="1">
        <p:scale>
          <a:sx n="79" d="100"/>
          <a:sy n="79" d="100"/>
        </p:scale>
        <p:origin x="112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DC702-844F-4D73-BEDB-842198D7F404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8F427-BB5A-46FC-BE55-3D0265E72D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13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8F427-BB5A-46FC-BE55-3D0265E72DE0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58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89C50-6A71-4E6C-A02F-3B587AB62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8FD65-06F3-4631-BCF9-64AA01CB5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5829F-72C9-40D9-8C05-6A4FFEF5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F5C1-169F-4008-8DA2-5119B797D3E9}" type="datetimeFigureOut">
              <a:rPr lang="en-GB" smtClean="0"/>
              <a:t>22/02/2022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5400D-9DE1-4497-B0E5-A8B5AB15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33B29-C7F8-47CD-A94D-BF94DAE3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6B31-62CB-4273-B9C3-CD27C91804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157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5895-0FAB-4971-8D3F-81E9C725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40C2D-BA7A-4F9B-B677-B0720C2AF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6D7FF-1F00-46B8-8467-08556D2AF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F5C1-169F-4008-8DA2-5119B797D3E9}" type="datetimeFigureOut">
              <a:rPr lang="en-GB" smtClean="0"/>
              <a:t>22/02/2022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043B7-3E5E-4768-9443-AC545C95E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D993E-E9C9-44C2-B384-3CE1C94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6B31-62CB-4273-B9C3-CD27C91804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76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B0DA1-EE1B-4918-815B-8AE4AF79C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6B108-AFE0-4061-8796-D6F0F9EDE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89F85-1D47-4AC5-9511-B3624849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F5C1-169F-4008-8DA2-5119B797D3E9}" type="datetimeFigureOut">
              <a:rPr lang="en-GB" smtClean="0"/>
              <a:t>22/02/2022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E3668-BDEF-4853-863C-183EF8AE7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A3F03-72E4-46B5-A2DE-22CC4B65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6B31-62CB-4273-B9C3-CD27C91804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554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B007-FD5C-44C1-9749-32F094B4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F2A13-F3E1-4BBE-8136-78678821A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42ADE-2D16-4E8D-8DFC-1EDA3E15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F5C1-169F-4008-8DA2-5119B797D3E9}" type="datetimeFigureOut">
              <a:rPr lang="en-GB" smtClean="0"/>
              <a:t>22/02/2022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7380C-580E-4A46-929A-AABA9916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03004-0431-4D7C-916A-2FCA8C72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6B31-62CB-4273-B9C3-CD27C91804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575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65265-C38F-46AC-A030-F87AF9A3B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40B45-374D-465D-9907-F646F47E6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C7F7C-916F-419D-8913-EA071E17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F5C1-169F-4008-8DA2-5119B797D3E9}" type="datetimeFigureOut">
              <a:rPr lang="en-GB" smtClean="0"/>
              <a:t>22/02/2022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E825D-73C9-40E0-92C0-4FE9428E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DE75-8543-498B-B999-33DF48FB3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6B31-62CB-4273-B9C3-CD27C91804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34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3D9B-CCCA-472A-9D81-F0763377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D91F9-B72B-4431-91E9-908A5C55B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3557F-56A5-4BF7-ACB9-F7CBF6291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7F0C6-1D6E-469E-8B9B-EA284125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F5C1-169F-4008-8DA2-5119B797D3E9}" type="datetimeFigureOut">
              <a:rPr lang="en-GB" smtClean="0"/>
              <a:t>22/02/2022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5737B-6341-4B73-8B5F-290D4477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D1A6E-BD0D-40E9-9D5D-C7B96268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6B31-62CB-4273-B9C3-CD27C91804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17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0F61-5992-4B81-8991-32DB8D26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97316-6634-4BA3-AA8D-6D1BFF0B9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ED3B6-6F49-4F1E-88E8-11877F2AF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905BD7-0CF8-4523-B84D-A586272A8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43874-F259-44DB-9DF4-8394CDE6A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24EB38-E26F-41DF-A479-870273FC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F5C1-169F-4008-8DA2-5119B797D3E9}" type="datetimeFigureOut">
              <a:rPr lang="en-GB" smtClean="0"/>
              <a:t>22/02/2022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5ABB23-C4ED-49A5-8666-5814CC0D4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97081-DDCD-41A7-8153-E0F45C16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6B31-62CB-4273-B9C3-CD27C91804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98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6701-0DF2-4E8D-A617-E29FD036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06A48-E4D3-4DEB-BFF8-784F79FF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F5C1-169F-4008-8DA2-5119B797D3E9}" type="datetimeFigureOut">
              <a:rPr lang="en-GB" smtClean="0"/>
              <a:t>22/02/2022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7F850-37D3-4845-B6E3-FD190B18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3935C-1C92-4D21-A8A9-D324882B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6B31-62CB-4273-B9C3-CD27C91804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95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8E870-11D2-4C18-A0AE-E0570605F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F5C1-169F-4008-8DA2-5119B797D3E9}" type="datetimeFigureOut">
              <a:rPr lang="en-GB" smtClean="0"/>
              <a:t>22/02/2022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6F62C-3724-494B-A7AF-728B2D0F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F90B6-61C7-44F7-B02D-C5246BC8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6B31-62CB-4273-B9C3-CD27C91804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43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1831-9770-45CA-B1A3-30A9E4C33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C67E-4D9C-421B-8D94-BCCA3726F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4A256-3ABA-4751-8FA3-FE52558B3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E17D0-E165-46E9-A004-0950610C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F5C1-169F-4008-8DA2-5119B797D3E9}" type="datetimeFigureOut">
              <a:rPr lang="en-GB" smtClean="0"/>
              <a:t>22/02/2022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5D3C3-D017-4174-82D6-CC710A8F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EA35C-4205-4CBE-B16B-FD70A912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6B31-62CB-4273-B9C3-CD27C91804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0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3831-13FB-439F-A6B1-CA5F35609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FF8E7-3C59-4CE4-8BE0-2F0515823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B1E40-FA99-4AE6-BF8C-C90036AF3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20A73-6AF7-4CFF-997F-7FE50086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F5C1-169F-4008-8DA2-5119B797D3E9}" type="datetimeFigureOut">
              <a:rPr lang="en-GB" smtClean="0"/>
              <a:t>22/02/2022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3B8C8-057E-4A3A-B00D-85027573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9A086-2977-4875-96B1-5E36914D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6B31-62CB-4273-B9C3-CD27C91804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342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68A586-6035-49C9-9AA1-48D163B3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99BEF-FC7D-4861-8075-E2CE347D7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5CA5D-17E4-455B-9478-D437868A9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0F5C1-169F-4008-8DA2-5119B797D3E9}" type="datetimeFigureOut">
              <a:rPr lang="en-GB" smtClean="0"/>
              <a:t>22/02/2022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D2F61-BE41-4B09-80AD-3EBFC46A8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65DBF-7C65-4E1C-A1D1-45866E55A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96B31-62CB-4273-B9C3-CD27C91804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64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pytorch.org/docs/stable/nn.html#non-linear-activations-weighted-sum-nonlinearity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1.png"/><Relationship Id="rId9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1.png"/><Relationship Id="rId7" Type="http://schemas.openxmlformats.org/officeDocument/2006/relationships/image" Target="../media/image5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1.png"/><Relationship Id="rId10" Type="http://schemas.openxmlformats.org/officeDocument/2006/relationships/image" Target="../media/image58.png"/><Relationship Id="rId4" Type="http://schemas.openxmlformats.org/officeDocument/2006/relationships/image" Target="../media/image50.png"/><Relationship Id="rId9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0.png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0.png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0.png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0.png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5" Type="http://schemas.openxmlformats.org/officeDocument/2006/relationships/image" Target="../media/image410.png"/><Relationship Id="rId4" Type="http://schemas.openxmlformats.org/officeDocument/2006/relationships/image" Target="../media/image3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FF6E98-4BEF-4D0A-9DDC-7100F3319D5D}"/>
              </a:ext>
            </a:extLst>
          </p:cNvPr>
          <p:cNvSpPr txBox="1"/>
          <p:nvPr/>
        </p:nvSpPr>
        <p:spPr>
          <a:xfrm>
            <a:off x="3488987" y="2777682"/>
            <a:ext cx="5214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Introduction to </a:t>
            </a:r>
            <a:r>
              <a:rPr lang="en-GB" sz="3600" b="1" dirty="0" err="1"/>
              <a:t>PyTorch</a:t>
            </a:r>
            <a:endParaRPr lang="en-GB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A18DD9-C3BD-46B9-BF65-26661503CE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302" b="34749"/>
          <a:stretch/>
        </p:blipFill>
        <p:spPr>
          <a:xfrm>
            <a:off x="6448057" y="5260694"/>
            <a:ext cx="5715000" cy="159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68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A simple model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7C1DEBD-8C4F-4AB7-A1F8-E7DF69C6F004}"/>
              </a:ext>
            </a:extLst>
          </p:cNvPr>
          <p:cNvSpPr/>
          <p:nvPr/>
        </p:nvSpPr>
        <p:spPr>
          <a:xfrm>
            <a:off x="3871912" y="2538412"/>
            <a:ext cx="2124075" cy="1781175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9D7689-9EC2-4C23-8EB9-6A24D99F5414}"/>
              </a:ext>
            </a:extLst>
          </p:cNvPr>
          <p:cNvSpPr txBox="1"/>
          <p:nvPr/>
        </p:nvSpPr>
        <p:spPr>
          <a:xfrm>
            <a:off x="1638300" y="3150631"/>
            <a:ext cx="728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EA97CF-C60F-4054-BF45-D1C04ED009C5}"/>
              </a:ext>
            </a:extLst>
          </p:cNvPr>
          <p:cNvSpPr txBox="1"/>
          <p:nvPr/>
        </p:nvSpPr>
        <p:spPr>
          <a:xfrm>
            <a:off x="7810500" y="3104465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lbs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BAEACD-E5FD-49B7-B85C-E6D8A2801D55}"/>
              </a:ext>
            </a:extLst>
          </p:cNvPr>
          <p:cNvCxnSpPr/>
          <p:nvPr/>
        </p:nvCxnSpPr>
        <p:spPr>
          <a:xfrm>
            <a:off x="2924175" y="3335298"/>
            <a:ext cx="7429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D8A26B-9332-4A84-B58A-5D6930ED7818}"/>
              </a:ext>
            </a:extLst>
          </p:cNvPr>
          <p:cNvCxnSpPr/>
          <p:nvPr/>
        </p:nvCxnSpPr>
        <p:spPr>
          <a:xfrm>
            <a:off x="6238875" y="3335298"/>
            <a:ext cx="7429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482F1E-9A10-4BCA-95D5-3C666A6C72BF}"/>
                  </a:ext>
                </a:extLst>
              </p:cNvPr>
              <p:cNvSpPr txBox="1"/>
              <p:nvPr/>
            </p:nvSpPr>
            <p:spPr>
              <a:xfrm>
                <a:off x="1171575" y="319679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482F1E-9A10-4BCA-95D5-3C666A6C7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75" y="3196798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59BB29-D95B-4295-9169-956B862E36E8}"/>
                  </a:ext>
                </a:extLst>
              </p:cNvPr>
              <p:cNvSpPr txBox="1"/>
              <p:nvPr/>
            </p:nvSpPr>
            <p:spPr>
              <a:xfrm>
                <a:off x="7322203" y="4758511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4.4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59BB29-D95B-4295-9169-956B862E3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203" y="4758511"/>
                <a:ext cx="357470" cy="276999"/>
              </a:xfrm>
              <a:prstGeom prst="rect">
                <a:avLst/>
              </a:prstGeom>
              <a:blipFill>
                <a:blip r:embed="rId4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2B7E82-1F1F-45A8-B483-5DD5CAF387DD}"/>
                  </a:ext>
                </a:extLst>
              </p:cNvPr>
              <p:cNvSpPr txBox="1"/>
              <p:nvPr/>
            </p:nvSpPr>
            <p:spPr>
              <a:xfrm>
                <a:off x="4545813" y="3266860"/>
                <a:ext cx="3975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2B7E82-1F1F-45A8-B483-5DD5CAF38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813" y="3266860"/>
                <a:ext cx="397545" cy="276999"/>
              </a:xfrm>
              <a:prstGeom prst="rect">
                <a:avLst/>
              </a:prstGeom>
              <a:blipFill>
                <a:blip r:embed="rId5"/>
                <a:stretch>
                  <a:fillRect l="-9231" r="-13846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24148F-42C0-43BC-A805-FA768C391340}"/>
                  </a:ext>
                </a:extLst>
              </p:cNvPr>
              <p:cNvSpPr txBox="1"/>
              <p:nvPr/>
            </p:nvSpPr>
            <p:spPr>
              <a:xfrm>
                <a:off x="7322203" y="3152000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24148F-42C0-43BC-A805-FA768C391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203" y="3152000"/>
                <a:ext cx="181140" cy="276999"/>
              </a:xfrm>
              <a:prstGeom prst="rect">
                <a:avLst/>
              </a:prstGeom>
              <a:blipFill>
                <a:blip r:embed="rId6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F37FEB-FA1F-4437-9A36-CB6CB5206CF3}"/>
                  </a:ext>
                </a:extLst>
              </p:cNvPr>
              <p:cNvSpPr txBox="1"/>
              <p:nvPr/>
            </p:nvSpPr>
            <p:spPr>
              <a:xfrm>
                <a:off x="4126131" y="1269600"/>
                <a:ext cx="1507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𝑙𝑏𝑠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=2.2×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F37FEB-FA1F-4437-9A36-CB6CB5206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131" y="1269600"/>
                <a:ext cx="1507529" cy="276999"/>
              </a:xfrm>
              <a:prstGeom prst="rect">
                <a:avLst/>
              </a:prstGeom>
              <a:blipFill>
                <a:blip r:embed="rId7"/>
                <a:stretch>
                  <a:fillRect l="-3644" t="-2174" r="-5263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DF40FBA-C356-455C-8375-6F8A3E20AAC4}"/>
              </a:ext>
            </a:extLst>
          </p:cNvPr>
          <p:cNvSpPr txBox="1"/>
          <p:nvPr/>
        </p:nvSpPr>
        <p:spPr>
          <a:xfrm>
            <a:off x="6972442" y="4319587"/>
            <a:ext cx="141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Correct 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15BE1A-BAA9-4C0E-97CF-A19FE806B7A1}"/>
              </a:ext>
            </a:extLst>
          </p:cNvPr>
          <p:cNvSpPr txBox="1"/>
          <p:nvPr/>
        </p:nvSpPr>
        <p:spPr>
          <a:xfrm>
            <a:off x="6972442" y="2522040"/>
            <a:ext cx="141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50A69A-F62E-4253-AACB-14977009CB50}"/>
              </a:ext>
            </a:extLst>
          </p:cNvPr>
          <p:cNvSpPr txBox="1"/>
          <p:nvPr/>
        </p:nvSpPr>
        <p:spPr>
          <a:xfrm>
            <a:off x="5349190" y="4821070"/>
            <a:ext cx="211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Error of 2.4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E21D54-6810-4980-B0EB-0896F14E88BB}"/>
              </a:ext>
            </a:extLst>
          </p:cNvPr>
          <p:cNvCxnSpPr>
            <a:cxnSpLocks/>
          </p:cNvCxnSpPr>
          <p:nvPr/>
        </p:nvCxnSpPr>
        <p:spPr>
          <a:xfrm>
            <a:off x="7500938" y="3587904"/>
            <a:ext cx="0" cy="65072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6EE909-3EAA-47AE-AF28-595F92847EBB}"/>
              </a:ext>
            </a:extLst>
          </p:cNvPr>
          <p:cNvCxnSpPr>
            <a:cxnSpLocks/>
          </p:cNvCxnSpPr>
          <p:nvPr/>
        </p:nvCxnSpPr>
        <p:spPr>
          <a:xfrm flipH="1" flipV="1">
            <a:off x="5995987" y="4252912"/>
            <a:ext cx="819150" cy="26562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21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  <p:bldP spid="8" grpId="0"/>
      <p:bldP spid="11" grpId="0"/>
      <p:bldP spid="12" grpId="0"/>
      <p:bldP spid="13" grpId="0"/>
      <p:bldP spid="14" grpId="0"/>
      <p:bldP spid="9" grpId="0"/>
      <p:bldP spid="16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A simple model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7C1DEBD-8C4F-4AB7-A1F8-E7DF69C6F004}"/>
              </a:ext>
            </a:extLst>
          </p:cNvPr>
          <p:cNvSpPr/>
          <p:nvPr/>
        </p:nvSpPr>
        <p:spPr>
          <a:xfrm>
            <a:off x="3871912" y="2538412"/>
            <a:ext cx="2124075" cy="1781175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9D7689-9EC2-4C23-8EB9-6A24D99F5414}"/>
              </a:ext>
            </a:extLst>
          </p:cNvPr>
          <p:cNvSpPr txBox="1"/>
          <p:nvPr/>
        </p:nvSpPr>
        <p:spPr>
          <a:xfrm>
            <a:off x="1638300" y="3150632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EA97CF-C60F-4054-BF45-D1C04ED009C5}"/>
              </a:ext>
            </a:extLst>
          </p:cNvPr>
          <p:cNvSpPr txBox="1"/>
          <p:nvPr/>
        </p:nvSpPr>
        <p:spPr>
          <a:xfrm>
            <a:off x="7810500" y="3104465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lbs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BAEACD-E5FD-49B7-B85C-E6D8A2801D55}"/>
              </a:ext>
            </a:extLst>
          </p:cNvPr>
          <p:cNvCxnSpPr/>
          <p:nvPr/>
        </p:nvCxnSpPr>
        <p:spPr>
          <a:xfrm>
            <a:off x="2924175" y="3335298"/>
            <a:ext cx="7429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D8A26B-9332-4A84-B58A-5D6930ED7818}"/>
              </a:ext>
            </a:extLst>
          </p:cNvPr>
          <p:cNvCxnSpPr/>
          <p:nvPr/>
        </p:nvCxnSpPr>
        <p:spPr>
          <a:xfrm>
            <a:off x="6238875" y="3335298"/>
            <a:ext cx="7429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482F1E-9A10-4BCA-95D5-3C666A6C72BF}"/>
                  </a:ext>
                </a:extLst>
              </p:cNvPr>
              <p:cNvSpPr txBox="1"/>
              <p:nvPr/>
            </p:nvSpPr>
            <p:spPr>
              <a:xfrm>
                <a:off x="1171575" y="319679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482F1E-9A10-4BCA-95D5-3C666A6C7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75" y="3196798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59BB29-D95B-4295-9169-956B862E36E8}"/>
                  </a:ext>
                </a:extLst>
              </p:cNvPr>
              <p:cNvSpPr txBox="1"/>
              <p:nvPr/>
            </p:nvSpPr>
            <p:spPr>
              <a:xfrm>
                <a:off x="7322203" y="4758511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4.4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59BB29-D95B-4295-9169-956B862E3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203" y="4758511"/>
                <a:ext cx="357470" cy="276999"/>
              </a:xfrm>
              <a:prstGeom prst="rect">
                <a:avLst/>
              </a:prstGeom>
              <a:blipFill>
                <a:blip r:embed="rId4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2B7E82-1F1F-45A8-B483-5DD5CAF387DD}"/>
                  </a:ext>
                </a:extLst>
              </p:cNvPr>
              <p:cNvSpPr txBox="1"/>
              <p:nvPr/>
            </p:nvSpPr>
            <p:spPr>
              <a:xfrm>
                <a:off x="4545813" y="3266860"/>
                <a:ext cx="3975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2B7E82-1F1F-45A8-B483-5DD5CAF38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813" y="3266860"/>
                <a:ext cx="397545" cy="276999"/>
              </a:xfrm>
              <a:prstGeom prst="rect">
                <a:avLst/>
              </a:prstGeom>
              <a:blipFill>
                <a:blip r:embed="rId5"/>
                <a:stretch>
                  <a:fillRect l="-9231" r="-13846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24148F-42C0-43BC-A805-FA768C391340}"/>
                  </a:ext>
                </a:extLst>
              </p:cNvPr>
              <p:cNvSpPr txBox="1"/>
              <p:nvPr/>
            </p:nvSpPr>
            <p:spPr>
              <a:xfrm>
                <a:off x="7322203" y="3152000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24148F-42C0-43BC-A805-FA768C391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203" y="3152000"/>
                <a:ext cx="181140" cy="276999"/>
              </a:xfrm>
              <a:prstGeom prst="rect">
                <a:avLst/>
              </a:prstGeom>
              <a:blipFill>
                <a:blip r:embed="rId6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F37FEB-FA1F-4437-9A36-CB6CB5206CF3}"/>
                  </a:ext>
                </a:extLst>
              </p:cNvPr>
              <p:cNvSpPr txBox="1"/>
              <p:nvPr/>
            </p:nvSpPr>
            <p:spPr>
              <a:xfrm>
                <a:off x="4126131" y="1269600"/>
                <a:ext cx="1507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𝑙𝑏𝑠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=2.2×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F37FEB-FA1F-4437-9A36-CB6CB5206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131" y="1269600"/>
                <a:ext cx="1507529" cy="276999"/>
              </a:xfrm>
              <a:prstGeom prst="rect">
                <a:avLst/>
              </a:prstGeom>
              <a:blipFill>
                <a:blip r:embed="rId7"/>
                <a:stretch>
                  <a:fillRect l="-3644" t="-2174" r="-5263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DF40FBA-C356-455C-8375-6F8A3E20AAC4}"/>
              </a:ext>
            </a:extLst>
          </p:cNvPr>
          <p:cNvSpPr txBox="1"/>
          <p:nvPr/>
        </p:nvSpPr>
        <p:spPr>
          <a:xfrm>
            <a:off x="6972442" y="4319587"/>
            <a:ext cx="141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Correct 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15BE1A-BAA9-4C0E-97CF-A19FE806B7A1}"/>
              </a:ext>
            </a:extLst>
          </p:cNvPr>
          <p:cNvSpPr txBox="1"/>
          <p:nvPr/>
        </p:nvSpPr>
        <p:spPr>
          <a:xfrm>
            <a:off x="6972442" y="2522040"/>
            <a:ext cx="141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50A69A-F62E-4253-AACB-14977009CB50}"/>
              </a:ext>
            </a:extLst>
          </p:cNvPr>
          <p:cNvSpPr txBox="1"/>
          <p:nvPr/>
        </p:nvSpPr>
        <p:spPr>
          <a:xfrm>
            <a:off x="5349190" y="4821070"/>
            <a:ext cx="211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Error of 1.4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E21D54-6810-4980-B0EB-0896F14E88BB}"/>
              </a:ext>
            </a:extLst>
          </p:cNvPr>
          <p:cNvCxnSpPr>
            <a:cxnSpLocks/>
          </p:cNvCxnSpPr>
          <p:nvPr/>
        </p:nvCxnSpPr>
        <p:spPr>
          <a:xfrm>
            <a:off x="7500938" y="3587904"/>
            <a:ext cx="0" cy="65072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6EE909-3EAA-47AE-AF28-595F92847EBB}"/>
              </a:ext>
            </a:extLst>
          </p:cNvPr>
          <p:cNvCxnSpPr>
            <a:cxnSpLocks/>
          </p:cNvCxnSpPr>
          <p:nvPr/>
        </p:nvCxnSpPr>
        <p:spPr>
          <a:xfrm flipH="1" flipV="1">
            <a:off x="5995987" y="4252912"/>
            <a:ext cx="819150" cy="26562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11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A simple model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7C1DEBD-8C4F-4AB7-A1F8-E7DF69C6F004}"/>
              </a:ext>
            </a:extLst>
          </p:cNvPr>
          <p:cNvSpPr/>
          <p:nvPr/>
        </p:nvSpPr>
        <p:spPr>
          <a:xfrm>
            <a:off x="3871912" y="2538412"/>
            <a:ext cx="2124075" cy="1781175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9D7689-9EC2-4C23-8EB9-6A24D99F5414}"/>
              </a:ext>
            </a:extLst>
          </p:cNvPr>
          <p:cNvSpPr txBox="1"/>
          <p:nvPr/>
        </p:nvSpPr>
        <p:spPr>
          <a:xfrm>
            <a:off x="1638300" y="3150632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EA97CF-C60F-4054-BF45-D1C04ED009C5}"/>
              </a:ext>
            </a:extLst>
          </p:cNvPr>
          <p:cNvSpPr txBox="1"/>
          <p:nvPr/>
        </p:nvSpPr>
        <p:spPr>
          <a:xfrm>
            <a:off x="7810500" y="3104465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lbs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BAEACD-E5FD-49B7-B85C-E6D8A2801D55}"/>
              </a:ext>
            </a:extLst>
          </p:cNvPr>
          <p:cNvCxnSpPr/>
          <p:nvPr/>
        </p:nvCxnSpPr>
        <p:spPr>
          <a:xfrm>
            <a:off x="2924175" y="3335298"/>
            <a:ext cx="7429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D8A26B-9332-4A84-B58A-5D6930ED7818}"/>
              </a:ext>
            </a:extLst>
          </p:cNvPr>
          <p:cNvCxnSpPr/>
          <p:nvPr/>
        </p:nvCxnSpPr>
        <p:spPr>
          <a:xfrm>
            <a:off x="6238875" y="3335298"/>
            <a:ext cx="7429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482F1E-9A10-4BCA-95D5-3C666A6C72BF}"/>
                  </a:ext>
                </a:extLst>
              </p:cNvPr>
              <p:cNvSpPr txBox="1"/>
              <p:nvPr/>
            </p:nvSpPr>
            <p:spPr>
              <a:xfrm>
                <a:off x="1171575" y="319679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482F1E-9A10-4BCA-95D5-3C666A6C7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75" y="3196798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59BB29-D95B-4295-9169-956B862E36E8}"/>
                  </a:ext>
                </a:extLst>
              </p:cNvPr>
              <p:cNvSpPr txBox="1"/>
              <p:nvPr/>
            </p:nvSpPr>
            <p:spPr>
              <a:xfrm>
                <a:off x="7322203" y="4758511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4.4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59BB29-D95B-4295-9169-956B862E3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203" y="4758511"/>
                <a:ext cx="357470" cy="276999"/>
              </a:xfrm>
              <a:prstGeom prst="rect">
                <a:avLst/>
              </a:prstGeom>
              <a:blipFill>
                <a:blip r:embed="rId4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2B7E82-1F1F-45A8-B483-5DD5CAF387DD}"/>
                  </a:ext>
                </a:extLst>
              </p:cNvPr>
              <p:cNvSpPr txBox="1"/>
              <p:nvPr/>
            </p:nvSpPr>
            <p:spPr>
              <a:xfrm>
                <a:off x="4545813" y="3266860"/>
                <a:ext cx="5193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en-GB" dirty="0"/>
                  <a:t>.2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2B7E82-1F1F-45A8-B483-5DD5CAF38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813" y="3266860"/>
                <a:ext cx="519373" cy="276999"/>
              </a:xfrm>
              <a:prstGeom prst="rect">
                <a:avLst/>
              </a:prstGeom>
              <a:blipFill>
                <a:blip r:embed="rId5"/>
                <a:stretch>
                  <a:fillRect l="-12941" t="-28889" r="-27059" b="-5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24148F-42C0-43BC-A805-FA768C391340}"/>
                  </a:ext>
                </a:extLst>
              </p:cNvPr>
              <p:cNvSpPr txBox="1"/>
              <p:nvPr/>
            </p:nvSpPr>
            <p:spPr>
              <a:xfrm>
                <a:off x="7322203" y="3152000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4.4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24148F-42C0-43BC-A805-FA768C391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203" y="3152000"/>
                <a:ext cx="357470" cy="276999"/>
              </a:xfrm>
              <a:prstGeom prst="rect">
                <a:avLst/>
              </a:prstGeom>
              <a:blipFill>
                <a:blip r:embed="rId6"/>
                <a:stretch>
                  <a:fillRect l="-13559" r="-16949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F37FEB-FA1F-4437-9A36-CB6CB5206CF3}"/>
                  </a:ext>
                </a:extLst>
              </p:cNvPr>
              <p:cNvSpPr txBox="1"/>
              <p:nvPr/>
            </p:nvSpPr>
            <p:spPr>
              <a:xfrm>
                <a:off x="4126131" y="1269600"/>
                <a:ext cx="1507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𝑙𝑏𝑠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=2.2×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F37FEB-FA1F-4437-9A36-CB6CB5206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131" y="1269600"/>
                <a:ext cx="1507529" cy="276999"/>
              </a:xfrm>
              <a:prstGeom prst="rect">
                <a:avLst/>
              </a:prstGeom>
              <a:blipFill>
                <a:blip r:embed="rId7"/>
                <a:stretch>
                  <a:fillRect l="-3644" t="-2174" r="-5263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DF40FBA-C356-455C-8375-6F8A3E20AAC4}"/>
              </a:ext>
            </a:extLst>
          </p:cNvPr>
          <p:cNvSpPr txBox="1"/>
          <p:nvPr/>
        </p:nvSpPr>
        <p:spPr>
          <a:xfrm>
            <a:off x="6972442" y="4319587"/>
            <a:ext cx="141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Correct 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15BE1A-BAA9-4C0E-97CF-A19FE806B7A1}"/>
              </a:ext>
            </a:extLst>
          </p:cNvPr>
          <p:cNvSpPr txBox="1"/>
          <p:nvPr/>
        </p:nvSpPr>
        <p:spPr>
          <a:xfrm>
            <a:off x="6972442" y="2522040"/>
            <a:ext cx="141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50A69A-F62E-4253-AACB-14977009CB50}"/>
              </a:ext>
            </a:extLst>
          </p:cNvPr>
          <p:cNvSpPr txBox="1"/>
          <p:nvPr/>
        </p:nvSpPr>
        <p:spPr>
          <a:xfrm>
            <a:off x="5349190" y="4821070"/>
            <a:ext cx="211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Error of 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E21D54-6810-4980-B0EB-0896F14E88BB}"/>
              </a:ext>
            </a:extLst>
          </p:cNvPr>
          <p:cNvCxnSpPr>
            <a:cxnSpLocks/>
          </p:cNvCxnSpPr>
          <p:nvPr/>
        </p:nvCxnSpPr>
        <p:spPr>
          <a:xfrm>
            <a:off x="7500938" y="3587904"/>
            <a:ext cx="0" cy="65072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6EE909-3EAA-47AE-AF28-595F92847EBB}"/>
              </a:ext>
            </a:extLst>
          </p:cNvPr>
          <p:cNvCxnSpPr>
            <a:cxnSpLocks/>
          </p:cNvCxnSpPr>
          <p:nvPr/>
        </p:nvCxnSpPr>
        <p:spPr>
          <a:xfrm flipH="1" flipV="1">
            <a:off x="5995987" y="4252912"/>
            <a:ext cx="819150" cy="26562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279ACF3D-990E-4038-B22D-991053BC184B}"/>
              </a:ext>
            </a:extLst>
          </p:cNvPr>
          <p:cNvSpPr/>
          <p:nvPr/>
        </p:nvSpPr>
        <p:spPr>
          <a:xfrm>
            <a:off x="6083493" y="3919537"/>
            <a:ext cx="617938" cy="87630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23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15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Activation function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36CF9EE-C6D6-439B-B34F-E2BC28968ADA}"/>
              </a:ext>
            </a:extLst>
          </p:cNvPr>
          <p:cNvSpPr/>
          <p:nvPr/>
        </p:nvSpPr>
        <p:spPr>
          <a:xfrm>
            <a:off x="749279" y="1300401"/>
            <a:ext cx="3762312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000" dirty="0"/>
              <a:t>Replicate neurons in our brains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000" dirty="0"/>
              <a:t>Touching an object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000" dirty="0"/>
              <a:t>5°C = not hot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000" dirty="0"/>
              <a:t>10</a:t>
            </a:r>
            <a:r>
              <a:rPr lang="en-GB" dirty="0"/>
              <a:t>°C = not hot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dirty="0"/>
              <a:t>…..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000" dirty="0"/>
              <a:t>29</a:t>
            </a:r>
            <a:r>
              <a:rPr lang="en-GB" dirty="0"/>
              <a:t>°C = not hot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dirty="0"/>
              <a:t>30°C = HOT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dirty="0"/>
              <a:t>…..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GB" dirty="0"/>
          </a:p>
          <a:p>
            <a:pPr lvl="1"/>
            <a:endParaRPr lang="en-GB" sz="2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85AF9C-BF2E-4D9C-9737-3725239F1BA8}"/>
              </a:ext>
            </a:extLst>
          </p:cNvPr>
          <p:cNvCxnSpPr/>
          <p:nvPr/>
        </p:nvCxnSpPr>
        <p:spPr>
          <a:xfrm>
            <a:off x="5544765" y="3419272"/>
            <a:ext cx="34533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23B490-8673-4F33-8C33-783811A15C00}"/>
              </a:ext>
            </a:extLst>
          </p:cNvPr>
          <p:cNvCxnSpPr>
            <a:cxnSpLocks/>
          </p:cNvCxnSpPr>
          <p:nvPr/>
        </p:nvCxnSpPr>
        <p:spPr>
          <a:xfrm flipV="1">
            <a:off x="5573949" y="1300401"/>
            <a:ext cx="0" cy="21188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40B100B-A8F0-44F7-A37B-2D055995C614}"/>
              </a:ext>
            </a:extLst>
          </p:cNvPr>
          <p:cNvSpPr txBox="1"/>
          <p:nvPr/>
        </p:nvSpPr>
        <p:spPr>
          <a:xfrm>
            <a:off x="8287966" y="3589506"/>
            <a:ext cx="71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temp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960585-56C6-4C6E-9BD8-3902500BAEFE}"/>
              </a:ext>
            </a:extLst>
          </p:cNvPr>
          <p:cNvSpPr txBox="1"/>
          <p:nvPr/>
        </p:nvSpPr>
        <p:spPr>
          <a:xfrm>
            <a:off x="4610910" y="3151757"/>
            <a:ext cx="103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 hot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30DFCA-3542-4AB7-AAEA-805915EB6D82}"/>
              </a:ext>
            </a:extLst>
          </p:cNvPr>
          <p:cNvSpPr txBox="1"/>
          <p:nvPr/>
        </p:nvSpPr>
        <p:spPr>
          <a:xfrm>
            <a:off x="4756825" y="1562954"/>
            <a:ext cx="103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C5F2E7E-7CF6-4831-B16F-37DDC63B8D0D}"/>
              </a:ext>
            </a:extLst>
          </p:cNvPr>
          <p:cNvSpPr/>
          <p:nvPr/>
        </p:nvSpPr>
        <p:spPr>
          <a:xfrm>
            <a:off x="5603133" y="3292648"/>
            <a:ext cx="222709" cy="1846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A5753D8-166C-40A2-9ACA-816D9D742755}"/>
              </a:ext>
            </a:extLst>
          </p:cNvPr>
          <p:cNvSpPr/>
          <p:nvPr/>
        </p:nvSpPr>
        <p:spPr>
          <a:xfrm>
            <a:off x="5855025" y="3292648"/>
            <a:ext cx="222709" cy="1846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310E93E-29DD-44F8-943E-7EC1E450168D}"/>
              </a:ext>
            </a:extLst>
          </p:cNvPr>
          <p:cNvSpPr/>
          <p:nvPr/>
        </p:nvSpPr>
        <p:spPr>
          <a:xfrm>
            <a:off x="6123130" y="3292648"/>
            <a:ext cx="222709" cy="1846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6320DA9-6B5C-4F52-A166-0BAE17AB6C05}"/>
              </a:ext>
            </a:extLst>
          </p:cNvPr>
          <p:cNvSpPr/>
          <p:nvPr/>
        </p:nvSpPr>
        <p:spPr>
          <a:xfrm>
            <a:off x="6425634" y="3292648"/>
            <a:ext cx="222709" cy="1846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4E4D514-6350-4D61-BBEA-56B81290C9B8}"/>
              </a:ext>
            </a:extLst>
          </p:cNvPr>
          <p:cNvSpPr/>
          <p:nvPr/>
        </p:nvSpPr>
        <p:spPr>
          <a:xfrm>
            <a:off x="8420316" y="1655288"/>
            <a:ext cx="222709" cy="1846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AA647B4-E295-40AF-9743-171C0BC2EC0E}"/>
              </a:ext>
            </a:extLst>
          </p:cNvPr>
          <p:cNvSpPr/>
          <p:nvPr/>
        </p:nvSpPr>
        <p:spPr>
          <a:xfrm>
            <a:off x="8176611" y="1655288"/>
            <a:ext cx="222709" cy="1846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EC62CD5-5418-4EE0-8EE3-238FA96C8156}"/>
              </a:ext>
            </a:extLst>
          </p:cNvPr>
          <p:cNvSpPr/>
          <p:nvPr/>
        </p:nvSpPr>
        <p:spPr>
          <a:xfrm>
            <a:off x="7932906" y="1655288"/>
            <a:ext cx="222709" cy="1846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10C6D2-CDC7-4D79-9038-977F7FBD9502}"/>
              </a:ext>
            </a:extLst>
          </p:cNvPr>
          <p:cNvSpPr/>
          <p:nvPr/>
        </p:nvSpPr>
        <p:spPr>
          <a:xfrm>
            <a:off x="6929930" y="1655288"/>
            <a:ext cx="222709" cy="1846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2BD591F-D68E-4430-9A0F-0800D80755B8}"/>
              </a:ext>
            </a:extLst>
          </p:cNvPr>
          <p:cNvSpPr/>
          <p:nvPr/>
        </p:nvSpPr>
        <p:spPr>
          <a:xfrm>
            <a:off x="7675123" y="1655288"/>
            <a:ext cx="222709" cy="1846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5F92B1D-7B63-4277-A27F-EAAAFF0CD452}"/>
              </a:ext>
            </a:extLst>
          </p:cNvPr>
          <p:cNvSpPr/>
          <p:nvPr/>
        </p:nvSpPr>
        <p:spPr>
          <a:xfrm>
            <a:off x="7431418" y="1655288"/>
            <a:ext cx="222709" cy="1846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A5EEACE-A22F-4696-A277-6984E38FA6A4}"/>
              </a:ext>
            </a:extLst>
          </p:cNvPr>
          <p:cNvSpPr/>
          <p:nvPr/>
        </p:nvSpPr>
        <p:spPr>
          <a:xfrm>
            <a:off x="7187713" y="1655288"/>
            <a:ext cx="222709" cy="1846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0B37F3F-BAA5-470E-A8B6-C9E7B365EC41}"/>
              </a:ext>
            </a:extLst>
          </p:cNvPr>
          <p:cNvCxnSpPr>
            <a:cxnSpLocks/>
          </p:cNvCxnSpPr>
          <p:nvPr/>
        </p:nvCxnSpPr>
        <p:spPr>
          <a:xfrm>
            <a:off x="6765075" y="1562954"/>
            <a:ext cx="0" cy="2026552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54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1" grpId="0"/>
      <p:bldP spid="28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Activation function non-linear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36CF9EE-C6D6-439B-B34F-E2BC28968ADA}"/>
              </a:ext>
            </a:extLst>
          </p:cNvPr>
          <p:cNvSpPr/>
          <p:nvPr/>
        </p:nvSpPr>
        <p:spPr>
          <a:xfrm>
            <a:off x="749279" y="1300401"/>
            <a:ext cx="3762312" cy="3354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000" dirty="0"/>
              <a:t>Replicate neurons in our brains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000" dirty="0"/>
              <a:t>Touching an object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000" dirty="0"/>
              <a:t>0=not hot, 1=HOT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000" dirty="0"/>
              <a:t>5°C = 0.1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000" dirty="0"/>
              <a:t>10</a:t>
            </a:r>
            <a:r>
              <a:rPr lang="en-GB" dirty="0"/>
              <a:t>°C = 0.2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dirty="0"/>
              <a:t>…..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000" dirty="0"/>
              <a:t>29</a:t>
            </a:r>
            <a:r>
              <a:rPr lang="en-GB" dirty="0"/>
              <a:t>°C = 0.4999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dirty="0"/>
              <a:t>30°C = 0.5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dirty="0"/>
              <a:t>100 °C =0.9999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GB" dirty="0"/>
          </a:p>
          <a:p>
            <a:pPr lvl="1"/>
            <a:endParaRPr lang="en-GB" sz="2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85AF9C-BF2E-4D9C-9737-3725239F1BA8}"/>
              </a:ext>
            </a:extLst>
          </p:cNvPr>
          <p:cNvCxnSpPr/>
          <p:nvPr/>
        </p:nvCxnSpPr>
        <p:spPr>
          <a:xfrm>
            <a:off x="5544765" y="3419272"/>
            <a:ext cx="34533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23B490-8673-4F33-8C33-783811A15C00}"/>
              </a:ext>
            </a:extLst>
          </p:cNvPr>
          <p:cNvCxnSpPr>
            <a:cxnSpLocks/>
          </p:cNvCxnSpPr>
          <p:nvPr/>
        </p:nvCxnSpPr>
        <p:spPr>
          <a:xfrm flipV="1">
            <a:off x="5573949" y="1300401"/>
            <a:ext cx="0" cy="21188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40B100B-A8F0-44F7-A37B-2D055995C614}"/>
              </a:ext>
            </a:extLst>
          </p:cNvPr>
          <p:cNvSpPr txBox="1"/>
          <p:nvPr/>
        </p:nvSpPr>
        <p:spPr>
          <a:xfrm>
            <a:off x="8287966" y="3589506"/>
            <a:ext cx="71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temp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960585-56C6-4C6E-9BD8-3902500BAEFE}"/>
              </a:ext>
            </a:extLst>
          </p:cNvPr>
          <p:cNvSpPr txBox="1"/>
          <p:nvPr/>
        </p:nvSpPr>
        <p:spPr>
          <a:xfrm>
            <a:off x="5029035" y="3166346"/>
            <a:ext cx="103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30DFCA-3542-4AB7-AAEA-805915EB6D82}"/>
              </a:ext>
            </a:extLst>
          </p:cNvPr>
          <p:cNvSpPr txBox="1"/>
          <p:nvPr/>
        </p:nvSpPr>
        <p:spPr>
          <a:xfrm>
            <a:off x="5015357" y="1576750"/>
            <a:ext cx="103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C5F2E7E-7CF6-4831-B16F-37DDC63B8D0D}"/>
              </a:ext>
            </a:extLst>
          </p:cNvPr>
          <p:cNvSpPr/>
          <p:nvPr/>
        </p:nvSpPr>
        <p:spPr>
          <a:xfrm>
            <a:off x="5603133" y="3292648"/>
            <a:ext cx="222709" cy="1846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A5753D8-166C-40A2-9ACA-816D9D742755}"/>
              </a:ext>
            </a:extLst>
          </p:cNvPr>
          <p:cNvSpPr/>
          <p:nvPr/>
        </p:nvSpPr>
        <p:spPr>
          <a:xfrm>
            <a:off x="5926485" y="3258680"/>
            <a:ext cx="222709" cy="1846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310E93E-29DD-44F8-943E-7EC1E450168D}"/>
              </a:ext>
            </a:extLst>
          </p:cNvPr>
          <p:cNvSpPr/>
          <p:nvPr/>
        </p:nvSpPr>
        <p:spPr>
          <a:xfrm>
            <a:off x="6266301" y="3142515"/>
            <a:ext cx="222709" cy="1846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6320DA9-6B5C-4F52-A166-0BAE17AB6C05}"/>
              </a:ext>
            </a:extLst>
          </p:cNvPr>
          <p:cNvSpPr/>
          <p:nvPr/>
        </p:nvSpPr>
        <p:spPr>
          <a:xfrm>
            <a:off x="6544380" y="2927395"/>
            <a:ext cx="222709" cy="1846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4E4D514-6350-4D61-BBEA-56B81290C9B8}"/>
              </a:ext>
            </a:extLst>
          </p:cNvPr>
          <p:cNvSpPr/>
          <p:nvPr/>
        </p:nvSpPr>
        <p:spPr>
          <a:xfrm>
            <a:off x="8429263" y="1545138"/>
            <a:ext cx="222709" cy="1846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AA647B4-E295-40AF-9743-171C0BC2EC0E}"/>
              </a:ext>
            </a:extLst>
          </p:cNvPr>
          <p:cNvSpPr/>
          <p:nvPr/>
        </p:nvSpPr>
        <p:spPr>
          <a:xfrm>
            <a:off x="8125922" y="1561646"/>
            <a:ext cx="222709" cy="1846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EC62CD5-5418-4EE0-8EE3-238FA96C8156}"/>
              </a:ext>
            </a:extLst>
          </p:cNvPr>
          <p:cNvSpPr/>
          <p:nvPr/>
        </p:nvSpPr>
        <p:spPr>
          <a:xfrm>
            <a:off x="7733060" y="1564542"/>
            <a:ext cx="222709" cy="1846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10C6D2-CDC7-4D79-9038-977F7FBD9502}"/>
              </a:ext>
            </a:extLst>
          </p:cNvPr>
          <p:cNvSpPr/>
          <p:nvPr/>
        </p:nvSpPr>
        <p:spPr>
          <a:xfrm>
            <a:off x="6738581" y="2542120"/>
            <a:ext cx="222709" cy="1846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2BD591F-D68E-4430-9A0F-0800D80755B8}"/>
              </a:ext>
            </a:extLst>
          </p:cNvPr>
          <p:cNvSpPr/>
          <p:nvPr/>
        </p:nvSpPr>
        <p:spPr>
          <a:xfrm>
            <a:off x="7349925" y="1655288"/>
            <a:ext cx="222709" cy="1846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5F92B1D-7B63-4277-A27F-EAAAFF0CD452}"/>
              </a:ext>
            </a:extLst>
          </p:cNvPr>
          <p:cNvSpPr/>
          <p:nvPr/>
        </p:nvSpPr>
        <p:spPr>
          <a:xfrm>
            <a:off x="7059244" y="1899916"/>
            <a:ext cx="222709" cy="1846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A5EEACE-A22F-4696-A277-6984E38FA6A4}"/>
              </a:ext>
            </a:extLst>
          </p:cNvPr>
          <p:cNvSpPr/>
          <p:nvPr/>
        </p:nvSpPr>
        <p:spPr>
          <a:xfrm>
            <a:off x="6846098" y="2188736"/>
            <a:ext cx="222709" cy="1846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0B37F3F-BAA5-470E-A8B6-C9E7B365EC41}"/>
              </a:ext>
            </a:extLst>
          </p:cNvPr>
          <p:cNvCxnSpPr>
            <a:cxnSpLocks/>
          </p:cNvCxnSpPr>
          <p:nvPr/>
        </p:nvCxnSpPr>
        <p:spPr>
          <a:xfrm>
            <a:off x="6879633" y="1562954"/>
            <a:ext cx="0" cy="2026552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7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1" grpId="0"/>
      <p:bldP spid="28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A bit complicated model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7C1DEBD-8C4F-4AB7-A1F8-E7DF69C6F004}"/>
              </a:ext>
            </a:extLst>
          </p:cNvPr>
          <p:cNvSpPr/>
          <p:nvPr/>
        </p:nvSpPr>
        <p:spPr>
          <a:xfrm>
            <a:off x="3871912" y="2352297"/>
            <a:ext cx="3576638" cy="254915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9D7689-9EC2-4C23-8EB9-6A24D99F5414}"/>
              </a:ext>
            </a:extLst>
          </p:cNvPr>
          <p:cNvSpPr txBox="1"/>
          <p:nvPr/>
        </p:nvSpPr>
        <p:spPr>
          <a:xfrm>
            <a:off x="1600199" y="2167631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 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EA97CF-C60F-4054-BF45-D1C04ED009C5}"/>
              </a:ext>
            </a:extLst>
          </p:cNvPr>
          <p:cNvSpPr txBox="1"/>
          <p:nvPr/>
        </p:nvSpPr>
        <p:spPr>
          <a:xfrm>
            <a:off x="8611817" y="3350613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BAEACD-E5FD-49B7-B85C-E6D8A2801D55}"/>
              </a:ext>
            </a:extLst>
          </p:cNvPr>
          <p:cNvCxnSpPr>
            <a:cxnSpLocks/>
          </p:cNvCxnSpPr>
          <p:nvPr/>
        </p:nvCxnSpPr>
        <p:spPr>
          <a:xfrm>
            <a:off x="2614611" y="2380191"/>
            <a:ext cx="1014413" cy="5867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D8A26B-9332-4A84-B58A-5D6930ED7818}"/>
              </a:ext>
            </a:extLst>
          </p:cNvPr>
          <p:cNvCxnSpPr/>
          <p:nvPr/>
        </p:nvCxnSpPr>
        <p:spPr>
          <a:xfrm>
            <a:off x="7736935" y="3542937"/>
            <a:ext cx="7429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14720B-1079-4027-B31A-B112F4405214}"/>
              </a:ext>
            </a:extLst>
          </p:cNvPr>
          <p:cNvSpPr txBox="1"/>
          <p:nvPr/>
        </p:nvSpPr>
        <p:spPr>
          <a:xfrm>
            <a:off x="1637411" y="4488010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 z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98B906-529A-4548-A9F0-488CBA28E74E}"/>
              </a:ext>
            </a:extLst>
          </p:cNvPr>
          <p:cNvCxnSpPr>
            <a:cxnSpLocks/>
          </p:cNvCxnSpPr>
          <p:nvPr/>
        </p:nvCxnSpPr>
        <p:spPr>
          <a:xfrm flipV="1">
            <a:off x="2708645" y="4134255"/>
            <a:ext cx="1163267" cy="5384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77DD98-4792-4B45-9777-571B91DF51F4}"/>
              </a:ext>
            </a:extLst>
          </p:cNvPr>
          <p:cNvCxnSpPr>
            <a:cxnSpLocks/>
          </p:cNvCxnSpPr>
          <p:nvPr/>
        </p:nvCxnSpPr>
        <p:spPr>
          <a:xfrm flipV="1">
            <a:off x="2577397" y="3535279"/>
            <a:ext cx="1088839" cy="153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4DC1B9-D20E-477B-9507-3753B77021C9}"/>
              </a:ext>
            </a:extLst>
          </p:cNvPr>
          <p:cNvSpPr txBox="1"/>
          <p:nvPr/>
        </p:nvSpPr>
        <p:spPr>
          <a:xfrm>
            <a:off x="1637411" y="3327820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 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BCE6D8-D145-4D24-8AC9-AF6FEFC1EB2D}"/>
              </a:ext>
            </a:extLst>
          </p:cNvPr>
          <p:cNvSpPr txBox="1"/>
          <p:nvPr/>
        </p:nvSpPr>
        <p:spPr>
          <a:xfrm>
            <a:off x="4216129" y="2966936"/>
            <a:ext cx="108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Calculate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9301CF-1CD4-4B14-BD02-45D25A27AF66}"/>
              </a:ext>
            </a:extLst>
          </p:cNvPr>
          <p:cNvCxnSpPr>
            <a:cxnSpLocks/>
          </p:cNvCxnSpPr>
          <p:nvPr/>
        </p:nvCxnSpPr>
        <p:spPr>
          <a:xfrm>
            <a:off x="5660231" y="2536963"/>
            <a:ext cx="0" cy="2219863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EB67A68-1D8D-40B0-AFD9-BCCFDFD40CBC}"/>
                  </a:ext>
                </a:extLst>
              </p:cNvPr>
              <p:cNvSpPr txBox="1"/>
              <p:nvPr/>
            </p:nvSpPr>
            <p:spPr>
              <a:xfrm>
                <a:off x="4132961" y="3498966"/>
                <a:ext cx="1420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EB67A68-1D8D-40B0-AFD9-BCCFDFD40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961" y="3498966"/>
                <a:ext cx="1420004" cy="276999"/>
              </a:xfrm>
              <a:prstGeom prst="rect">
                <a:avLst/>
              </a:prstGeom>
              <a:blipFill>
                <a:blip r:embed="rId3"/>
                <a:stretch>
                  <a:fillRect l="-2146" r="-171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2CEB077-63A1-4903-891E-C6F4AE06E1AF}"/>
              </a:ext>
            </a:extLst>
          </p:cNvPr>
          <p:cNvSpPr txBox="1"/>
          <p:nvPr/>
        </p:nvSpPr>
        <p:spPr>
          <a:xfrm>
            <a:off x="5924144" y="2965966"/>
            <a:ext cx="116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1A8994-75E6-469E-A241-E154A5AAB1DE}"/>
                  </a:ext>
                </a:extLst>
              </p:cNvPr>
              <p:cNvSpPr txBox="1"/>
              <p:nvPr/>
            </p:nvSpPr>
            <p:spPr>
              <a:xfrm>
                <a:off x="6234250" y="3535279"/>
                <a:ext cx="5105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1A8994-75E6-469E-A241-E154A5AAB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250" y="3535279"/>
                <a:ext cx="510588" cy="276999"/>
              </a:xfrm>
              <a:prstGeom prst="rect">
                <a:avLst/>
              </a:prstGeom>
              <a:blipFill>
                <a:blip r:embed="rId4"/>
                <a:stretch>
                  <a:fillRect l="-10843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57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  <p:bldP spid="11" grpId="0"/>
      <p:bldP spid="15" grpId="0"/>
      <p:bldP spid="14" grpId="0"/>
      <p:bldP spid="18" grpId="0"/>
      <p:bldP spid="22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F22F30E-12E5-4BB1-922A-63FB85143989}"/>
                  </a:ext>
                </a:extLst>
              </p:cNvPr>
              <p:cNvSpPr/>
              <p:nvPr/>
            </p:nvSpPr>
            <p:spPr>
              <a:xfrm>
                <a:off x="0" y="3"/>
                <a:ext cx="12192000" cy="81814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3600" b="1" dirty="0">
                    <a:solidFill>
                      <a:schemeClr val="tx1"/>
                    </a:solidFill>
                  </a:rPr>
                  <a:t>What the </a:t>
                </a:r>
                <a14:m>
                  <m:oMath xmlns:m="http://schemas.openxmlformats.org/officeDocument/2006/math">
                    <m:r>
                      <a:rPr lang="en-GB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GB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en-GB" sz="3600" b="1" dirty="0">
                    <a:solidFill>
                      <a:schemeClr val="tx1"/>
                    </a:solidFill>
                  </a:rPr>
                  <a:t> is going on?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F22F30E-12E5-4BB1-922A-63FB85143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"/>
                <a:ext cx="12192000" cy="818148"/>
              </a:xfrm>
              <a:prstGeom prst="rect">
                <a:avLst/>
              </a:prstGeom>
              <a:blipFill>
                <a:blip r:embed="rId2"/>
                <a:stretch>
                  <a:fillRect l="-1449" b="-16912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FE5FA9-1624-4B99-879C-913E2CB95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32" y="808178"/>
            <a:ext cx="4221804" cy="31663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EE4081-7CED-4B60-9565-03A028A22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4263" y="856939"/>
            <a:ext cx="4105072" cy="30788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BC8B32-3A13-475F-996E-4F9CF3428A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932" y="3769468"/>
            <a:ext cx="4221804" cy="31663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C45BA2-2D8F-4B17-83D9-62A564943E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4263" y="3769468"/>
            <a:ext cx="4221805" cy="31663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05D742B-A5AC-4436-8F24-70404E597581}"/>
              </a:ext>
            </a:extLst>
          </p:cNvPr>
          <p:cNvSpPr txBox="1"/>
          <p:nvPr/>
        </p:nvSpPr>
        <p:spPr>
          <a:xfrm>
            <a:off x="10856068" y="2665380"/>
            <a:ext cx="1207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see</a:t>
            </a:r>
          </a:p>
        </p:txBody>
      </p:sp>
      <p:sp>
        <p:nvSpPr>
          <p:cNvPr id="20" name="Rectangle 19">
            <a:hlinkClick r:id="rId8"/>
            <a:extLst>
              <a:ext uri="{FF2B5EF4-FFF2-40B4-BE49-F238E27FC236}">
                <a16:creationId xmlns:a16="http://schemas.microsoft.com/office/drawing/2014/main" id="{51659CEE-3D9E-4FE1-8E32-E42A79EA9521}"/>
              </a:ext>
            </a:extLst>
          </p:cNvPr>
          <p:cNvSpPr/>
          <p:nvPr/>
        </p:nvSpPr>
        <p:spPr>
          <a:xfrm>
            <a:off x="11361906" y="2665380"/>
            <a:ext cx="457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A bit complicated model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7C1DEBD-8C4F-4AB7-A1F8-E7DF69C6F004}"/>
              </a:ext>
            </a:extLst>
          </p:cNvPr>
          <p:cNvSpPr/>
          <p:nvPr/>
        </p:nvSpPr>
        <p:spPr>
          <a:xfrm>
            <a:off x="3871912" y="2352297"/>
            <a:ext cx="3576638" cy="254915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9D7689-9EC2-4C23-8EB9-6A24D99F5414}"/>
              </a:ext>
            </a:extLst>
          </p:cNvPr>
          <p:cNvSpPr txBox="1"/>
          <p:nvPr/>
        </p:nvSpPr>
        <p:spPr>
          <a:xfrm>
            <a:off x="1600199" y="2167631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 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EA97CF-C60F-4054-BF45-D1C04ED009C5}"/>
              </a:ext>
            </a:extLst>
          </p:cNvPr>
          <p:cNvSpPr txBox="1"/>
          <p:nvPr/>
        </p:nvSpPr>
        <p:spPr>
          <a:xfrm>
            <a:off x="8611817" y="3350613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BAEACD-E5FD-49B7-B85C-E6D8A2801D55}"/>
              </a:ext>
            </a:extLst>
          </p:cNvPr>
          <p:cNvCxnSpPr>
            <a:cxnSpLocks/>
          </p:cNvCxnSpPr>
          <p:nvPr/>
        </p:nvCxnSpPr>
        <p:spPr>
          <a:xfrm>
            <a:off x="2614611" y="2380191"/>
            <a:ext cx="1014413" cy="5867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D8A26B-9332-4A84-B58A-5D6930ED7818}"/>
              </a:ext>
            </a:extLst>
          </p:cNvPr>
          <p:cNvCxnSpPr/>
          <p:nvPr/>
        </p:nvCxnSpPr>
        <p:spPr>
          <a:xfrm>
            <a:off x="7736935" y="3542937"/>
            <a:ext cx="7429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14720B-1079-4027-B31A-B112F4405214}"/>
              </a:ext>
            </a:extLst>
          </p:cNvPr>
          <p:cNvSpPr txBox="1"/>
          <p:nvPr/>
        </p:nvSpPr>
        <p:spPr>
          <a:xfrm>
            <a:off x="1637411" y="4488010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 z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98B906-529A-4548-A9F0-488CBA28E74E}"/>
              </a:ext>
            </a:extLst>
          </p:cNvPr>
          <p:cNvCxnSpPr>
            <a:cxnSpLocks/>
          </p:cNvCxnSpPr>
          <p:nvPr/>
        </p:nvCxnSpPr>
        <p:spPr>
          <a:xfrm flipV="1">
            <a:off x="2708645" y="4134255"/>
            <a:ext cx="1163267" cy="5384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77DD98-4792-4B45-9777-571B91DF51F4}"/>
              </a:ext>
            </a:extLst>
          </p:cNvPr>
          <p:cNvCxnSpPr>
            <a:cxnSpLocks/>
          </p:cNvCxnSpPr>
          <p:nvPr/>
        </p:nvCxnSpPr>
        <p:spPr>
          <a:xfrm flipV="1">
            <a:off x="2577397" y="3535279"/>
            <a:ext cx="1088839" cy="153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4DC1B9-D20E-477B-9507-3753B77021C9}"/>
              </a:ext>
            </a:extLst>
          </p:cNvPr>
          <p:cNvSpPr txBox="1"/>
          <p:nvPr/>
        </p:nvSpPr>
        <p:spPr>
          <a:xfrm>
            <a:off x="1637411" y="3327820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 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BCE6D8-D145-4D24-8AC9-AF6FEFC1EB2D}"/>
              </a:ext>
            </a:extLst>
          </p:cNvPr>
          <p:cNvSpPr txBox="1"/>
          <p:nvPr/>
        </p:nvSpPr>
        <p:spPr>
          <a:xfrm>
            <a:off x="4216129" y="2966936"/>
            <a:ext cx="108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Calculate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9301CF-1CD4-4B14-BD02-45D25A27AF66}"/>
              </a:ext>
            </a:extLst>
          </p:cNvPr>
          <p:cNvCxnSpPr>
            <a:cxnSpLocks/>
          </p:cNvCxnSpPr>
          <p:nvPr/>
        </p:nvCxnSpPr>
        <p:spPr>
          <a:xfrm>
            <a:off x="6146844" y="2516942"/>
            <a:ext cx="0" cy="2219863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EB67A68-1D8D-40B0-AFD9-BCCFDFD40CBC}"/>
                  </a:ext>
                </a:extLst>
              </p:cNvPr>
              <p:cNvSpPr txBox="1"/>
              <p:nvPr/>
            </p:nvSpPr>
            <p:spPr>
              <a:xfrm>
                <a:off x="3871912" y="3473798"/>
                <a:ext cx="22794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EB67A68-1D8D-40B0-AFD9-BCCFDFD40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912" y="3473798"/>
                <a:ext cx="2279442" cy="276999"/>
              </a:xfrm>
              <a:prstGeom prst="rect">
                <a:avLst/>
              </a:prstGeom>
              <a:blipFill>
                <a:blip r:embed="rId3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2CEB077-63A1-4903-891E-C6F4AE06E1AF}"/>
              </a:ext>
            </a:extLst>
          </p:cNvPr>
          <p:cNvSpPr txBox="1"/>
          <p:nvPr/>
        </p:nvSpPr>
        <p:spPr>
          <a:xfrm>
            <a:off x="6212799" y="3063966"/>
            <a:ext cx="116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1A8994-75E6-469E-A241-E154A5AAB1DE}"/>
                  </a:ext>
                </a:extLst>
              </p:cNvPr>
              <p:cNvSpPr txBox="1"/>
              <p:nvPr/>
            </p:nvSpPr>
            <p:spPr>
              <a:xfrm>
                <a:off x="6435230" y="3451394"/>
                <a:ext cx="5105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1A8994-75E6-469E-A241-E154A5AAB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230" y="3451394"/>
                <a:ext cx="510588" cy="276999"/>
              </a:xfrm>
              <a:prstGeom prst="rect">
                <a:avLst/>
              </a:prstGeom>
              <a:blipFill>
                <a:blip r:embed="rId4"/>
                <a:stretch>
                  <a:fillRect l="-10843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5CB61D0-5BDF-4989-83A8-A579A1B41266}"/>
                  </a:ext>
                </a:extLst>
              </p:cNvPr>
              <p:cNvSpPr txBox="1"/>
              <p:nvPr/>
            </p:nvSpPr>
            <p:spPr>
              <a:xfrm>
                <a:off x="2973141" y="2213798"/>
                <a:ext cx="5335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5CB61D0-5BDF-4989-83A8-A579A1B41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141" y="2213798"/>
                <a:ext cx="533543" cy="276999"/>
              </a:xfrm>
              <a:prstGeom prst="rect">
                <a:avLst/>
              </a:prstGeom>
              <a:blipFill>
                <a:blip r:embed="rId5"/>
                <a:stretch>
                  <a:fillRect l="-6897" r="-4598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4EDC401-1222-4224-96AB-0C15C8582EDC}"/>
                  </a:ext>
                </a:extLst>
              </p:cNvPr>
              <p:cNvSpPr txBox="1"/>
              <p:nvPr/>
            </p:nvSpPr>
            <p:spPr>
              <a:xfrm>
                <a:off x="2836510" y="3174395"/>
                <a:ext cx="5388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4EDC401-1222-4224-96AB-0C15C8582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510" y="3174395"/>
                <a:ext cx="538865" cy="276999"/>
              </a:xfrm>
              <a:prstGeom prst="rect">
                <a:avLst/>
              </a:prstGeom>
              <a:blipFill>
                <a:blip r:embed="rId6"/>
                <a:stretch>
                  <a:fillRect l="-6742" r="-4494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54C8D2-022F-4F56-B618-99A056275DA5}"/>
                  </a:ext>
                </a:extLst>
              </p:cNvPr>
              <p:cNvSpPr txBox="1"/>
              <p:nvPr/>
            </p:nvSpPr>
            <p:spPr>
              <a:xfrm>
                <a:off x="2797430" y="4044612"/>
                <a:ext cx="5388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54C8D2-022F-4F56-B618-99A056275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430" y="4044612"/>
                <a:ext cx="538865" cy="276999"/>
              </a:xfrm>
              <a:prstGeom prst="rect">
                <a:avLst/>
              </a:prstGeom>
              <a:blipFill>
                <a:blip r:embed="rId7"/>
                <a:stretch>
                  <a:fillRect l="-6818" r="-4545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54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8" grpId="0"/>
      <p:bldP spid="22" grpId="0"/>
      <p:bldP spid="24" grpId="0"/>
      <p:bldP spid="19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Linear part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EA97CF-C60F-4054-BF45-D1C04ED009C5}"/>
              </a:ext>
            </a:extLst>
          </p:cNvPr>
          <p:cNvSpPr txBox="1"/>
          <p:nvPr/>
        </p:nvSpPr>
        <p:spPr>
          <a:xfrm>
            <a:off x="625532" y="1319838"/>
            <a:ext cx="87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BCE6D8-D145-4D24-8AC9-AF6FEFC1EB2D}"/>
              </a:ext>
            </a:extLst>
          </p:cNvPr>
          <p:cNvSpPr txBox="1"/>
          <p:nvPr/>
        </p:nvSpPr>
        <p:spPr>
          <a:xfrm>
            <a:off x="1741251" y="1571726"/>
            <a:ext cx="142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 dimension 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1B409FA8-BC80-430E-BABB-79844B180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25098"/>
              </p:ext>
            </p:extLst>
          </p:nvPr>
        </p:nvGraphicFramePr>
        <p:xfrm>
          <a:off x="625532" y="2252159"/>
          <a:ext cx="676719" cy="183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19">
                  <a:extLst>
                    <a:ext uri="{9D8B030D-6E8A-4147-A177-3AD203B41FA5}">
                      <a16:colId xmlns:a16="http://schemas.microsoft.com/office/drawing/2014/main" val="3346519117"/>
                    </a:ext>
                  </a:extLst>
                </a:gridCol>
              </a:tblGrid>
              <a:tr h="45943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391917"/>
                  </a:ext>
                </a:extLst>
              </a:tr>
              <a:tr h="45943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253637"/>
                  </a:ext>
                </a:extLst>
              </a:tr>
              <a:tr h="45943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374950"/>
                  </a:ext>
                </a:extLst>
              </a:tr>
              <a:tr h="45943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38950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53AB128-B178-46B8-AAE1-E5AEC71DE2D1}"/>
              </a:ext>
            </a:extLst>
          </p:cNvPr>
          <p:cNvSpPr txBox="1"/>
          <p:nvPr/>
        </p:nvSpPr>
        <p:spPr>
          <a:xfrm>
            <a:off x="6450856" y="1390546"/>
            <a:ext cx="87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6B29A9-E8CA-4669-B749-A14C5D5961C7}"/>
              </a:ext>
            </a:extLst>
          </p:cNvPr>
          <p:cNvSpPr txBox="1"/>
          <p:nvPr/>
        </p:nvSpPr>
        <p:spPr>
          <a:xfrm>
            <a:off x="7430512" y="1759878"/>
            <a:ext cx="142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dimension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6DA7BD-3A4B-4F37-B6E4-AA8045F0613A}"/>
              </a:ext>
            </a:extLst>
          </p:cNvPr>
          <p:cNvSpPr txBox="1"/>
          <p:nvPr/>
        </p:nvSpPr>
        <p:spPr>
          <a:xfrm>
            <a:off x="7833723" y="2801687"/>
            <a:ext cx="58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C4D837-22FA-4E02-B4DC-74CEBBE6CEA2}"/>
              </a:ext>
            </a:extLst>
          </p:cNvPr>
          <p:cNvSpPr txBox="1"/>
          <p:nvPr/>
        </p:nvSpPr>
        <p:spPr>
          <a:xfrm>
            <a:off x="8851938" y="6335246"/>
            <a:ext cx="142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 x 1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813ADD5-E6CA-4C56-A022-89D11F249A74}"/>
                  </a:ext>
                </a:extLst>
              </p:cNvPr>
              <p:cNvSpPr txBox="1"/>
              <p:nvPr/>
            </p:nvSpPr>
            <p:spPr>
              <a:xfrm>
                <a:off x="3108028" y="2252159"/>
                <a:ext cx="804130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813ADD5-E6CA-4C56-A022-89D11F249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028" y="2252159"/>
                <a:ext cx="804130" cy="15874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160AF2-7349-4C25-827F-91D17BC850F9}"/>
                  </a:ext>
                </a:extLst>
              </p:cNvPr>
              <p:cNvSpPr txBox="1"/>
              <p:nvPr/>
            </p:nvSpPr>
            <p:spPr>
              <a:xfrm>
                <a:off x="8416381" y="5024187"/>
                <a:ext cx="126400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160AF2-7349-4C25-827F-91D17BC85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381" y="5024187"/>
                <a:ext cx="1264000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B4D7AC0-4B6D-47E4-8261-5BB2553AB973}"/>
                  </a:ext>
                </a:extLst>
              </p:cNvPr>
              <p:cNvSpPr txBox="1"/>
              <p:nvPr/>
            </p:nvSpPr>
            <p:spPr>
              <a:xfrm>
                <a:off x="9680381" y="4604292"/>
                <a:ext cx="804130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B4D7AC0-4B6D-47E4-8261-5BB2553AB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381" y="4604292"/>
                <a:ext cx="804130" cy="15874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5F11E31-3C90-47AB-BF46-CC0F06FA66AE}"/>
              </a:ext>
            </a:extLst>
          </p:cNvPr>
          <p:cNvCxnSpPr>
            <a:cxnSpLocks/>
          </p:cNvCxnSpPr>
          <p:nvPr/>
        </p:nvCxnSpPr>
        <p:spPr>
          <a:xfrm>
            <a:off x="1785066" y="2383165"/>
            <a:ext cx="1322962" cy="876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FC738A-87B9-4878-9F0E-9B556BB732DA}"/>
              </a:ext>
            </a:extLst>
          </p:cNvPr>
          <p:cNvCxnSpPr>
            <a:cxnSpLocks/>
          </p:cNvCxnSpPr>
          <p:nvPr/>
        </p:nvCxnSpPr>
        <p:spPr>
          <a:xfrm>
            <a:off x="1785066" y="2941650"/>
            <a:ext cx="124996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DEE37F-B855-4351-8181-6717DEEA789A}"/>
              </a:ext>
            </a:extLst>
          </p:cNvPr>
          <p:cNvCxnSpPr>
            <a:cxnSpLocks/>
          </p:cNvCxnSpPr>
          <p:nvPr/>
        </p:nvCxnSpPr>
        <p:spPr>
          <a:xfrm flipV="1">
            <a:off x="1785066" y="3375066"/>
            <a:ext cx="1181870" cy="5393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C15899-A805-4776-98F9-07DFE23F14AF}"/>
              </a:ext>
            </a:extLst>
          </p:cNvPr>
          <p:cNvCxnSpPr>
            <a:cxnSpLocks/>
          </p:cNvCxnSpPr>
          <p:nvPr/>
        </p:nvCxnSpPr>
        <p:spPr>
          <a:xfrm flipV="1">
            <a:off x="1768022" y="3739319"/>
            <a:ext cx="1322962" cy="1605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83D6DD2-AA43-4702-A5B8-8B93A47F825E}"/>
                  </a:ext>
                </a:extLst>
              </p:cNvPr>
              <p:cNvSpPr txBox="1"/>
              <p:nvPr/>
            </p:nvSpPr>
            <p:spPr>
              <a:xfrm>
                <a:off x="4053249" y="2886271"/>
                <a:ext cx="316148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83D6DD2-AA43-4702-A5B8-8B93A47F8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249" y="2886271"/>
                <a:ext cx="3161487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5E2791-0F51-4029-8D8A-A1C7E616E7C9}"/>
              </a:ext>
            </a:extLst>
          </p:cNvPr>
          <p:cNvCxnSpPr>
            <a:cxnSpLocks/>
          </p:cNvCxnSpPr>
          <p:nvPr/>
        </p:nvCxnSpPr>
        <p:spPr>
          <a:xfrm flipV="1">
            <a:off x="3725694" y="3459121"/>
            <a:ext cx="3161487" cy="177226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0C290D8-37F6-4A3E-B530-11B6DEF0B5D0}"/>
              </a:ext>
            </a:extLst>
          </p:cNvPr>
          <p:cNvSpPr txBox="1"/>
          <p:nvPr/>
        </p:nvSpPr>
        <p:spPr>
          <a:xfrm>
            <a:off x="3162677" y="5291631"/>
            <a:ext cx="142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4BEF7B4-8FDA-456F-845F-2C396BA951A4}"/>
                  </a:ext>
                </a:extLst>
              </p:cNvPr>
              <p:cNvSpPr txBox="1"/>
              <p:nvPr/>
            </p:nvSpPr>
            <p:spPr>
              <a:xfrm>
                <a:off x="6850093" y="2861204"/>
                <a:ext cx="6076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4BEF7B4-8FDA-456F-845F-2C396BA95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093" y="2861204"/>
                <a:ext cx="60769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47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42" grpId="0"/>
      <p:bldP spid="46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Linear part + activation function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BCE6D8-D145-4D24-8AC9-AF6FEFC1EB2D}"/>
              </a:ext>
            </a:extLst>
          </p:cNvPr>
          <p:cNvSpPr txBox="1"/>
          <p:nvPr/>
        </p:nvSpPr>
        <p:spPr>
          <a:xfrm>
            <a:off x="1741251" y="1571726"/>
            <a:ext cx="142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 dimension 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1B409FA8-BC80-430E-BABB-79844B180417}"/>
              </a:ext>
            </a:extLst>
          </p:cNvPr>
          <p:cNvGraphicFramePr>
            <a:graphicFrameLocks noGrp="1"/>
          </p:cNvGraphicFramePr>
          <p:nvPr/>
        </p:nvGraphicFramePr>
        <p:xfrm>
          <a:off x="625532" y="2252159"/>
          <a:ext cx="676719" cy="183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19">
                  <a:extLst>
                    <a:ext uri="{9D8B030D-6E8A-4147-A177-3AD203B41FA5}">
                      <a16:colId xmlns:a16="http://schemas.microsoft.com/office/drawing/2014/main" val="3346519117"/>
                    </a:ext>
                  </a:extLst>
                </a:gridCol>
              </a:tblGrid>
              <a:tr h="45943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391917"/>
                  </a:ext>
                </a:extLst>
              </a:tr>
              <a:tr h="45943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253637"/>
                  </a:ext>
                </a:extLst>
              </a:tr>
              <a:tr h="45943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374950"/>
                  </a:ext>
                </a:extLst>
              </a:tr>
              <a:tr h="45943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38950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53AB128-B178-46B8-AAE1-E5AEC71DE2D1}"/>
              </a:ext>
            </a:extLst>
          </p:cNvPr>
          <p:cNvSpPr txBox="1"/>
          <p:nvPr/>
        </p:nvSpPr>
        <p:spPr>
          <a:xfrm>
            <a:off x="6450856" y="1390546"/>
            <a:ext cx="87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6B29A9-E8CA-4669-B749-A14C5D5961C7}"/>
              </a:ext>
            </a:extLst>
          </p:cNvPr>
          <p:cNvSpPr txBox="1"/>
          <p:nvPr/>
        </p:nvSpPr>
        <p:spPr>
          <a:xfrm>
            <a:off x="7430512" y="1759878"/>
            <a:ext cx="142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dimension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6DA7BD-3A4B-4F37-B6E4-AA8045F0613A}"/>
              </a:ext>
            </a:extLst>
          </p:cNvPr>
          <p:cNvSpPr txBox="1"/>
          <p:nvPr/>
        </p:nvSpPr>
        <p:spPr>
          <a:xfrm>
            <a:off x="7833723" y="2801687"/>
            <a:ext cx="58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C4D837-22FA-4E02-B4DC-74CEBBE6CEA2}"/>
              </a:ext>
            </a:extLst>
          </p:cNvPr>
          <p:cNvSpPr txBox="1"/>
          <p:nvPr/>
        </p:nvSpPr>
        <p:spPr>
          <a:xfrm>
            <a:off x="8851938" y="6335246"/>
            <a:ext cx="142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 x 1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813ADD5-E6CA-4C56-A022-89D11F249A74}"/>
                  </a:ext>
                </a:extLst>
              </p:cNvPr>
              <p:cNvSpPr txBox="1"/>
              <p:nvPr/>
            </p:nvSpPr>
            <p:spPr>
              <a:xfrm>
                <a:off x="3108028" y="2252159"/>
                <a:ext cx="804130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813ADD5-E6CA-4C56-A022-89D11F249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028" y="2252159"/>
                <a:ext cx="804130" cy="15874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160AF2-7349-4C25-827F-91D17BC850F9}"/>
                  </a:ext>
                </a:extLst>
              </p:cNvPr>
              <p:cNvSpPr txBox="1"/>
              <p:nvPr/>
            </p:nvSpPr>
            <p:spPr>
              <a:xfrm>
                <a:off x="8416381" y="5024187"/>
                <a:ext cx="126400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160AF2-7349-4C25-827F-91D17BC85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381" y="5024187"/>
                <a:ext cx="1264000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B4D7AC0-4B6D-47E4-8261-5BB2553AB973}"/>
                  </a:ext>
                </a:extLst>
              </p:cNvPr>
              <p:cNvSpPr txBox="1"/>
              <p:nvPr/>
            </p:nvSpPr>
            <p:spPr>
              <a:xfrm>
                <a:off x="9680381" y="4604292"/>
                <a:ext cx="804130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B4D7AC0-4B6D-47E4-8261-5BB2553AB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381" y="4604292"/>
                <a:ext cx="804130" cy="15874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5F11E31-3C90-47AB-BF46-CC0F06FA66AE}"/>
              </a:ext>
            </a:extLst>
          </p:cNvPr>
          <p:cNvCxnSpPr>
            <a:cxnSpLocks/>
          </p:cNvCxnSpPr>
          <p:nvPr/>
        </p:nvCxnSpPr>
        <p:spPr>
          <a:xfrm>
            <a:off x="1785066" y="2383165"/>
            <a:ext cx="1322962" cy="876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FC738A-87B9-4878-9F0E-9B556BB732DA}"/>
              </a:ext>
            </a:extLst>
          </p:cNvPr>
          <p:cNvCxnSpPr>
            <a:cxnSpLocks/>
          </p:cNvCxnSpPr>
          <p:nvPr/>
        </p:nvCxnSpPr>
        <p:spPr>
          <a:xfrm>
            <a:off x="1785066" y="2941650"/>
            <a:ext cx="124996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DEE37F-B855-4351-8181-6717DEEA789A}"/>
              </a:ext>
            </a:extLst>
          </p:cNvPr>
          <p:cNvCxnSpPr>
            <a:cxnSpLocks/>
          </p:cNvCxnSpPr>
          <p:nvPr/>
        </p:nvCxnSpPr>
        <p:spPr>
          <a:xfrm flipV="1">
            <a:off x="1785066" y="3375066"/>
            <a:ext cx="1181870" cy="5393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C15899-A805-4776-98F9-07DFE23F14AF}"/>
              </a:ext>
            </a:extLst>
          </p:cNvPr>
          <p:cNvCxnSpPr>
            <a:cxnSpLocks/>
          </p:cNvCxnSpPr>
          <p:nvPr/>
        </p:nvCxnSpPr>
        <p:spPr>
          <a:xfrm flipV="1">
            <a:off x="1768022" y="3739319"/>
            <a:ext cx="1322962" cy="1605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83D6DD2-AA43-4702-A5B8-8B93A47F825E}"/>
                  </a:ext>
                </a:extLst>
              </p:cNvPr>
              <p:cNvSpPr txBox="1"/>
              <p:nvPr/>
            </p:nvSpPr>
            <p:spPr>
              <a:xfrm>
                <a:off x="4053249" y="2886271"/>
                <a:ext cx="34954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83D6DD2-AA43-4702-A5B8-8B93A47F8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249" y="2886271"/>
                <a:ext cx="3495415" cy="276999"/>
              </a:xfrm>
              <a:prstGeom prst="rect">
                <a:avLst/>
              </a:prstGeom>
              <a:blipFill>
                <a:blip r:embed="rId6"/>
                <a:stretch>
                  <a:fillRect t="-2174" r="-873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5E2791-0F51-4029-8D8A-A1C7E616E7C9}"/>
              </a:ext>
            </a:extLst>
          </p:cNvPr>
          <p:cNvCxnSpPr>
            <a:cxnSpLocks/>
          </p:cNvCxnSpPr>
          <p:nvPr/>
        </p:nvCxnSpPr>
        <p:spPr>
          <a:xfrm>
            <a:off x="4454011" y="1442392"/>
            <a:ext cx="0" cy="13736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0C290D8-37F6-4A3E-B530-11B6DEF0B5D0}"/>
              </a:ext>
            </a:extLst>
          </p:cNvPr>
          <p:cNvSpPr txBox="1"/>
          <p:nvPr/>
        </p:nvSpPr>
        <p:spPr>
          <a:xfrm>
            <a:off x="4053249" y="818151"/>
            <a:ext cx="142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Activation function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5A25BE-6632-4CAE-A747-24235D2FEADE}"/>
              </a:ext>
            </a:extLst>
          </p:cNvPr>
          <p:cNvSpPr txBox="1"/>
          <p:nvPr/>
        </p:nvSpPr>
        <p:spPr>
          <a:xfrm>
            <a:off x="625532" y="1319838"/>
            <a:ext cx="87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63800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Content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31EA4A8A-D21B-43D0-9525-2D00F9E2AE51}"/>
              </a:ext>
            </a:extLst>
          </p:cNvPr>
          <p:cNvSpPr/>
          <p:nvPr/>
        </p:nvSpPr>
        <p:spPr>
          <a:xfrm>
            <a:off x="686556" y="1723221"/>
            <a:ext cx="674896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000" dirty="0"/>
              <a:t>Part 0: </a:t>
            </a:r>
            <a:r>
              <a:rPr lang="en-GB" sz="2000" dirty="0" err="1"/>
              <a:t>PyTorch</a:t>
            </a:r>
            <a:r>
              <a:rPr lang="en-GB" sz="2000" dirty="0"/>
              <a:t> Basics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000" dirty="0"/>
              <a:t>Part 1: Basic deep learning models: MLP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000" dirty="0"/>
              <a:t>Part 2: More advance deep learning models: CNN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000" dirty="0"/>
              <a:t>Part 3: More advance deep learning models: RNN and LSTM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C38C0-1779-41E4-9583-EDC9178F7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431" y="3151761"/>
            <a:ext cx="3244203" cy="324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2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One hidden layer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EA97CF-C60F-4054-BF45-D1C04ED009C5}"/>
              </a:ext>
            </a:extLst>
          </p:cNvPr>
          <p:cNvSpPr txBox="1"/>
          <p:nvPr/>
        </p:nvSpPr>
        <p:spPr>
          <a:xfrm>
            <a:off x="306504" y="1432381"/>
            <a:ext cx="87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1B409FA8-BC80-430E-BABB-79844B180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92861"/>
              </p:ext>
            </p:extLst>
          </p:nvPr>
        </p:nvGraphicFramePr>
        <p:xfrm>
          <a:off x="335178" y="2799653"/>
          <a:ext cx="676719" cy="183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19">
                  <a:extLst>
                    <a:ext uri="{9D8B030D-6E8A-4147-A177-3AD203B41FA5}">
                      <a16:colId xmlns:a16="http://schemas.microsoft.com/office/drawing/2014/main" val="3346519117"/>
                    </a:ext>
                  </a:extLst>
                </a:gridCol>
              </a:tblGrid>
              <a:tr h="45943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391917"/>
                  </a:ext>
                </a:extLst>
              </a:tr>
              <a:tr h="45943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253637"/>
                  </a:ext>
                </a:extLst>
              </a:tr>
              <a:tr h="45943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374950"/>
                  </a:ext>
                </a:extLst>
              </a:tr>
              <a:tr h="45943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38950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53AB128-B178-46B8-AAE1-E5AEC71DE2D1}"/>
              </a:ext>
            </a:extLst>
          </p:cNvPr>
          <p:cNvSpPr txBox="1"/>
          <p:nvPr/>
        </p:nvSpPr>
        <p:spPr>
          <a:xfrm>
            <a:off x="10014423" y="1482879"/>
            <a:ext cx="87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18F3D6E-F1E8-435C-BEC6-95C8E0676A1A}"/>
              </a:ext>
            </a:extLst>
          </p:cNvPr>
          <p:cNvSpPr/>
          <p:nvPr/>
        </p:nvSpPr>
        <p:spPr>
          <a:xfrm>
            <a:off x="4688732" y="1801713"/>
            <a:ext cx="992221" cy="906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h( ∙ 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0E3DA2-65EE-4953-AF86-0A178D4E902D}"/>
              </a:ext>
            </a:extLst>
          </p:cNvPr>
          <p:cNvSpPr/>
          <p:nvPr/>
        </p:nvSpPr>
        <p:spPr>
          <a:xfrm>
            <a:off x="4688731" y="2975707"/>
            <a:ext cx="992221" cy="906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h( ∙ 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A31AF1-468C-48ED-87C3-252A4790B6C2}"/>
              </a:ext>
            </a:extLst>
          </p:cNvPr>
          <p:cNvSpPr/>
          <p:nvPr/>
        </p:nvSpPr>
        <p:spPr>
          <a:xfrm>
            <a:off x="4688731" y="4256515"/>
            <a:ext cx="992221" cy="906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h( ∙ 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1CE1A14-906E-44B0-8D3A-E3A310BD53D5}"/>
              </a:ext>
            </a:extLst>
          </p:cNvPr>
          <p:cNvSpPr/>
          <p:nvPr/>
        </p:nvSpPr>
        <p:spPr>
          <a:xfrm>
            <a:off x="4688730" y="5537323"/>
            <a:ext cx="992221" cy="906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h( ∙ 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03DEA3E-B940-4F15-BBE3-C7E06A4D3623}"/>
              </a:ext>
            </a:extLst>
          </p:cNvPr>
          <p:cNvSpPr/>
          <p:nvPr/>
        </p:nvSpPr>
        <p:spPr>
          <a:xfrm>
            <a:off x="9954637" y="3089197"/>
            <a:ext cx="992221" cy="906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248208-C619-4B0B-931C-876248823444}"/>
              </a:ext>
            </a:extLst>
          </p:cNvPr>
          <p:cNvCxnSpPr/>
          <p:nvPr/>
        </p:nvCxnSpPr>
        <p:spPr>
          <a:xfrm flipV="1">
            <a:off x="1179155" y="2255005"/>
            <a:ext cx="3295568" cy="720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6E1D1F-C199-4D9D-A884-90378251FD9D}"/>
              </a:ext>
            </a:extLst>
          </p:cNvPr>
          <p:cNvCxnSpPr>
            <a:cxnSpLocks/>
          </p:cNvCxnSpPr>
          <p:nvPr/>
        </p:nvCxnSpPr>
        <p:spPr>
          <a:xfrm>
            <a:off x="1179155" y="2975707"/>
            <a:ext cx="3342319" cy="45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C6854E-1CEB-40E3-A0E2-620DB2519475}"/>
              </a:ext>
            </a:extLst>
          </p:cNvPr>
          <p:cNvCxnSpPr>
            <a:cxnSpLocks/>
          </p:cNvCxnSpPr>
          <p:nvPr/>
        </p:nvCxnSpPr>
        <p:spPr>
          <a:xfrm>
            <a:off x="1179154" y="2975707"/>
            <a:ext cx="3295569" cy="173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8AC7FD3-5E63-4717-8C57-75995DDC16B0}"/>
              </a:ext>
            </a:extLst>
          </p:cNvPr>
          <p:cNvCxnSpPr>
            <a:cxnSpLocks/>
          </p:cNvCxnSpPr>
          <p:nvPr/>
        </p:nvCxnSpPr>
        <p:spPr>
          <a:xfrm>
            <a:off x="1202529" y="2975707"/>
            <a:ext cx="3318945" cy="290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C9BAFE8-EF70-4707-A5F1-6FB034CF5CBE}"/>
              </a:ext>
            </a:extLst>
          </p:cNvPr>
          <p:cNvSpPr txBox="1"/>
          <p:nvPr/>
        </p:nvSpPr>
        <p:spPr>
          <a:xfrm>
            <a:off x="4748514" y="1164972"/>
            <a:ext cx="87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hidden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0C677A2-21F0-48D1-A7E9-4DFD4E495785}"/>
              </a:ext>
            </a:extLst>
          </p:cNvPr>
          <p:cNvCxnSpPr>
            <a:cxnSpLocks/>
          </p:cNvCxnSpPr>
          <p:nvPr/>
        </p:nvCxnSpPr>
        <p:spPr>
          <a:xfrm flipV="1">
            <a:off x="1245143" y="2416077"/>
            <a:ext cx="3229580" cy="1119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BDB9D2E-533D-4E65-AB80-05B577275AAE}"/>
              </a:ext>
            </a:extLst>
          </p:cNvPr>
          <p:cNvCxnSpPr>
            <a:cxnSpLocks/>
          </p:cNvCxnSpPr>
          <p:nvPr/>
        </p:nvCxnSpPr>
        <p:spPr>
          <a:xfrm>
            <a:off x="1245143" y="3535337"/>
            <a:ext cx="3229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BD3E2C-1496-410B-B0D1-8D4C7EFFA25F}"/>
              </a:ext>
            </a:extLst>
          </p:cNvPr>
          <p:cNvCxnSpPr>
            <a:cxnSpLocks/>
          </p:cNvCxnSpPr>
          <p:nvPr/>
        </p:nvCxnSpPr>
        <p:spPr>
          <a:xfrm>
            <a:off x="1245142" y="3535337"/>
            <a:ext cx="3229581" cy="128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79DCFEA-AFD3-41CF-B462-C4B3625D637C}"/>
              </a:ext>
            </a:extLst>
          </p:cNvPr>
          <p:cNvCxnSpPr>
            <a:cxnSpLocks/>
          </p:cNvCxnSpPr>
          <p:nvPr/>
        </p:nvCxnSpPr>
        <p:spPr>
          <a:xfrm>
            <a:off x="1268517" y="3535337"/>
            <a:ext cx="3206206" cy="254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030BC51-1796-40DE-B193-E992B6B87A28}"/>
              </a:ext>
            </a:extLst>
          </p:cNvPr>
          <p:cNvCxnSpPr>
            <a:cxnSpLocks/>
          </p:cNvCxnSpPr>
          <p:nvPr/>
        </p:nvCxnSpPr>
        <p:spPr>
          <a:xfrm flipV="1">
            <a:off x="1297457" y="2548647"/>
            <a:ext cx="3290005" cy="1399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F5D8BE-B81B-413D-814B-F2D7C2875244}"/>
              </a:ext>
            </a:extLst>
          </p:cNvPr>
          <p:cNvCxnSpPr>
            <a:cxnSpLocks/>
          </p:cNvCxnSpPr>
          <p:nvPr/>
        </p:nvCxnSpPr>
        <p:spPr>
          <a:xfrm flipV="1">
            <a:off x="1297457" y="3696409"/>
            <a:ext cx="3200640" cy="25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0064E96-13FA-4213-A776-1BB6BA8DF6A0}"/>
              </a:ext>
            </a:extLst>
          </p:cNvPr>
          <p:cNvCxnSpPr>
            <a:cxnSpLocks/>
          </p:cNvCxnSpPr>
          <p:nvPr/>
        </p:nvCxnSpPr>
        <p:spPr>
          <a:xfrm>
            <a:off x="1297456" y="3948470"/>
            <a:ext cx="3219880" cy="105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0971C32-EC59-41D7-98BB-8E2FF4214819}"/>
              </a:ext>
            </a:extLst>
          </p:cNvPr>
          <p:cNvCxnSpPr>
            <a:cxnSpLocks/>
          </p:cNvCxnSpPr>
          <p:nvPr/>
        </p:nvCxnSpPr>
        <p:spPr>
          <a:xfrm>
            <a:off x="1320831" y="3948470"/>
            <a:ext cx="3243256" cy="225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BF8B08B-DFAF-478D-AB7D-7BC14F8F0EF7}"/>
              </a:ext>
            </a:extLst>
          </p:cNvPr>
          <p:cNvCxnSpPr>
            <a:cxnSpLocks/>
          </p:cNvCxnSpPr>
          <p:nvPr/>
        </p:nvCxnSpPr>
        <p:spPr>
          <a:xfrm flipV="1">
            <a:off x="1320834" y="2720590"/>
            <a:ext cx="3196502" cy="166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002D54D-E43A-4211-BF0F-9C39DDEEC41A}"/>
              </a:ext>
            </a:extLst>
          </p:cNvPr>
          <p:cNvCxnSpPr>
            <a:cxnSpLocks/>
          </p:cNvCxnSpPr>
          <p:nvPr/>
        </p:nvCxnSpPr>
        <p:spPr>
          <a:xfrm flipV="1">
            <a:off x="1320834" y="3828979"/>
            <a:ext cx="3153889" cy="559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5392D6A-1C85-4B52-9E23-10C5B3FDC384}"/>
              </a:ext>
            </a:extLst>
          </p:cNvPr>
          <p:cNvCxnSpPr>
            <a:cxnSpLocks/>
          </p:cNvCxnSpPr>
          <p:nvPr/>
        </p:nvCxnSpPr>
        <p:spPr>
          <a:xfrm>
            <a:off x="1320833" y="4388609"/>
            <a:ext cx="3177264" cy="14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90DBA3D-947B-4177-8D41-094F50340886}"/>
              </a:ext>
            </a:extLst>
          </p:cNvPr>
          <p:cNvCxnSpPr>
            <a:cxnSpLocks/>
          </p:cNvCxnSpPr>
          <p:nvPr/>
        </p:nvCxnSpPr>
        <p:spPr>
          <a:xfrm>
            <a:off x="1344208" y="4388609"/>
            <a:ext cx="3153889" cy="129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D9C3A804-516F-4FBC-AF9F-A30EADF2FF33}"/>
              </a:ext>
            </a:extLst>
          </p:cNvPr>
          <p:cNvCxnSpPr/>
          <p:nvPr/>
        </p:nvCxnSpPr>
        <p:spPr>
          <a:xfrm>
            <a:off x="5963055" y="2255005"/>
            <a:ext cx="3745149" cy="1173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FD2395D-EDE2-4AAA-A5DF-C7A59AED6F33}"/>
              </a:ext>
            </a:extLst>
          </p:cNvPr>
          <p:cNvCxnSpPr>
            <a:cxnSpLocks/>
          </p:cNvCxnSpPr>
          <p:nvPr/>
        </p:nvCxnSpPr>
        <p:spPr>
          <a:xfrm>
            <a:off x="5927385" y="3408785"/>
            <a:ext cx="3780819" cy="28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5F318AF-F449-42E0-9E68-794C3364C0CD}"/>
              </a:ext>
            </a:extLst>
          </p:cNvPr>
          <p:cNvCxnSpPr>
            <a:cxnSpLocks/>
          </p:cNvCxnSpPr>
          <p:nvPr/>
        </p:nvCxnSpPr>
        <p:spPr>
          <a:xfrm flipV="1">
            <a:off x="5963055" y="3882292"/>
            <a:ext cx="3745149" cy="90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7EC7808-929E-4A6E-B78B-1F33CA2832C5}"/>
              </a:ext>
            </a:extLst>
          </p:cNvPr>
          <p:cNvCxnSpPr>
            <a:cxnSpLocks/>
          </p:cNvCxnSpPr>
          <p:nvPr/>
        </p:nvCxnSpPr>
        <p:spPr>
          <a:xfrm flipV="1">
            <a:off x="5963054" y="4108794"/>
            <a:ext cx="3745150" cy="202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33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/>
      <p:bldP spid="3" grpId="0" animBg="1"/>
      <p:bldP spid="22" grpId="0" animBg="1"/>
      <p:bldP spid="24" grpId="0" animBg="1"/>
      <p:bldP spid="32" grpId="0" animBg="1"/>
      <p:bldP spid="34" grpId="0" animBg="1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One hidden layer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EA97CF-C60F-4054-BF45-D1C04ED009C5}"/>
              </a:ext>
            </a:extLst>
          </p:cNvPr>
          <p:cNvSpPr txBox="1"/>
          <p:nvPr/>
        </p:nvSpPr>
        <p:spPr>
          <a:xfrm>
            <a:off x="306504" y="1432381"/>
            <a:ext cx="87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1B409FA8-BC80-430E-BABB-79844B180417}"/>
              </a:ext>
            </a:extLst>
          </p:cNvPr>
          <p:cNvGraphicFramePr>
            <a:graphicFrameLocks noGrp="1"/>
          </p:cNvGraphicFramePr>
          <p:nvPr/>
        </p:nvGraphicFramePr>
        <p:xfrm>
          <a:off x="335178" y="2799653"/>
          <a:ext cx="676719" cy="183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19">
                  <a:extLst>
                    <a:ext uri="{9D8B030D-6E8A-4147-A177-3AD203B41FA5}">
                      <a16:colId xmlns:a16="http://schemas.microsoft.com/office/drawing/2014/main" val="3346519117"/>
                    </a:ext>
                  </a:extLst>
                </a:gridCol>
              </a:tblGrid>
              <a:tr h="45943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391917"/>
                  </a:ext>
                </a:extLst>
              </a:tr>
              <a:tr h="45943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253637"/>
                  </a:ext>
                </a:extLst>
              </a:tr>
              <a:tr h="45943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374950"/>
                  </a:ext>
                </a:extLst>
              </a:tr>
              <a:tr h="45943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38950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53AB128-B178-46B8-AAE1-E5AEC71DE2D1}"/>
              </a:ext>
            </a:extLst>
          </p:cNvPr>
          <p:cNvSpPr txBox="1"/>
          <p:nvPr/>
        </p:nvSpPr>
        <p:spPr>
          <a:xfrm>
            <a:off x="10014423" y="1482879"/>
            <a:ext cx="87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18F3D6E-F1E8-435C-BEC6-95C8E0676A1A}"/>
              </a:ext>
            </a:extLst>
          </p:cNvPr>
          <p:cNvSpPr/>
          <p:nvPr/>
        </p:nvSpPr>
        <p:spPr>
          <a:xfrm>
            <a:off x="4688732" y="1801713"/>
            <a:ext cx="992221" cy="906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h( ∙ 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0E3DA2-65EE-4953-AF86-0A178D4E902D}"/>
              </a:ext>
            </a:extLst>
          </p:cNvPr>
          <p:cNvSpPr/>
          <p:nvPr/>
        </p:nvSpPr>
        <p:spPr>
          <a:xfrm>
            <a:off x="4688731" y="2975707"/>
            <a:ext cx="992221" cy="906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h( ∙ 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A31AF1-468C-48ED-87C3-252A4790B6C2}"/>
              </a:ext>
            </a:extLst>
          </p:cNvPr>
          <p:cNvSpPr/>
          <p:nvPr/>
        </p:nvSpPr>
        <p:spPr>
          <a:xfrm>
            <a:off x="4688731" y="4256515"/>
            <a:ext cx="992221" cy="906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h( ∙ 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1CE1A14-906E-44B0-8D3A-E3A310BD53D5}"/>
              </a:ext>
            </a:extLst>
          </p:cNvPr>
          <p:cNvSpPr/>
          <p:nvPr/>
        </p:nvSpPr>
        <p:spPr>
          <a:xfrm>
            <a:off x="4688730" y="5537323"/>
            <a:ext cx="992221" cy="906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h( ∙ 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03DEA3E-B940-4F15-BBE3-C7E06A4D3623}"/>
              </a:ext>
            </a:extLst>
          </p:cNvPr>
          <p:cNvSpPr/>
          <p:nvPr/>
        </p:nvSpPr>
        <p:spPr>
          <a:xfrm>
            <a:off x="9954637" y="3089197"/>
            <a:ext cx="992221" cy="906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248208-C619-4B0B-931C-876248823444}"/>
              </a:ext>
            </a:extLst>
          </p:cNvPr>
          <p:cNvCxnSpPr/>
          <p:nvPr/>
        </p:nvCxnSpPr>
        <p:spPr>
          <a:xfrm flipV="1">
            <a:off x="1179155" y="2255005"/>
            <a:ext cx="3295568" cy="7207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6E1D1F-C199-4D9D-A884-90378251FD9D}"/>
              </a:ext>
            </a:extLst>
          </p:cNvPr>
          <p:cNvCxnSpPr>
            <a:cxnSpLocks/>
          </p:cNvCxnSpPr>
          <p:nvPr/>
        </p:nvCxnSpPr>
        <p:spPr>
          <a:xfrm>
            <a:off x="1179155" y="2975707"/>
            <a:ext cx="3342319" cy="453292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C6854E-1CEB-40E3-A0E2-620DB2519475}"/>
              </a:ext>
            </a:extLst>
          </p:cNvPr>
          <p:cNvCxnSpPr>
            <a:cxnSpLocks/>
          </p:cNvCxnSpPr>
          <p:nvPr/>
        </p:nvCxnSpPr>
        <p:spPr>
          <a:xfrm>
            <a:off x="1179154" y="2975707"/>
            <a:ext cx="3295569" cy="173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8AC7FD3-5E63-4717-8C57-75995DDC16B0}"/>
              </a:ext>
            </a:extLst>
          </p:cNvPr>
          <p:cNvCxnSpPr>
            <a:cxnSpLocks/>
          </p:cNvCxnSpPr>
          <p:nvPr/>
        </p:nvCxnSpPr>
        <p:spPr>
          <a:xfrm>
            <a:off x="1202529" y="2975707"/>
            <a:ext cx="3318945" cy="2909527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C9BAFE8-EF70-4707-A5F1-6FB034CF5CBE}"/>
              </a:ext>
            </a:extLst>
          </p:cNvPr>
          <p:cNvSpPr txBox="1"/>
          <p:nvPr/>
        </p:nvSpPr>
        <p:spPr>
          <a:xfrm>
            <a:off x="4748514" y="1164972"/>
            <a:ext cx="87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hidden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0C677A2-21F0-48D1-A7E9-4DFD4E495785}"/>
              </a:ext>
            </a:extLst>
          </p:cNvPr>
          <p:cNvCxnSpPr>
            <a:cxnSpLocks/>
          </p:cNvCxnSpPr>
          <p:nvPr/>
        </p:nvCxnSpPr>
        <p:spPr>
          <a:xfrm flipV="1">
            <a:off x="1245143" y="2416077"/>
            <a:ext cx="3229580" cy="111926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BDB9D2E-533D-4E65-AB80-05B577275AAE}"/>
              </a:ext>
            </a:extLst>
          </p:cNvPr>
          <p:cNvCxnSpPr>
            <a:cxnSpLocks/>
          </p:cNvCxnSpPr>
          <p:nvPr/>
        </p:nvCxnSpPr>
        <p:spPr>
          <a:xfrm>
            <a:off x="1245143" y="3535337"/>
            <a:ext cx="3229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BD3E2C-1496-410B-B0D1-8D4C7EFFA25F}"/>
              </a:ext>
            </a:extLst>
          </p:cNvPr>
          <p:cNvCxnSpPr>
            <a:cxnSpLocks/>
          </p:cNvCxnSpPr>
          <p:nvPr/>
        </p:nvCxnSpPr>
        <p:spPr>
          <a:xfrm>
            <a:off x="1245142" y="3535337"/>
            <a:ext cx="3229581" cy="128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79DCFEA-AFD3-41CF-B462-C4B3625D637C}"/>
              </a:ext>
            </a:extLst>
          </p:cNvPr>
          <p:cNvCxnSpPr>
            <a:cxnSpLocks/>
          </p:cNvCxnSpPr>
          <p:nvPr/>
        </p:nvCxnSpPr>
        <p:spPr>
          <a:xfrm>
            <a:off x="1268517" y="3535337"/>
            <a:ext cx="3206206" cy="254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030BC51-1796-40DE-B193-E992B6B87A28}"/>
              </a:ext>
            </a:extLst>
          </p:cNvPr>
          <p:cNvCxnSpPr>
            <a:cxnSpLocks/>
          </p:cNvCxnSpPr>
          <p:nvPr/>
        </p:nvCxnSpPr>
        <p:spPr>
          <a:xfrm flipV="1">
            <a:off x="1297457" y="2548647"/>
            <a:ext cx="3290005" cy="13998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F5D8BE-B81B-413D-814B-F2D7C2875244}"/>
              </a:ext>
            </a:extLst>
          </p:cNvPr>
          <p:cNvCxnSpPr>
            <a:cxnSpLocks/>
          </p:cNvCxnSpPr>
          <p:nvPr/>
        </p:nvCxnSpPr>
        <p:spPr>
          <a:xfrm flipV="1">
            <a:off x="1297457" y="3696409"/>
            <a:ext cx="3200640" cy="2520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0064E96-13FA-4213-A776-1BB6BA8DF6A0}"/>
              </a:ext>
            </a:extLst>
          </p:cNvPr>
          <p:cNvCxnSpPr>
            <a:cxnSpLocks/>
          </p:cNvCxnSpPr>
          <p:nvPr/>
        </p:nvCxnSpPr>
        <p:spPr>
          <a:xfrm>
            <a:off x="1297456" y="3948470"/>
            <a:ext cx="3219880" cy="10515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0971C32-EC59-41D7-98BB-8E2FF4214819}"/>
              </a:ext>
            </a:extLst>
          </p:cNvPr>
          <p:cNvCxnSpPr>
            <a:cxnSpLocks/>
          </p:cNvCxnSpPr>
          <p:nvPr/>
        </p:nvCxnSpPr>
        <p:spPr>
          <a:xfrm>
            <a:off x="1320831" y="3948470"/>
            <a:ext cx="3243256" cy="2257777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BF8B08B-DFAF-478D-AB7D-7BC14F8F0EF7}"/>
              </a:ext>
            </a:extLst>
          </p:cNvPr>
          <p:cNvCxnSpPr>
            <a:cxnSpLocks/>
          </p:cNvCxnSpPr>
          <p:nvPr/>
        </p:nvCxnSpPr>
        <p:spPr>
          <a:xfrm flipV="1">
            <a:off x="1320834" y="2720590"/>
            <a:ext cx="3196502" cy="166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002D54D-E43A-4211-BF0F-9C39DDEEC41A}"/>
              </a:ext>
            </a:extLst>
          </p:cNvPr>
          <p:cNvCxnSpPr>
            <a:cxnSpLocks/>
          </p:cNvCxnSpPr>
          <p:nvPr/>
        </p:nvCxnSpPr>
        <p:spPr>
          <a:xfrm flipV="1">
            <a:off x="1320834" y="3828979"/>
            <a:ext cx="3153889" cy="55963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5392D6A-1C85-4B52-9E23-10C5B3FDC384}"/>
              </a:ext>
            </a:extLst>
          </p:cNvPr>
          <p:cNvCxnSpPr>
            <a:cxnSpLocks/>
          </p:cNvCxnSpPr>
          <p:nvPr/>
        </p:nvCxnSpPr>
        <p:spPr>
          <a:xfrm>
            <a:off x="1320833" y="4388609"/>
            <a:ext cx="3177264" cy="144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90DBA3D-947B-4177-8D41-094F50340886}"/>
              </a:ext>
            </a:extLst>
          </p:cNvPr>
          <p:cNvCxnSpPr>
            <a:cxnSpLocks/>
          </p:cNvCxnSpPr>
          <p:nvPr/>
        </p:nvCxnSpPr>
        <p:spPr>
          <a:xfrm>
            <a:off x="1344208" y="4388609"/>
            <a:ext cx="3153889" cy="12903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D9C3A804-516F-4FBC-AF9F-A30EADF2FF33}"/>
              </a:ext>
            </a:extLst>
          </p:cNvPr>
          <p:cNvCxnSpPr/>
          <p:nvPr/>
        </p:nvCxnSpPr>
        <p:spPr>
          <a:xfrm>
            <a:off x="5963055" y="2255005"/>
            <a:ext cx="3745149" cy="1173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FD2395D-EDE2-4AAA-A5DF-C7A59AED6F33}"/>
              </a:ext>
            </a:extLst>
          </p:cNvPr>
          <p:cNvCxnSpPr>
            <a:cxnSpLocks/>
          </p:cNvCxnSpPr>
          <p:nvPr/>
        </p:nvCxnSpPr>
        <p:spPr>
          <a:xfrm>
            <a:off x="5927385" y="3408785"/>
            <a:ext cx="3780819" cy="2876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5F318AF-F449-42E0-9E68-794C3364C0CD}"/>
              </a:ext>
            </a:extLst>
          </p:cNvPr>
          <p:cNvCxnSpPr>
            <a:cxnSpLocks/>
          </p:cNvCxnSpPr>
          <p:nvPr/>
        </p:nvCxnSpPr>
        <p:spPr>
          <a:xfrm flipV="1">
            <a:off x="5963055" y="3882292"/>
            <a:ext cx="3745149" cy="907442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7EC7808-929E-4A6E-B78B-1F33CA2832C5}"/>
              </a:ext>
            </a:extLst>
          </p:cNvPr>
          <p:cNvCxnSpPr>
            <a:cxnSpLocks/>
          </p:cNvCxnSpPr>
          <p:nvPr/>
        </p:nvCxnSpPr>
        <p:spPr>
          <a:xfrm flipV="1">
            <a:off x="5963054" y="4108794"/>
            <a:ext cx="3745150" cy="20238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419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One hidden layer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EA97CF-C60F-4054-BF45-D1C04ED009C5}"/>
              </a:ext>
            </a:extLst>
          </p:cNvPr>
          <p:cNvSpPr txBox="1"/>
          <p:nvPr/>
        </p:nvSpPr>
        <p:spPr>
          <a:xfrm>
            <a:off x="306504" y="1432381"/>
            <a:ext cx="87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1B409FA8-BC80-430E-BABB-79844B180417}"/>
              </a:ext>
            </a:extLst>
          </p:cNvPr>
          <p:cNvGraphicFramePr>
            <a:graphicFrameLocks noGrp="1"/>
          </p:cNvGraphicFramePr>
          <p:nvPr/>
        </p:nvGraphicFramePr>
        <p:xfrm>
          <a:off x="335178" y="2799653"/>
          <a:ext cx="676719" cy="183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19">
                  <a:extLst>
                    <a:ext uri="{9D8B030D-6E8A-4147-A177-3AD203B41FA5}">
                      <a16:colId xmlns:a16="http://schemas.microsoft.com/office/drawing/2014/main" val="3346519117"/>
                    </a:ext>
                  </a:extLst>
                </a:gridCol>
              </a:tblGrid>
              <a:tr h="45943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391917"/>
                  </a:ext>
                </a:extLst>
              </a:tr>
              <a:tr h="45943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253637"/>
                  </a:ext>
                </a:extLst>
              </a:tr>
              <a:tr h="45943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374950"/>
                  </a:ext>
                </a:extLst>
              </a:tr>
              <a:tr h="45943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38950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53AB128-B178-46B8-AAE1-E5AEC71DE2D1}"/>
              </a:ext>
            </a:extLst>
          </p:cNvPr>
          <p:cNvSpPr txBox="1"/>
          <p:nvPr/>
        </p:nvSpPr>
        <p:spPr>
          <a:xfrm>
            <a:off x="10014423" y="1482879"/>
            <a:ext cx="87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18F3D6E-F1E8-435C-BEC6-95C8E0676A1A}"/>
              </a:ext>
            </a:extLst>
          </p:cNvPr>
          <p:cNvSpPr/>
          <p:nvPr/>
        </p:nvSpPr>
        <p:spPr>
          <a:xfrm>
            <a:off x="4688732" y="1801713"/>
            <a:ext cx="992221" cy="906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h( ∙ 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0E3DA2-65EE-4953-AF86-0A178D4E902D}"/>
              </a:ext>
            </a:extLst>
          </p:cNvPr>
          <p:cNvSpPr/>
          <p:nvPr/>
        </p:nvSpPr>
        <p:spPr>
          <a:xfrm>
            <a:off x="4688731" y="2975707"/>
            <a:ext cx="992221" cy="906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h( ∙ 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A31AF1-468C-48ED-87C3-252A4790B6C2}"/>
              </a:ext>
            </a:extLst>
          </p:cNvPr>
          <p:cNvSpPr/>
          <p:nvPr/>
        </p:nvSpPr>
        <p:spPr>
          <a:xfrm>
            <a:off x="4688731" y="4256515"/>
            <a:ext cx="992221" cy="906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h( ∙ 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1CE1A14-906E-44B0-8D3A-E3A310BD53D5}"/>
              </a:ext>
            </a:extLst>
          </p:cNvPr>
          <p:cNvSpPr/>
          <p:nvPr/>
        </p:nvSpPr>
        <p:spPr>
          <a:xfrm>
            <a:off x="4688730" y="5537323"/>
            <a:ext cx="992221" cy="906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h( ∙ 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03DEA3E-B940-4F15-BBE3-C7E06A4D3623}"/>
              </a:ext>
            </a:extLst>
          </p:cNvPr>
          <p:cNvSpPr/>
          <p:nvPr/>
        </p:nvSpPr>
        <p:spPr>
          <a:xfrm>
            <a:off x="9954637" y="3089197"/>
            <a:ext cx="992221" cy="906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248208-C619-4B0B-931C-876248823444}"/>
              </a:ext>
            </a:extLst>
          </p:cNvPr>
          <p:cNvCxnSpPr/>
          <p:nvPr/>
        </p:nvCxnSpPr>
        <p:spPr>
          <a:xfrm flipV="1">
            <a:off x="1179155" y="2255005"/>
            <a:ext cx="3295568" cy="7207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6E1D1F-C199-4D9D-A884-90378251FD9D}"/>
              </a:ext>
            </a:extLst>
          </p:cNvPr>
          <p:cNvCxnSpPr>
            <a:cxnSpLocks/>
          </p:cNvCxnSpPr>
          <p:nvPr/>
        </p:nvCxnSpPr>
        <p:spPr>
          <a:xfrm>
            <a:off x="1179155" y="2975707"/>
            <a:ext cx="3342319" cy="453292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C6854E-1CEB-40E3-A0E2-620DB2519475}"/>
              </a:ext>
            </a:extLst>
          </p:cNvPr>
          <p:cNvCxnSpPr>
            <a:cxnSpLocks/>
          </p:cNvCxnSpPr>
          <p:nvPr/>
        </p:nvCxnSpPr>
        <p:spPr>
          <a:xfrm>
            <a:off x="1179154" y="2975707"/>
            <a:ext cx="3295569" cy="173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8AC7FD3-5E63-4717-8C57-75995DDC16B0}"/>
              </a:ext>
            </a:extLst>
          </p:cNvPr>
          <p:cNvCxnSpPr>
            <a:cxnSpLocks/>
          </p:cNvCxnSpPr>
          <p:nvPr/>
        </p:nvCxnSpPr>
        <p:spPr>
          <a:xfrm>
            <a:off x="1202529" y="2975707"/>
            <a:ext cx="3318945" cy="2909527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C9BAFE8-EF70-4707-A5F1-6FB034CF5CBE}"/>
              </a:ext>
            </a:extLst>
          </p:cNvPr>
          <p:cNvSpPr txBox="1"/>
          <p:nvPr/>
        </p:nvSpPr>
        <p:spPr>
          <a:xfrm>
            <a:off x="4748514" y="1164972"/>
            <a:ext cx="87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hidden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0C677A2-21F0-48D1-A7E9-4DFD4E495785}"/>
              </a:ext>
            </a:extLst>
          </p:cNvPr>
          <p:cNvCxnSpPr>
            <a:cxnSpLocks/>
          </p:cNvCxnSpPr>
          <p:nvPr/>
        </p:nvCxnSpPr>
        <p:spPr>
          <a:xfrm flipV="1">
            <a:off x="1245143" y="2416077"/>
            <a:ext cx="3229580" cy="111926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BDB9D2E-533D-4E65-AB80-05B577275AAE}"/>
              </a:ext>
            </a:extLst>
          </p:cNvPr>
          <p:cNvCxnSpPr>
            <a:cxnSpLocks/>
          </p:cNvCxnSpPr>
          <p:nvPr/>
        </p:nvCxnSpPr>
        <p:spPr>
          <a:xfrm>
            <a:off x="1245143" y="3535337"/>
            <a:ext cx="3229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BD3E2C-1496-410B-B0D1-8D4C7EFFA25F}"/>
              </a:ext>
            </a:extLst>
          </p:cNvPr>
          <p:cNvCxnSpPr>
            <a:cxnSpLocks/>
          </p:cNvCxnSpPr>
          <p:nvPr/>
        </p:nvCxnSpPr>
        <p:spPr>
          <a:xfrm>
            <a:off x="1245142" y="3535337"/>
            <a:ext cx="3229581" cy="128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79DCFEA-AFD3-41CF-B462-C4B3625D637C}"/>
              </a:ext>
            </a:extLst>
          </p:cNvPr>
          <p:cNvCxnSpPr>
            <a:cxnSpLocks/>
          </p:cNvCxnSpPr>
          <p:nvPr/>
        </p:nvCxnSpPr>
        <p:spPr>
          <a:xfrm>
            <a:off x="1268517" y="3535337"/>
            <a:ext cx="3206206" cy="254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030BC51-1796-40DE-B193-E992B6B87A28}"/>
              </a:ext>
            </a:extLst>
          </p:cNvPr>
          <p:cNvCxnSpPr>
            <a:cxnSpLocks/>
          </p:cNvCxnSpPr>
          <p:nvPr/>
        </p:nvCxnSpPr>
        <p:spPr>
          <a:xfrm flipV="1">
            <a:off x="1297457" y="2548647"/>
            <a:ext cx="3290005" cy="13998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F5D8BE-B81B-413D-814B-F2D7C2875244}"/>
              </a:ext>
            </a:extLst>
          </p:cNvPr>
          <p:cNvCxnSpPr>
            <a:cxnSpLocks/>
          </p:cNvCxnSpPr>
          <p:nvPr/>
        </p:nvCxnSpPr>
        <p:spPr>
          <a:xfrm flipV="1">
            <a:off x="1297457" y="3696409"/>
            <a:ext cx="3200640" cy="2520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0064E96-13FA-4213-A776-1BB6BA8DF6A0}"/>
              </a:ext>
            </a:extLst>
          </p:cNvPr>
          <p:cNvCxnSpPr>
            <a:cxnSpLocks/>
          </p:cNvCxnSpPr>
          <p:nvPr/>
        </p:nvCxnSpPr>
        <p:spPr>
          <a:xfrm>
            <a:off x="1297456" y="3948470"/>
            <a:ext cx="3219880" cy="10515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0971C32-EC59-41D7-98BB-8E2FF4214819}"/>
              </a:ext>
            </a:extLst>
          </p:cNvPr>
          <p:cNvCxnSpPr>
            <a:cxnSpLocks/>
          </p:cNvCxnSpPr>
          <p:nvPr/>
        </p:nvCxnSpPr>
        <p:spPr>
          <a:xfrm>
            <a:off x="1320831" y="3948470"/>
            <a:ext cx="3243256" cy="2257777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BF8B08B-DFAF-478D-AB7D-7BC14F8F0EF7}"/>
              </a:ext>
            </a:extLst>
          </p:cNvPr>
          <p:cNvCxnSpPr>
            <a:cxnSpLocks/>
          </p:cNvCxnSpPr>
          <p:nvPr/>
        </p:nvCxnSpPr>
        <p:spPr>
          <a:xfrm flipV="1">
            <a:off x="1320834" y="2720590"/>
            <a:ext cx="3196502" cy="166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002D54D-E43A-4211-BF0F-9C39DDEEC41A}"/>
              </a:ext>
            </a:extLst>
          </p:cNvPr>
          <p:cNvCxnSpPr>
            <a:cxnSpLocks/>
          </p:cNvCxnSpPr>
          <p:nvPr/>
        </p:nvCxnSpPr>
        <p:spPr>
          <a:xfrm flipV="1">
            <a:off x="1320834" y="3828979"/>
            <a:ext cx="3153889" cy="55963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5392D6A-1C85-4B52-9E23-10C5B3FDC384}"/>
              </a:ext>
            </a:extLst>
          </p:cNvPr>
          <p:cNvCxnSpPr>
            <a:cxnSpLocks/>
          </p:cNvCxnSpPr>
          <p:nvPr/>
        </p:nvCxnSpPr>
        <p:spPr>
          <a:xfrm>
            <a:off x="1320833" y="4388609"/>
            <a:ext cx="3177264" cy="144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90DBA3D-947B-4177-8D41-094F50340886}"/>
              </a:ext>
            </a:extLst>
          </p:cNvPr>
          <p:cNvCxnSpPr>
            <a:cxnSpLocks/>
          </p:cNvCxnSpPr>
          <p:nvPr/>
        </p:nvCxnSpPr>
        <p:spPr>
          <a:xfrm>
            <a:off x="1344208" y="4388609"/>
            <a:ext cx="3153889" cy="12903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D9C3A804-516F-4FBC-AF9F-A30EADF2FF33}"/>
              </a:ext>
            </a:extLst>
          </p:cNvPr>
          <p:cNvCxnSpPr/>
          <p:nvPr/>
        </p:nvCxnSpPr>
        <p:spPr>
          <a:xfrm>
            <a:off x="5963055" y="2255005"/>
            <a:ext cx="3745149" cy="1173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FD2395D-EDE2-4AAA-A5DF-C7A59AED6F33}"/>
              </a:ext>
            </a:extLst>
          </p:cNvPr>
          <p:cNvCxnSpPr>
            <a:cxnSpLocks/>
          </p:cNvCxnSpPr>
          <p:nvPr/>
        </p:nvCxnSpPr>
        <p:spPr>
          <a:xfrm>
            <a:off x="5927385" y="3408785"/>
            <a:ext cx="3780819" cy="2876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5F318AF-F449-42E0-9E68-794C3364C0CD}"/>
              </a:ext>
            </a:extLst>
          </p:cNvPr>
          <p:cNvCxnSpPr>
            <a:cxnSpLocks/>
          </p:cNvCxnSpPr>
          <p:nvPr/>
        </p:nvCxnSpPr>
        <p:spPr>
          <a:xfrm flipV="1">
            <a:off x="5963055" y="3882292"/>
            <a:ext cx="3745149" cy="907442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7EC7808-929E-4A6E-B78B-1F33CA2832C5}"/>
              </a:ext>
            </a:extLst>
          </p:cNvPr>
          <p:cNvCxnSpPr>
            <a:cxnSpLocks/>
          </p:cNvCxnSpPr>
          <p:nvPr/>
        </p:nvCxnSpPr>
        <p:spPr>
          <a:xfrm flipV="1">
            <a:off x="5963054" y="4108794"/>
            <a:ext cx="3745150" cy="20238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09556FB-BCF7-4251-84B3-16AC29A004E1}"/>
              </a:ext>
            </a:extLst>
          </p:cNvPr>
          <p:cNvSpPr txBox="1"/>
          <p:nvPr/>
        </p:nvSpPr>
        <p:spPr>
          <a:xfrm>
            <a:off x="7292500" y="1113547"/>
            <a:ext cx="105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bias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0DD6DC-9E54-4377-91C3-D9A70137EF43}"/>
              </a:ext>
            </a:extLst>
          </p:cNvPr>
          <p:cNvCxnSpPr>
            <a:cxnSpLocks/>
          </p:cNvCxnSpPr>
          <p:nvPr/>
        </p:nvCxnSpPr>
        <p:spPr>
          <a:xfrm>
            <a:off x="7738510" y="1643536"/>
            <a:ext cx="1969694" cy="155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4F78C2D-4449-424F-ACEC-107371E6C996}"/>
              </a:ext>
            </a:extLst>
          </p:cNvPr>
          <p:cNvSpPr txBox="1"/>
          <p:nvPr/>
        </p:nvSpPr>
        <p:spPr>
          <a:xfrm>
            <a:off x="2501928" y="1018792"/>
            <a:ext cx="105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bias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19C88BE-0ACB-4A15-A294-166CEC0EB11E}"/>
              </a:ext>
            </a:extLst>
          </p:cNvPr>
          <p:cNvCxnSpPr>
            <a:cxnSpLocks/>
          </p:cNvCxnSpPr>
          <p:nvPr/>
        </p:nvCxnSpPr>
        <p:spPr>
          <a:xfrm>
            <a:off x="2871620" y="1436351"/>
            <a:ext cx="1692467" cy="20184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451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Two hidden layer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EA97CF-C60F-4054-BF45-D1C04ED009C5}"/>
              </a:ext>
            </a:extLst>
          </p:cNvPr>
          <p:cNvSpPr txBox="1"/>
          <p:nvPr/>
        </p:nvSpPr>
        <p:spPr>
          <a:xfrm>
            <a:off x="306504" y="1432381"/>
            <a:ext cx="87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1B409FA8-BC80-430E-BABB-79844B180417}"/>
              </a:ext>
            </a:extLst>
          </p:cNvPr>
          <p:cNvGraphicFramePr>
            <a:graphicFrameLocks noGrp="1"/>
          </p:cNvGraphicFramePr>
          <p:nvPr/>
        </p:nvGraphicFramePr>
        <p:xfrm>
          <a:off x="335178" y="2799653"/>
          <a:ext cx="676719" cy="183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19">
                  <a:extLst>
                    <a:ext uri="{9D8B030D-6E8A-4147-A177-3AD203B41FA5}">
                      <a16:colId xmlns:a16="http://schemas.microsoft.com/office/drawing/2014/main" val="3346519117"/>
                    </a:ext>
                  </a:extLst>
                </a:gridCol>
              </a:tblGrid>
              <a:tr h="45943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391917"/>
                  </a:ext>
                </a:extLst>
              </a:tr>
              <a:tr h="45943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253637"/>
                  </a:ext>
                </a:extLst>
              </a:tr>
              <a:tr h="45943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374950"/>
                  </a:ext>
                </a:extLst>
              </a:tr>
              <a:tr h="45943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38950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53AB128-B178-46B8-AAE1-E5AEC71DE2D1}"/>
              </a:ext>
            </a:extLst>
          </p:cNvPr>
          <p:cNvSpPr txBox="1"/>
          <p:nvPr/>
        </p:nvSpPr>
        <p:spPr>
          <a:xfrm>
            <a:off x="10014423" y="1482879"/>
            <a:ext cx="87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18F3D6E-F1E8-435C-BEC6-95C8E0676A1A}"/>
              </a:ext>
            </a:extLst>
          </p:cNvPr>
          <p:cNvSpPr/>
          <p:nvPr/>
        </p:nvSpPr>
        <p:spPr>
          <a:xfrm>
            <a:off x="2519144" y="1424087"/>
            <a:ext cx="992221" cy="906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h( ∙ 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0E3DA2-65EE-4953-AF86-0A178D4E902D}"/>
              </a:ext>
            </a:extLst>
          </p:cNvPr>
          <p:cNvSpPr/>
          <p:nvPr/>
        </p:nvSpPr>
        <p:spPr>
          <a:xfrm>
            <a:off x="2519142" y="2382712"/>
            <a:ext cx="992221" cy="906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h( ∙ 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A31AF1-468C-48ED-87C3-252A4790B6C2}"/>
              </a:ext>
            </a:extLst>
          </p:cNvPr>
          <p:cNvSpPr/>
          <p:nvPr/>
        </p:nvSpPr>
        <p:spPr>
          <a:xfrm>
            <a:off x="2519142" y="3341337"/>
            <a:ext cx="992221" cy="906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h( ∙ 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1CE1A14-906E-44B0-8D3A-E3A310BD53D5}"/>
              </a:ext>
            </a:extLst>
          </p:cNvPr>
          <p:cNvSpPr/>
          <p:nvPr/>
        </p:nvSpPr>
        <p:spPr>
          <a:xfrm>
            <a:off x="2519142" y="4299962"/>
            <a:ext cx="992221" cy="906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h( ∙ 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03DEA3E-B940-4F15-BBE3-C7E06A4D3623}"/>
              </a:ext>
            </a:extLst>
          </p:cNvPr>
          <p:cNvSpPr/>
          <p:nvPr/>
        </p:nvSpPr>
        <p:spPr>
          <a:xfrm>
            <a:off x="9954637" y="3089197"/>
            <a:ext cx="992221" cy="906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9BAFE8-EF70-4707-A5F1-6FB034CF5CBE}"/>
              </a:ext>
            </a:extLst>
          </p:cNvPr>
          <p:cNvSpPr txBox="1"/>
          <p:nvPr/>
        </p:nvSpPr>
        <p:spPr>
          <a:xfrm>
            <a:off x="2303065" y="1031344"/>
            <a:ext cx="164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Hidden layer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8F0E0C-D756-4FAE-9E1C-86A9112EB822}"/>
              </a:ext>
            </a:extLst>
          </p:cNvPr>
          <p:cNvSpPr txBox="1"/>
          <p:nvPr/>
        </p:nvSpPr>
        <p:spPr>
          <a:xfrm>
            <a:off x="6596207" y="1112625"/>
            <a:ext cx="164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Hidden layer 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B2970AE-D901-4671-AAC1-ED5D541C338E}"/>
              </a:ext>
            </a:extLst>
          </p:cNvPr>
          <p:cNvSpPr/>
          <p:nvPr/>
        </p:nvSpPr>
        <p:spPr>
          <a:xfrm>
            <a:off x="6803729" y="1990635"/>
            <a:ext cx="992221" cy="906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h( ∙ 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D50D910-3D98-4AC3-8D87-31ECAC62DADA}"/>
              </a:ext>
            </a:extLst>
          </p:cNvPr>
          <p:cNvSpPr/>
          <p:nvPr/>
        </p:nvSpPr>
        <p:spPr>
          <a:xfrm>
            <a:off x="6803729" y="2949260"/>
            <a:ext cx="992221" cy="906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h( ∙ 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2317CFF-0456-4638-A643-63BF63B8CF19}"/>
              </a:ext>
            </a:extLst>
          </p:cNvPr>
          <p:cNvSpPr/>
          <p:nvPr/>
        </p:nvSpPr>
        <p:spPr>
          <a:xfrm>
            <a:off x="6803729" y="3907885"/>
            <a:ext cx="992221" cy="906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h( ∙ )</a:t>
            </a:r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C824DF-CAE5-46C7-A9E1-46438AA78C22}"/>
                  </a:ext>
                </a:extLst>
              </p:cNvPr>
              <p:cNvSpPr txBox="1"/>
              <p:nvPr/>
            </p:nvSpPr>
            <p:spPr>
              <a:xfrm>
                <a:off x="550106" y="5275073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C824DF-CAE5-46C7-A9E1-46438AA78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06" y="5275073"/>
                <a:ext cx="246862" cy="369332"/>
              </a:xfrm>
              <a:prstGeom prst="rect">
                <a:avLst/>
              </a:prstGeom>
              <a:blipFill>
                <a:blip r:embed="rId3"/>
                <a:stretch>
                  <a:fillRect l="-17073" r="-170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9012A0C-02E9-4EB8-BF48-74281411F2BF}"/>
                  </a:ext>
                </a:extLst>
              </p:cNvPr>
              <p:cNvSpPr txBox="1"/>
              <p:nvPr/>
            </p:nvSpPr>
            <p:spPr>
              <a:xfrm>
                <a:off x="1542750" y="3424346"/>
                <a:ext cx="705770" cy="3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9012A0C-02E9-4EB8-BF48-74281411F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750" y="3424346"/>
                <a:ext cx="705770" cy="394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A735D49-67E6-4EA7-B34E-E9D83F227DF3}"/>
                  </a:ext>
                </a:extLst>
              </p:cNvPr>
              <p:cNvSpPr txBox="1"/>
              <p:nvPr/>
            </p:nvSpPr>
            <p:spPr>
              <a:xfrm>
                <a:off x="4760651" y="3653333"/>
                <a:ext cx="705770" cy="3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A735D49-67E6-4EA7-B34E-E9D83F227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651" y="3653333"/>
                <a:ext cx="705770" cy="3943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09C533E-F5BD-4A53-8664-57D584C8ED92}"/>
                  </a:ext>
                </a:extLst>
              </p:cNvPr>
              <p:cNvSpPr txBox="1"/>
              <p:nvPr/>
            </p:nvSpPr>
            <p:spPr>
              <a:xfrm>
                <a:off x="8685391" y="3542489"/>
                <a:ext cx="705770" cy="3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09C533E-F5BD-4A53-8664-57D584C8E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391" y="3542489"/>
                <a:ext cx="705770" cy="3943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D0FC8693-44BB-4EBB-8581-96402C5BD928}"/>
              </a:ext>
            </a:extLst>
          </p:cNvPr>
          <p:cNvSpPr/>
          <p:nvPr/>
        </p:nvSpPr>
        <p:spPr>
          <a:xfrm>
            <a:off x="2519141" y="5247820"/>
            <a:ext cx="992221" cy="906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h( ∙ 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23FCAB4-BE24-4056-B8DC-3F4974A676E0}"/>
              </a:ext>
            </a:extLst>
          </p:cNvPr>
          <p:cNvSpPr/>
          <p:nvPr/>
        </p:nvSpPr>
        <p:spPr>
          <a:xfrm rot="16200000">
            <a:off x="558214" y="5584988"/>
            <a:ext cx="237769" cy="447473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05C1BC-EC9C-4F87-96C5-EAABA897BF70}"/>
              </a:ext>
            </a:extLst>
          </p:cNvPr>
          <p:cNvSpPr txBox="1"/>
          <p:nvPr/>
        </p:nvSpPr>
        <p:spPr>
          <a:xfrm>
            <a:off x="306504" y="5973044"/>
            <a:ext cx="99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(1 x 4)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B1EAE933-0A5A-4EC7-B070-087AF81D0F6A}"/>
              </a:ext>
            </a:extLst>
          </p:cNvPr>
          <p:cNvSpPr/>
          <p:nvPr/>
        </p:nvSpPr>
        <p:spPr>
          <a:xfrm rot="16200000">
            <a:off x="1707167" y="3879985"/>
            <a:ext cx="237769" cy="447473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B5432F-8DC1-4662-97A7-418EC1CF2BD3}"/>
              </a:ext>
            </a:extLst>
          </p:cNvPr>
          <p:cNvSpPr txBox="1"/>
          <p:nvPr/>
        </p:nvSpPr>
        <p:spPr>
          <a:xfrm>
            <a:off x="1455457" y="4268041"/>
            <a:ext cx="99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(4 x 5)</a:t>
            </a:r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955108EB-B7EA-4E53-927A-C50EB5156FFD}"/>
              </a:ext>
            </a:extLst>
          </p:cNvPr>
          <p:cNvSpPr/>
          <p:nvPr/>
        </p:nvSpPr>
        <p:spPr>
          <a:xfrm rot="16200000">
            <a:off x="4885906" y="4116542"/>
            <a:ext cx="237769" cy="447473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66B3DA-1451-4B3A-9CA8-9CD3185EB2DD}"/>
              </a:ext>
            </a:extLst>
          </p:cNvPr>
          <p:cNvSpPr txBox="1"/>
          <p:nvPr/>
        </p:nvSpPr>
        <p:spPr>
          <a:xfrm>
            <a:off x="4634196" y="4504598"/>
            <a:ext cx="99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(5 x 3)</a:t>
            </a:r>
          </a:p>
        </p:txBody>
      </p:sp>
      <p:sp>
        <p:nvSpPr>
          <p:cNvPr id="63" name="Left Brace 62">
            <a:extLst>
              <a:ext uri="{FF2B5EF4-FFF2-40B4-BE49-F238E27FC236}">
                <a16:creationId xmlns:a16="http://schemas.microsoft.com/office/drawing/2014/main" id="{D4D35FFA-98D2-45CF-9AB8-F09AF994BC6A}"/>
              </a:ext>
            </a:extLst>
          </p:cNvPr>
          <p:cNvSpPr/>
          <p:nvPr/>
        </p:nvSpPr>
        <p:spPr>
          <a:xfrm rot="16200000">
            <a:off x="8798229" y="4057082"/>
            <a:ext cx="237769" cy="447473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34A8AEA-86C0-43A3-AF0C-B73FD213D09C}"/>
              </a:ext>
            </a:extLst>
          </p:cNvPr>
          <p:cNvSpPr txBox="1"/>
          <p:nvPr/>
        </p:nvSpPr>
        <p:spPr>
          <a:xfrm>
            <a:off x="8546519" y="4445138"/>
            <a:ext cx="99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(3 x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A882A44-E1E1-41BC-B49E-E6781313CA0D}"/>
                  </a:ext>
                </a:extLst>
              </p:cNvPr>
              <p:cNvSpPr txBox="1"/>
              <p:nvPr/>
            </p:nvSpPr>
            <p:spPr>
              <a:xfrm>
                <a:off x="4855228" y="2009776"/>
                <a:ext cx="611193" cy="3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d>
                            <m:dPr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A882A44-E1E1-41BC-B49E-E6781313C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228" y="2009776"/>
                <a:ext cx="611193" cy="3943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Left Brace 70">
            <a:extLst>
              <a:ext uri="{FF2B5EF4-FFF2-40B4-BE49-F238E27FC236}">
                <a16:creationId xmlns:a16="http://schemas.microsoft.com/office/drawing/2014/main" id="{F0DC6D35-327B-4E1E-8B5A-BFB7564D667F}"/>
              </a:ext>
            </a:extLst>
          </p:cNvPr>
          <p:cNvSpPr/>
          <p:nvPr/>
        </p:nvSpPr>
        <p:spPr>
          <a:xfrm rot="16200000">
            <a:off x="4984126" y="2397803"/>
            <a:ext cx="237769" cy="447473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DC86CCF-E4E7-4AB0-A400-FB911248DF1F}"/>
              </a:ext>
            </a:extLst>
          </p:cNvPr>
          <p:cNvSpPr txBox="1"/>
          <p:nvPr/>
        </p:nvSpPr>
        <p:spPr>
          <a:xfrm>
            <a:off x="4732416" y="2785859"/>
            <a:ext cx="99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(1 x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B600A5C-EF18-4228-B23B-F368DB36E2BC}"/>
                  </a:ext>
                </a:extLst>
              </p:cNvPr>
              <p:cNvSpPr txBox="1"/>
              <p:nvPr/>
            </p:nvSpPr>
            <p:spPr>
              <a:xfrm>
                <a:off x="1550471" y="1727785"/>
                <a:ext cx="611193" cy="3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d>
                            <m:dPr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B600A5C-EF18-4228-B23B-F368DB36E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471" y="1727785"/>
                <a:ext cx="611193" cy="3943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Left Brace 73">
            <a:extLst>
              <a:ext uri="{FF2B5EF4-FFF2-40B4-BE49-F238E27FC236}">
                <a16:creationId xmlns:a16="http://schemas.microsoft.com/office/drawing/2014/main" id="{52553401-A880-403B-A7AE-29E67EBCC645}"/>
              </a:ext>
            </a:extLst>
          </p:cNvPr>
          <p:cNvSpPr/>
          <p:nvPr/>
        </p:nvSpPr>
        <p:spPr>
          <a:xfrm rot="16200000">
            <a:off x="1679369" y="2115812"/>
            <a:ext cx="237769" cy="447473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A4A5225-DDB5-420F-AB88-DFA74E0DD6D3}"/>
              </a:ext>
            </a:extLst>
          </p:cNvPr>
          <p:cNvSpPr txBox="1"/>
          <p:nvPr/>
        </p:nvSpPr>
        <p:spPr>
          <a:xfrm>
            <a:off x="1427659" y="2503868"/>
            <a:ext cx="99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(1 x 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98ADC73-5D90-4DE9-865B-C4DA678DB284}"/>
                  </a:ext>
                </a:extLst>
              </p:cNvPr>
              <p:cNvSpPr txBox="1"/>
              <p:nvPr/>
            </p:nvSpPr>
            <p:spPr>
              <a:xfrm>
                <a:off x="8641668" y="1964341"/>
                <a:ext cx="611193" cy="3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d>
                            <m:dPr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98ADC73-5D90-4DE9-865B-C4DA678DB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668" y="1964341"/>
                <a:ext cx="611193" cy="3943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Left Brace 76">
            <a:extLst>
              <a:ext uri="{FF2B5EF4-FFF2-40B4-BE49-F238E27FC236}">
                <a16:creationId xmlns:a16="http://schemas.microsoft.com/office/drawing/2014/main" id="{4200113A-F5F1-4CA1-ACD8-1626B2198413}"/>
              </a:ext>
            </a:extLst>
          </p:cNvPr>
          <p:cNvSpPr/>
          <p:nvPr/>
        </p:nvSpPr>
        <p:spPr>
          <a:xfrm rot="16200000">
            <a:off x="8770566" y="2352368"/>
            <a:ext cx="237769" cy="447473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F5B7738-704E-4444-B36B-0A160831396D}"/>
              </a:ext>
            </a:extLst>
          </p:cNvPr>
          <p:cNvSpPr txBox="1"/>
          <p:nvPr/>
        </p:nvSpPr>
        <p:spPr>
          <a:xfrm>
            <a:off x="8518856" y="2740424"/>
            <a:ext cx="99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(1 x 1)</a:t>
            </a:r>
          </a:p>
        </p:txBody>
      </p:sp>
    </p:spTree>
    <p:extLst>
      <p:ext uri="{BB962C8B-B14F-4D97-AF65-F5344CB8AC3E}">
        <p14:creationId xmlns:p14="http://schemas.microsoft.com/office/powerpoint/2010/main" val="23127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5" grpId="0"/>
      <p:bldP spid="56" grpId="0"/>
      <p:bldP spid="57" grpId="0"/>
      <p:bldP spid="9" grpId="0" animBg="1"/>
      <p:bldP spid="10" grpId="0"/>
      <p:bldP spid="59" grpId="0" animBg="1"/>
      <p:bldP spid="60" grpId="0"/>
      <p:bldP spid="61" grpId="0" animBg="1"/>
      <p:bldP spid="62" grpId="0"/>
      <p:bldP spid="63" grpId="0" animBg="1"/>
      <p:bldP spid="64" grpId="0"/>
      <p:bldP spid="65" grpId="0"/>
      <p:bldP spid="71" grpId="0" animBg="1"/>
      <p:bldP spid="72" grpId="0"/>
      <p:bldP spid="73" grpId="0"/>
      <p:bldP spid="74" grpId="0" animBg="1"/>
      <p:bldP spid="75" grpId="0"/>
      <p:bldP spid="76" grpId="0"/>
      <p:bldP spid="77" grpId="0" animBg="1"/>
      <p:bldP spid="7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Learning?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64755B5-DE4D-4410-B61D-3DBA88480F92}"/>
              </a:ext>
            </a:extLst>
          </p:cNvPr>
          <p:cNvSpPr/>
          <p:nvPr/>
        </p:nvSpPr>
        <p:spPr>
          <a:xfrm>
            <a:off x="715739" y="1402208"/>
            <a:ext cx="3176447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000" dirty="0"/>
              <a:t>Closed form: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000" dirty="0"/>
              <a:t>Maximum likelihood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000" dirty="0"/>
              <a:t>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0A5202-3F79-43BD-BE9B-C71C75240E84}"/>
                  </a:ext>
                </a:extLst>
              </p:cNvPr>
              <p:cNvSpPr txBox="1"/>
              <p:nvPr/>
            </p:nvSpPr>
            <p:spPr>
              <a:xfrm>
                <a:off x="4314215" y="1289891"/>
                <a:ext cx="3086551" cy="5239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1,…,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0A5202-3F79-43BD-BE9B-C71C75240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215" y="1289891"/>
                <a:ext cx="3086551" cy="5239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11E37EE-6712-4D01-BF2B-59EEFBEAEC56}"/>
                  </a:ext>
                </a:extLst>
              </p:cNvPr>
              <p:cNvSpPr txBox="1"/>
              <p:nvPr/>
            </p:nvSpPr>
            <p:spPr>
              <a:xfrm>
                <a:off x="4738990" y="2044262"/>
                <a:ext cx="1930593" cy="13847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11E37EE-6712-4D01-BF2B-59EEFBEAE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990" y="2044262"/>
                <a:ext cx="1930593" cy="13847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61BBA50-E570-495E-836F-53EF5C71B71E}"/>
                  </a:ext>
                </a:extLst>
              </p:cNvPr>
              <p:cNvSpPr txBox="1"/>
              <p:nvPr/>
            </p:nvSpPr>
            <p:spPr>
              <a:xfrm>
                <a:off x="7722515" y="4183403"/>
                <a:ext cx="2009268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1,…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61BBA50-E570-495E-836F-53EF5C71B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515" y="4183403"/>
                <a:ext cx="2009268" cy="555858"/>
              </a:xfrm>
              <a:prstGeom prst="rect">
                <a:avLst/>
              </a:prstGeom>
              <a:blipFill>
                <a:blip r:embed="rId5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8BD902C-6A97-4B62-8702-BAA3D0183BDA}"/>
                  </a:ext>
                </a:extLst>
              </p:cNvPr>
              <p:cNvSpPr txBox="1"/>
              <p:nvPr/>
            </p:nvSpPr>
            <p:spPr>
              <a:xfrm>
                <a:off x="5443743" y="5568109"/>
                <a:ext cx="93391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8BD902C-6A97-4B62-8702-BAA3D0183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743" y="5568109"/>
                <a:ext cx="93391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E61A684-BD01-4723-A7CC-288D72FB1066}"/>
                  </a:ext>
                </a:extLst>
              </p:cNvPr>
              <p:cNvSpPr txBox="1"/>
              <p:nvPr/>
            </p:nvSpPr>
            <p:spPr>
              <a:xfrm>
                <a:off x="2921901" y="5504694"/>
                <a:ext cx="2411814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1,…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∝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E61A684-BD01-4723-A7CC-288D72FB1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901" y="5504694"/>
                <a:ext cx="2411814" cy="555858"/>
              </a:xfrm>
              <a:prstGeom prst="rect">
                <a:avLst/>
              </a:prstGeom>
              <a:blipFill>
                <a:blip r:embed="rId7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BE457A-46E3-4B8E-ABFC-2C67F407026E}"/>
                  </a:ext>
                </a:extLst>
              </p:cNvPr>
              <p:cNvSpPr txBox="1"/>
              <p:nvPr/>
            </p:nvSpPr>
            <p:spPr>
              <a:xfrm>
                <a:off x="6396132" y="5546510"/>
                <a:ext cx="2393797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1,…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BE457A-46E3-4B8E-ABFC-2C67F4070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132" y="5546510"/>
                <a:ext cx="2393797" cy="555858"/>
              </a:xfrm>
              <a:prstGeom prst="rect">
                <a:avLst/>
              </a:prstGeom>
              <a:blipFill>
                <a:blip r:embed="rId8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A18ECFA-4CB5-43F4-B0C0-B77E4CDE01E4}"/>
                  </a:ext>
                </a:extLst>
              </p:cNvPr>
              <p:cNvSpPr txBox="1"/>
              <p:nvPr/>
            </p:nvSpPr>
            <p:spPr>
              <a:xfrm>
                <a:off x="5462222" y="4252333"/>
                <a:ext cx="93391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A18ECFA-4CB5-43F4-B0C0-B77E4CDE0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222" y="4252333"/>
                <a:ext cx="933910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3DCF550-59B5-47D0-A4D9-9BAC7DBFB9B4}"/>
              </a:ext>
            </a:extLst>
          </p:cNvPr>
          <p:cNvSpPr txBox="1"/>
          <p:nvPr/>
        </p:nvSpPr>
        <p:spPr>
          <a:xfrm>
            <a:off x="2551503" y="4050093"/>
            <a:ext cx="3377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BAYESIAN</a:t>
            </a:r>
            <a:r>
              <a:rPr lang="en-GB" dirty="0"/>
              <a:t> 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4BB69939-680A-45EB-BFD8-A462A491ACFE}"/>
              </a:ext>
            </a:extLst>
          </p:cNvPr>
          <p:cNvSpPr/>
          <p:nvPr/>
        </p:nvSpPr>
        <p:spPr>
          <a:xfrm rot="16200000">
            <a:off x="5770916" y="4426719"/>
            <a:ext cx="279564" cy="93391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E81057-2A2B-4C30-99D6-884B67F17B0E}"/>
              </a:ext>
            </a:extLst>
          </p:cNvPr>
          <p:cNvSpPr/>
          <p:nvPr/>
        </p:nvSpPr>
        <p:spPr>
          <a:xfrm>
            <a:off x="5565090" y="5048976"/>
            <a:ext cx="6912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/>
              <a:t>Prior</a:t>
            </a:r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92A75446-B9E1-4C63-8434-EB9BB3E597E0}"/>
              </a:ext>
            </a:extLst>
          </p:cNvPr>
          <p:cNvSpPr/>
          <p:nvPr/>
        </p:nvSpPr>
        <p:spPr>
          <a:xfrm rot="16200000">
            <a:off x="8624840" y="4148240"/>
            <a:ext cx="279564" cy="1770433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0B287A8-2CC2-400A-857D-1518C37543CB}"/>
              </a:ext>
            </a:extLst>
          </p:cNvPr>
          <p:cNvSpPr/>
          <p:nvPr/>
        </p:nvSpPr>
        <p:spPr>
          <a:xfrm>
            <a:off x="8128395" y="5173239"/>
            <a:ext cx="11975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/>
              <a:t>likelihood</a:t>
            </a:r>
          </a:p>
        </p:txBody>
      </p:sp>
      <p:sp>
        <p:nvSpPr>
          <p:cNvPr id="67" name="Left Brace 66">
            <a:extLst>
              <a:ext uri="{FF2B5EF4-FFF2-40B4-BE49-F238E27FC236}">
                <a16:creationId xmlns:a16="http://schemas.microsoft.com/office/drawing/2014/main" id="{2D8132FA-5A6A-4498-97B0-2FA9FEA206BC}"/>
              </a:ext>
            </a:extLst>
          </p:cNvPr>
          <p:cNvSpPr/>
          <p:nvPr/>
        </p:nvSpPr>
        <p:spPr>
          <a:xfrm rot="16200000">
            <a:off x="3831532" y="5381090"/>
            <a:ext cx="206622" cy="1799618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C5DA29A-9D51-4832-A5D6-90974ADEA163}"/>
              </a:ext>
            </a:extLst>
          </p:cNvPr>
          <p:cNvSpPr/>
          <p:nvPr/>
        </p:nvSpPr>
        <p:spPr>
          <a:xfrm>
            <a:off x="3413499" y="6457644"/>
            <a:ext cx="11376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/>
              <a:t>posterior</a:t>
            </a:r>
          </a:p>
        </p:txBody>
      </p:sp>
    </p:spTree>
    <p:extLst>
      <p:ext uri="{BB962C8B-B14F-4D97-AF65-F5344CB8AC3E}">
        <p14:creationId xmlns:p14="http://schemas.microsoft.com/office/powerpoint/2010/main" val="182070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1" grpId="0"/>
      <p:bldP spid="42" grpId="0"/>
      <p:bldP spid="44" grpId="0"/>
      <p:bldP spid="45" grpId="0"/>
      <p:bldP spid="47" grpId="0"/>
      <p:bldP spid="48" grpId="0"/>
      <p:bldP spid="6" grpId="0"/>
      <p:bldP spid="11" grpId="0" animBg="1"/>
      <p:bldP spid="49" grpId="0"/>
      <p:bldP spid="52" grpId="0" animBg="1"/>
      <p:bldP spid="66" grpId="0"/>
      <p:bldP spid="67" grpId="0" animBg="1"/>
      <p:bldP spid="6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Learning? Bayesian example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F91320-C949-476B-9A4C-7349E3962AE9}"/>
                  </a:ext>
                </a:extLst>
              </p:cNvPr>
              <p:cNvSpPr txBox="1"/>
              <p:nvPr/>
            </p:nvSpPr>
            <p:spPr>
              <a:xfrm>
                <a:off x="7051646" y="2362944"/>
                <a:ext cx="12795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F91320-C949-476B-9A4C-7349E3962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646" y="2362944"/>
                <a:ext cx="1279581" cy="369332"/>
              </a:xfrm>
              <a:prstGeom prst="rect">
                <a:avLst/>
              </a:prstGeom>
              <a:blipFill>
                <a:blip r:embed="rId3"/>
                <a:stretch>
                  <a:fillRect l="-285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9B76DFD-F8FA-4358-8120-083B31CE18BD}"/>
                  </a:ext>
                </a:extLst>
              </p:cNvPr>
              <p:cNvSpPr txBox="1"/>
              <p:nvPr/>
            </p:nvSpPr>
            <p:spPr>
              <a:xfrm>
                <a:off x="6311507" y="2829633"/>
                <a:ext cx="13799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9B76DFD-F8FA-4358-8120-083B31CE1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507" y="2829633"/>
                <a:ext cx="1379929" cy="369332"/>
              </a:xfrm>
              <a:prstGeom prst="rect">
                <a:avLst/>
              </a:prstGeom>
              <a:blipFill>
                <a:blip r:embed="rId4"/>
                <a:stretch>
                  <a:fillRect l="-484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8EE815ED-DE8E-430C-B0B0-A68B15116FBA}"/>
              </a:ext>
            </a:extLst>
          </p:cNvPr>
          <p:cNvSpPr/>
          <p:nvPr/>
        </p:nvSpPr>
        <p:spPr>
          <a:xfrm>
            <a:off x="857835" y="1797784"/>
            <a:ext cx="6193811" cy="20928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000" dirty="0"/>
              <a:t>Find the probability of a person having long hair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000" dirty="0"/>
              <a:t>Represent the probability of a person having long hair: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000" dirty="0"/>
              <a:t>If a person has long hair {1} or not long hair {0}: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5775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3A9E146-9022-4B89-9C24-19043A6E8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44" y="750674"/>
            <a:ext cx="3705225" cy="2571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5BDD96-6610-4E8C-8EA7-A33E89AE5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515" y="925146"/>
            <a:ext cx="3705225" cy="24669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Learning? Bayesian example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4BB69939-680A-45EB-BFD8-A462A491ACFE}"/>
              </a:ext>
            </a:extLst>
          </p:cNvPr>
          <p:cNvSpPr/>
          <p:nvPr/>
        </p:nvSpPr>
        <p:spPr>
          <a:xfrm rot="16200000">
            <a:off x="1936971" y="1882251"/>
            <a:ext cx="314551" cy="320032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E81057-2A2B-4C30-99D6-884B67F17B0E}"/>
              </a:ext>
            </a:extLst>
          </p:cNvPr>
          <p:cNvSpPr/>
          <p:nvPr/>
        </p:nvSpPr>
        <p:spPr>
          <a:xfrm>
            <a:off x="1748639" y="3559521"/>
            <a:ext cx="6912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/>
              <a:t>Prior</a:t>
            </a:r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92A75446-B9E1-4C63-8434-EB9BB3E597E0}"/>
              </a:ext>
            </a:extLst>
          </p:cNvPr>
          <p:cNvSpPr/>
          <p:nvPr/>
        </p:nvSpPr>
        <p:spPr>
          <a:xfrm rot="16200000">
            <a:off x="10053192" y="1905042"/>
            <a:ext cx="228722" cy="327663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0B287A8-2CC2-400A-857D-1518C37543CB}"/>
              </a:ext>
            </a:extLst>
          </p:cNvPr>
          <p:cNvSpPr/>
          <p:nvPr/>
        </p:nvSpPr>
        <p:spPr>
          <a:xfrm>
            <a:off x="9568799" y="3657722"/>
            <a:ext cx="11975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/>
              <a:t>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E13C1B-A748-4001-8FF0-487655FE8482}"/>
                  </a:ext>
                </a:extLst>
              </p:cNvPr>
              <p:cNvSpPr txBox="1"/>
              <p:nvPr/>
            </p:nvSpPr>
            <p:spPr>
              <a:xfrm>
                <a:off x="1998661" y="3006674"/>
                <a:ext cx="40017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E13C1B-A748-4001-8FF0-487655FE8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661" y="3006674"/>
                <a:ext cx="40017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F6E91D1-DBCF-46B1-96F9-A739CC6A87D5}"/>
                  </a:ext>
                </a:extLst>
              </p:cNvPr>
              <p:cNvSpPr txBox="1"/>
              <p:nvPr/>
            </p:nvSpPr>
            <p:spPr>
              <a:xfrm>
                <a:off x="5642697" y="1528717"/>
                <a:ext cx="795089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6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6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F6E91D1-DBCF-46B1-96F9-A739CC6A8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697" y="1528717"/>
                <a:ext cx="795089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90F42D5F-B804-4559-BD07-D822F9DF7B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8788" y="3543360"/>
            <a:ext cx="3667125" cy="2524125"/>
          </a:xfrm>
          <a:prstGeom prst="rect">
            <a:avLst/>
          </a:prstGeom>
        </p:spPr>
      </p:pic>
      <p:sp>
        <p:nvSpPr>
          <p:cNvPr id="31" name="Left Brace 30">
            <a:extLst>
              <a:ext uri="{FF2B5EF4-FFF2-40B4-BE49-F238E27FC236}">
                <a16:creationId xmlns:a16="http://schemas.microsoft.com/office/drawing/2014/main" id="{2FC5C520-F7BF-4E62-8394-C784791EA5E9}"/>
              </a:ext>
            </a:extLst>
          </p:cNvPr>
          <p:cNvSpPr/>
          <p:nvPr/>
        </p:nvSpPr>
        <p:spPr>
          <a:xfrm rot="16200000">
            <a:off x="6405076" y="4739594"/>
            <a:ext cx="314551" cy="320032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FA50EE-A522-4E41-A75F-3636EA44E325}"/>
              </a:ext>
            </a:extLst>
          </p:cNvPr>
          <p:cNvSpPr/>
          <p:nvPr/>
        </p:nvSpPr>
        <p:spPr>
          <a:xfrm>
            <a:off x="6096000" y="6463796"/>
            <a:ext cx="13982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posterior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93BB1D9-A2CC-40EC-9973-69689705DC0B}"/>
                  </a:ext>
                </a:extLst>
              </p:cNvPr>
              <p:cNvSpPr txBox="1"/>
              <p:nvPr/>
            </p:nvSpPr>
            <p:spPr>
              <a:xfrm>
                <a:off x="6394960" y="5864004"/>
                <a:ext cx="40017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93BB1D9-A2CC-40EC-9973-69689705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960" y="5864004"/>
                <a:ext cx="400173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BB9C5EF-3F3D-412A-BE73-7BFD17040251}"/>
                  </a:ext>
                </a:extLst>
              </p:cNvPr>
              <p:cNvSpPr txBox="1"/>
              <p:nvPr/>
            </p:nvSpPr>
            <p:spPr>
              <a:xfrm>
                <a:off x="2602116" y="4189869"/>
                <a:ext cx="953786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0" b="0" i="1" smtClean="0">
                          <a:latin typeface="Cambria Math" panose="02040503050406030204" pitchFamily="18" charset="0"/>
                        </a:rPr>
                        <m:t>∝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BB9C5EF-3F3D-412A-BE73-7BFD17040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116" y="4189869"/>
                <a:ext cx="953786" cy="12311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61D65E-7481-4BA7-80ED-325BAAB362F0}"/>
              </a:ext>
            </a:extLst>
          </p:cNvPr>
          <p:cNvCxnSpPr/>
          <p:nvPr/>
        </p:nvCxnSpPr>
        <p:spPr>
          <a:xfrm>
            <a:off x="6624536" y="3842426"/>
            <a:ext cx="0" cy="202157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10909B-F95D-4E5E-9711-F8B82215C644}"/>
                  </a:ext>
                </a:extLst>
              </p:cNvPr>
              <p:cNvSpPr txBox="1"/>
              <p:nvPr/>
            </p:nvSpPr>
            <p:spPr>
              <a:xfrm>
                <a:off x="9529408" y="4360772"/>
                <a:ext cx="16358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10909B-F95D-4E5E-9711-F8B82215C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408" y="4360772"/>
                <a:ext cx="163589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43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9" grpId="0"/>
      <p:bldP spid="52" grpId="0" animBg="1"/>
      <p:bldP spid="66" grpId="0"/>
      <p:bldP spid="24" grpId="0"/>
      <p:bldP spid="27" grpId="0"/>
      <p:bldP spid="31" grpId="0" animBg="1"/>
      <p:bldP spid="32" grpId="0"/>
      <p:bldP spid="33" grpId="0"/>
      <p:bldP spid="25" grpId="0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3A9E146-9022-4B89-9C24-19043A6E8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44" y="750674"/>
            <a:ext cx="3705225" cy="25717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Learning? Bayesian example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4BB69939-680A-45EB-BFD8-A462A491ACFE}"/>
              </a:ext>
            </a:extLst>
          </p:cNvPr>
          <p:cNvSpPr/>
          <p:nvPr/>
        </p:nvSpPr>
        <p:spPr>
          <a:xfrm rot="16200000">
            <a:off x="1936971" y="1882251"/>
            <a:ext cx="314551" cy="320032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E81057-2A2B-4C30-99D6-884B67F17B0E}"/>
              </a:ext>
            </a:extLst>
          </p:cNvPr>
          <p:cNvSpPr/>
          <p:nvPr/>
        </p:nvSpPr>
        <p:spPr>
          <a:xfrm>
            <a:off x="1748639" y="3559521"/>
            <a:ext cx="6912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/>
              <a:t>Prior</a:t>
            </a:r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92A75446-B9E1-4C63-8434-EB9BB3E597E0}"/>
              </a:ext>
            </a:extLst>
          </p:cNvPr>
          <p:cNvSpPr/>
          <p:nvPr/>
        </p:nvSpPr>
        <p:spPr>
          <a:xfrm rot="16200000">
            <a:off x="10053192" y="1905042"/>
            <a:ext cx="228722" cy="327663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0B287A8-2CC2-400A-857D-1518C37543CB}"/>
              </a:ext>
            </a:extLst>
          </p:cNvPr>
          <p:cNvSpPr/>
          <p:nvPr/>
        </p:nvSpPr>
        <p:spPr>
          <a:xfrm>
            <a:off x="9568799" y="3657722"/>
            <a:ext cx="11975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/>
              <a:t>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E13C1B-A748-4001-8FF0-487655FE8482}"/>
                  </a:ext>
                </a:extLst>
              </p:cNvPr>
              <p:cNvSpPr txBox="1"/>
              <p:nvPr/>
            </p:nvSpPr>
            <p:spPr>
              <a:xfrm>
                <a:off x="1998661" y="3006674"/>
                <a:ext cx="40017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E13C1B-A748-4001-8FF0-487655FE8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661" y="3006674"/>
                <a:ext cx="40017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F6E91D1-DBCF-46B1-96F9-A739CC6A87D5}"/>
                  </a:ext>
                </a:extLst>
              </p:cNvPr>
              <p:cNvSpPr txBox="1"/>
              <p:nvPr/>
            </p:nvSpPr>
            <p:spPr>
              <a:xfrm>
                <a:off x="5642697" y="1528717"/>
                <a:ext cx="795089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6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6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F6E91D1-DBCF-46B1-96F9-A739CC6A8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697" y="1528717"/>
                <a:ext cx="795089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Left Brace 30">
            <a:extLst>
              <a:ext uri="{FF2B5EF4-FFF2-40B4-BE49-F238E27FC236}">
                <a16:creationId xmlns:a16="http://schemas.microsoft.com/office/drawing/2014/main" id="{2FC5C520-F7BF-4E62-8394-C784791EA5E9}"/>
              </a:ext>
            </a:extLst>
          </p:cNvPr>
          <p:cNvSpPr/>
          <p:nvPr/>
        </p:nvSpPr>
        <p:spPr>
          <a:xfrm rot="16200000">
            <a:off x="6405076" y="4739594"/>
            <a:ext cx="314551" cy="320032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FA50EE-A522-4E41-A75F-3636EA44E325}"/>
              </a:ext>
            </a:extLst>
          </p:cNvPr>
          <p:cNvSpPr/>
          <p:nvPr/>
        </p:nvSpPr>
        <p:spPr>
          <a:xfrm>
            <a:off x="6096000" y="6463796"/>
            <a:ext cx="13982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posterior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93BB1D9-A2CC-40EC-9973-69689705DC0B}"/>
                  </a:ext>
                </a:extLst>
              </p:cNvPr>
              <p:cNvSpPr txBox="1"/>
              <p:nvPr/>
            </p:nvSpPr>
            <p:spPr>
              <a:xfrm>
                <a:off x="6394960" y="5864004"/>
                <a:ext cx="40017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93BB1D9-A2CC-40EC-9973-69689705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960" y="5864004"/>
                <a:ext cx="40017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BB9C5EF-3F3D-412A-BE73-7BFD17040251}"/>
                  </a:ext>
                </a:extLst>
              </p:cNvPr>
              <p:cNvSpPr txBox="1"/>
              <p:nvPr/>
            </p:nvSpPr>
            <p:spPr>
              <a:xfrm>
                <a:off x="2602116" y="4189869"/>
                <a:ext cx="953786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0" b="0" i="1" smtClean="0">
                          <a:latin typeface="Cambria Math" panose="02040503050406030204" pitchFamily="18" charset="0"/>
                        </a:rPr>
                        <m:t>∝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BB9C5EF-3F3D-412A-BE73-7BFD17040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116" y="4189869"/>
                <a:ext cx="953786" cy="12311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155866BC-EC93-41EA-8406-420D3F2681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5456" y="904239"/>
            <a:ext cx="3733800" cy="25241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FF88E1-8CE0-4385-9713-4CDF751946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82120" y="3518167"/>
            <a:ext cx="3705225" cy="250507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BEF087-62BB-4933-BE7D-81CAB41D04C1}"/>
              </a:ext>
            </a:extLst>
          </p:cNvPr>
          <p:cNvCxnSpPr/>
          <p:nvPr/>
        </p:nvCxnSpPr>
        <p:spPr>
          <a:xfrm>
            <a:off x="7908587" y="3777001"/>
            <a:ext cx="0" cy="202157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68A595-EEC6-4BBB-BCB0-3FFBBA885A6E}"/>
                  </a:ext>
                </a:extLst>
              </p:cNvPr>
              <p:cNvSpPr txBox="1"/>
              <p:nvPr/>
            </p:nvSpPr>
            <p:spPr>
              <a:xfrm>
                <a:off x="9529408" y="4360772"/>
                <a:ext cx="18635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68A595-EEC6-4BBB-BCB0-3FFBBA885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408" y="4360772"/>
                <a:ext cx="1863523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06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66" grpId="0"/>
      <p:bldP spid="31" grpId="0" animBg="1"/>
      <p:bldP spid="32" grpId="0"/>
      <p:bldP spid="33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Learning?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64755B5-DE4D-4410-B61D-3DBA88480F92}"/>
              </a:ext>
            </a:extLst>
          </p:cNvPr>
          <p:cNvSpPr/>
          <p:nvPr/>
        </p:nvSpPr>
        <p:spPr>
          <a:xfrm>
            <a:off x="715739" y="1402208"/>
            <a:ext cx="18819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000" dirty="0"/>
              <a:t>Optimisation</a:t>
            </a:r>
          </a:p>
          <a:p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E61A684-BD01-4723-A7CC-288D72FB1066}"/>
                  </a:ext>
                </a:extLst>
              </p:cNvPr>
              <p:cNvSpPr txBox="1"/>
              <p:nvPr/>
            </p:nvSpPr>
            <p:spPr>
              <a:xfrm>
                <a:off x="4943827" y="1617651"/>
                <a:ext cx="3838167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=… 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E61A684-BD01-4723-A7CC-288D72FB1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827" y="1617651"/>
                <a:ext cx="3838167" cy="555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AE1FAF-C83E-4CF3-9E80-3B08BA735AC0}"/>
              </a:ext>
            </a:extLst>
          </p:cNvPr>
          <p:cNvCxnSpPr/>
          <p:nvPr/>
        </p:nvCxnSpPr>
        <p:spPr>
          <a:xfrm>
            <a:off x="4873556" y="5240349"/>
            <a:ext cx="34533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93AD1F-A38E-42FF-A613-EBE6971E6A27}"/>
              </a:ext>
            </a:extLst>
          </p:cNvPr>
          <p:cNvCxnSpPr>
            <a:cxnSpLocks/>
          </p:cNvCxnSpPr>
          <p:nvPr/>
        </p:nvCxnSpPr>
        <p:spPr>
          <a:xfrm flipV="1">
            <a:off x="4902740" y="3121478"/>
            <a:ext cx="0" cy="21188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0AD009-0D1F-48D4-8DF2-09D622A04FB4}"/>
                  </a:ext>
                </a:extLst>
              </p:cNvPr>
              <p:cNvSpPr txBox="1"/>
              <p:nvPr/>
            </p:nvSpPr>
            <p:spPr>
              <a:xfrm>
                <a:off x="3024236" y="3625056"/>
                <a:ext cx="1666418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0AD009-0D1F-48D4-8DF2-09D622A04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236" y="3625056"/>
                <a:ext cx="1666418" cy="555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34CC388-88E0-4FEF-A99A-2F8DFE646BFC}"/>
                  </a:ext>
                </a:extLst>
              </p:cNvPr>
              <p:cNvSpPr txBox="1"/>
              <p:nvPr/>
            </p:nvSpPr>
            <p:spPr>
              <a:xfrm>
                <a:off x="6305550" y="5437379"/>
                <a:ext cx="5893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34CC388-88E0-4FEF-A99A-2F8DFE646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550" y="5437379"/>
                <a:ext cx="58932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8025DB0-A876-4D57-B6CB-4EEF4592FAF3}"/>
              </a:ext>
            </a:extLst>
          </p:cNvPr>
          <p:cNvSpPr/>
          <p:nvPr/>
        </p:nvSpPr>
        <p:spPr>
          <a:xfrm>
            <a:off x="5223753" y="3219855"/>
            <a:ext cx="3054485" cy="1743413"/>
          </a:xfrm>
          <a:custGeom>
            <a:avLst/>
            <a:gdLst>
              <a:gd name="connsiteX0" fmla="*/ 19456 w 3054485"/>
              <a:gd name="connsiteY0" fmla="*/ 0 h 1743413"/>
              <a:gd name="connsiteX1" fmla="*/ 38911 w 3054485"/>
              <a:gd name="connsiteY1" fmla="*/ 77822 h 1743413"/>
              <a:gd name="connsiteX2" fmla="*/ 0 w 3054485"/>
              <a:gd name="connsiteY2" fmla="*/ 379379 h 1743413"/>
              <a:gd name="connsiteX3" fmla="*/ 68094 w 3054485"/>
              <a:gd name="connsiteY3" fmla="*/ 719847 h 1743413"/>
              <a:gd name="connsiteX4" fmla="*/ 107004 w 3054485"/>
              <a:gd name="connsiteY4" fmla="*/ 817124 h 1743413"/>
              <a:gd name="connsiteX5" fmla="*/ 155643 w 3054485"/>
              <a:gd name="connsiteY5" fmla="*/ 972766 h 1743413"/>
              <a:gd name="connsiteX6" fmla="*/ 194553 w 3054485"/>
              <a:gd name="connsiteY6" fmla="*/ 1089498 h 1743413"/>
              <a:gd name="connsiteX7" fmla="*/ 243192 w 3054485"/>
              <a:gd name="connsiteY7" fmla="*/ 1167319 h 1743413"/>
              <a:gd name="connsiteX8" fmla="*/ 369651 w 3054485"/>
              <a:gd name="connsiteY8" fmla="*/ 1332690 h 1743413"/>
              <a:gd name="connsiteX9" fmla="*/ 612843 w 3054485"/>
              <a:gd name="connsiteY9" fmla="*/ 1556426 h 1743413"/>
              <a:gd name="connsiteX10" fmla="*/ 885217 w 3054485"/>
              <a:gd name="connsiteY10" fmla="*/ 1663430 h 1743413"/>
              <a:gd name="connsiteX11" fmla="*/ 1215958 w 3054485"/>
              <a:gd name="connsiteY11" fmla="*/ 1702341 h 1743413"/>
              <a:gd name="connsiteX12" fmla="*/ 1342417 w 3054485"/>
              <a:gd name="connsiteY12" fmla="*/ 1712068 h 1743413"/>
              <a:gd name="connsiteX13" fmla="*/ 1867711 w 3054485"/>
              <a:gd name="connsiteY13" fmla="*/ 1721796 h 1743413"/>
              <a:gd name="connsiteX14" fmla="*/ 1984443 w 3054485"/>
              <a:gd name="connsiteY14" fmla="*/ 1682885 h 1743413"/>
              <a:gd name="connsiteX15" fmla="*/ 2188724 w 3054485"/>
              <a:gd name="connsiteY15" fmla="*/ 1605064 h 1743413"/>
              <a:gd name="connsiteX16" fmla="*/ 2422187 w 3054485"/>
              <a:gd name="connsiteY16" fmla="*/ 1488332 h 1743413"/>
              <a:gd name="connsiteX17" fmla="*/ 2529192 w 3054485"/>
              <a:gd name="connsiteY17" fmla="*/ 1410511 h 1743413"/>
              <a:gd name="connsiteX18" fmla="*/ 2723745 w 3054485"/>
              <a:gd name="connsiteY18" fmla="*/ 1147864 h 1743413"/>
              <a:gd name="connsiteX19" fmla="*/ 2762656 w 3054485"/>
              <a:gd name="connsiteY19" fmla="*/ 1079771 h 1743413"/>
              <a:gd name="connsiteX20" fmla="*/ 2859932 w 3054485"/>
              <a:gd name="connsiteY20" fmla="*/ 972766 h 1743413"/>
              <a:gd name="connsiteX21" fmla="*/ 2937753 w 3054485"/>
              <a:gd name="connsiteY21" fmla="*/ 817124 h 1743413"/>
              <a:gd name="connsiteX22" fmla="*/ 2986392 w 3054485"/>
              <a:gd name="connsiteY22" fmla="*/ 700392 h 1743413"/>
              <a:gd name="connsiteX23" fmla="*/ 3005847 w 3054485"/>
              <a:gd name="connsiteY23" fmla="*/ 603115 h 1743413"/>
              <a:gd name="connsiteX24" fmla="*/ 3035030 w 3054485"/>
              <a:gd name="connsiteY24" fmla="*/ 350196 h 1743413"/>
              <a:gd name="connsiteX25" fmla="*/ 3054485 w 3054485"/>
              <a:gd name="connsiteY25" fmla="*/ 145915 h 174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054485" h="1743413">
                <a:moveTo>
                  <a:pt x="19456" y="0"/>
                </a:moveTo>
                <a:cubicBezTo>
                  <a:pt x="25941" y="25941"/>
                  <a:pt x="40280" y="51118"/>
                  <a:pt x="38911" y="77822"/>
                </a:cubicBezTo>
                <a:cubicBezTo>
                  <a:pt x="33720" y="179041"/>
                  <a:pt x="0" y="379379"/>
                  <a:pt x="0" y="379379"/>
                </a:cubicBezTo>
                <a:cubicBezTo>
                  <a:pt x="22925" y="631542"/>
                  <a:pt x="-5867" y="530835"/>
                  <a:pt x="68094" y="719847"/>
                </a:cubicBezTo>
                <a:cubicBezTo>
                  <a:pt x="80820" y="752369"/>
                  <a:pt x="107004" y="817124"/>
                  <a:pt x="107004" y="817124"/>
                </a:cubicBezTo>
                <a:cubicBezTo>
                  <a:pt x="124476" y="956898"/>
                  <a:pt x="100440" y="834759"/>
                  <a:pt x="155643" y="972766"/>
                </a:cubicBezTo>
                <a:cubicBezTo>
                  <a:pt x="238746" y="1180522"/>
                  <a:pt x="122799" y="928053"/>
                  <a:pt x="194553" y="1089498"/>
                </a:cubicBezTo>
                <a:cubicBezTo>
                  <a:pt x="217060" y="1140139"/>
                  <a:pt x="210003" y="1119906"/>
                  <a:pt x="243192" y="1167319"/>
                </a:cubicBezTo>
                <a:cubicBezTo>
                  <a:pt x="291486" y="1236310"/>
                  <a:pt x="299185" y="1262224"/>
                  <a:pt x="369651" y="1332690"/>
                </a:cubicBezTo>
                <a:cubicBezTo>
                  <a:pt x="412418" y="1375457"/>
                  <a:pt x="533190" y="1511820"/>
                  <a:pt x="612843" y="1556426"/>
                </a:cubicBezTo>
                <a:cubicBezTo>
                  <a:pt x="749783" y="1633112"/>
                  <a:pt x="756991" y="1628459"/>
                  <a:pt x="885217" y="1663430"/>
                </a:cubicBezTo>
                <a:cubicBezTo>
                  <a:pt x="998434" y="1738907"/>
                  <a:pt x="900816" y="1680854"/>
                  <a:pt x="1215958" y="1702341"/>
                </a:cubicBezTo>
                <a:lnTo>
                  <a:pt x="1342417" y="1712068"/>
                </a:lnTo>
                <a:cubicBezTo>
                  <a:pt x="1557331" y="1751145"/>
                  <a:pt x="1525928" y="1752868"/>
                  <a:pt x="1867711" y="1721796"/>
                </a:cubicBezTo>
                <a:cubicBezTo>
                  <a:pt x="1908558" y="1718083"/>
                  <a:pt x="1945897" y="1696902"/>
                  <a:pt x="1984443" y="1682885"/>
                </a:cubicBezTo>
                <a:cubicBezTo>
                  <a:pt x="2052923" y="1657983"/>
                  <a:pt x="2120496" y="1630649"/>
                  <a:pt x="2188724" y="1605064"/>
                </a:cubicBezTo>
                <a:cubicBezTo>
                  <a:pt x="2326822" y="1553278"/>
                  <a:pt x="2283517" y="1580779"/>
                  <a:pt x="2422187" y="1488332"/>
                </a:cubicBezTo>
                <a:cubicBezTo>
                  <a:pt x="2458883" y="1463868"/>
                  <a:pt x="2498006" y="1441697"/>
                  <a:pt x="2529192" y="1410511"/>
                </a:cubicBezTo>
                <a:cubicBezTo>
                  <a:pt x="2591210" y="1348494"/>
                  <a:pt x="2674385" y="1226016"/>
                  <a:pt x="2723745" y="1147864"/>
                </a:cubicBezTo>
                <a:cubicBezTo>
                  <a:pt x="2737705" y="1125761"/>
                  <a:pt x="2746606" y="1100406"/>
                  <a:pt x="2762656" y="1079771"/>
                </a:cubicBezTo>
                <a:cubicBezTo>
                  <a:pt x="2792250" y="1041721"/>
                  <a:pt x="2827507" y="1008434"/>
                  <a:pt x="2859932" y="972766"/>
                </a:cubicBezTo>
                <a:cubicBezTo>
                  <a:pt x="2959928" y="739443"/>
                  <a:pt x="2799169" y="1108150"/>
                  <a:pt x="2937753" y="817124"/>
                </a:cubicBezTo>
                <a:cubicBezTo>
                  <a:pt x="2955876" y="779065"/>
                  <a:pt x="2970179" y="739303"/>
                  <a:pt x="2986392" y="700392"/>
                </a:cubicBezTo>
                <a:cubicBezTo>
                  <a:pt x="2992877" y="667966"/>
                  <a:pt x="3001298" y="635868"/>
                  <a:pt x="3005847" y="603115"/>
                </a:cubicBezTo>
                <a:cubicBezTo>
                  <a:pt x="3017522" y="519056"/>
                  <a:pt x="3027982" y="434769"/>
                  <a:pt x="3035030" y="350196"/>
                </a:cubicBezTo>
                <a:cubicBezTo>
                  <a:pt x="3047197" y="204203"/>
                  <a:pt x="3040446" y="272271"/>
                  <a:pt x="3054485" y="145915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B7F696-4ADD-4E47-93A8-28D84C40E70D}"/>
              </a:ext>
            </a:extLst>
          </p:cNvPr>
          <p:cNvSpPr/>
          <p:nvPr/>
        </p:nvSpPr>
        <p:spPr>
          <a:xfrm>
            <a:off x="5050576" y="3576961"/>
            <a:ext cx="311285" cy="25993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93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32" grpId="0"/>
      <p:bldP spid="33" grpId="0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Learning?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64755B5-DE4D-4410-B61D-3DBA88480F92}"/>
              </a:ext>
            </a:extLst>
          </p:cNvPr>
          <p:cNvSpPr/>
          <p:nvPr/>
        </p:nvSpPr>
        <p:spPr>
          <a:xfrm>
            <a:off x="715739" y="1402208"/>
            <a:ext cx="18819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000" dirty="0"/>
              <a:t>Optimisation</a:t>
            </a:r>
          </a:p>
          <a:p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E61A684-BD01-4723-A7CC-288D72FB1066}"/>
                  </a:ext>
                </a:extLst>
              </p:cNvPr>
              <p:cNvSpPr txBox="1"/>
              <p:nvPr/>
            </p:nvSpPr>
            <p:spPr>
              <a:xfrm>
                <a:off x="4943827" y="1617651"/>
                <a:ext cx="3838167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=… 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E61A684-BD01-4723-A7CC-288D72FB1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827" y="1617651"/>
                <a:ext cx="3838167" cy="555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AE1FAF-C83E-4CF3-9E80-3B08BA735AC0}"/>
              </a:ext>
            </a:extLst>
          </p:cNvPr>
          <p:cNvCxnSpPr/>
          <p:nvPr/>
        </p:nvCxnSpPr>
        <p:spPr>
          <a:xfrm>
            <a:off x="4873556" y="5240349"/>
            <a:ext cx="34533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93AD1F-A38E-42FF-A613-EBE6971E6A27}"/>
              </a:ext>
            </a:extLst>
          </p:cNvPr>
          <p:cNvCxnSpPr>
            <a:cxnSpLocks/>
          </p:cNvCxnSpPr>
          <p:nvPr/>
        </p:nvCxnSpPr>
        <p:spPr>
          <a:xfrm flipV="1">
            <a:off x="4902740" y="3121478"/>
            <a:ext cx="0" cy="21188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0AD009-0D1F-48D4-8DF2-09D622A04FB4}"/>
                  </a:ext>
                </a:extLst>
              </p:cNvPr>
              <p:cNvSpPr txBox="1"/>
              <p:nvPr/>
            </p:nvSpPr>
            <p:spPr>
              <a:xfrm>
                <a:off x="3024236" y="3625056"/>
                <a:ext cx="1666418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0AD009-0D1F-48D4-8DF2-09D622A04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236" y="3625056"/>
                <a:ext cx="1666418" cy="555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34CC388-88E0-4FEF-A99A-2F8DFE646BFC}"/>
                  </a:ext>
                </a:extLst>
              </p:cNvPr>
              <p:cNvSpPr txBox="1"/>
              <p:nvPr/>
            </p:nvSpPr>
            <p:spPr>
              <a:xfrm>
                <a:off x="6305550" y="5437379"/>
                <a:ext cx="5893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34CC388-88E0-4FEF-A99A-2F8DFE646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550" y="5437379"/>
                <a:ext cx="58932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8025DB0-A876-4D57-B6CB-4EEF4592FAF3}"/>
              </a:ext>
            </a:extLst>
          </p:cNvPr>
          <p:cNvSpPr/>
          <p:nvPr/>
        </p:nvSpPr>
        <p:spPr>
          <a:xfrm>
            <a:off x="5223753" y="3219855"/>
            <a:ext cx="3054485" cy="1743413"/>
          </a:xfrm>
          <a:custGeom>
            <a:avLst/>
            <a:gdLst>
              <a:gd name="connsiteX0" fmla="*/ 19456 w 3054485"/>
              <a:gd name="connsiteY0" fmla="*/ 0 h 1743413"/>
              <a:gd name="connsiteX1" fmla="*/ 38911 w 3054485"/>
              <a:gd name="connsiteY1" fmla="*/ 77822 h 1743413"/>
              <a:gd name="connsiteX2" fmla="*/ 0 w 3054485"/>
              <a:gd name="connsiteY2" fmla="*/ 379379 h 1743413"/>
              <a:gd name="connsiteX3" fmla="*/ 68094 w 3054485"/>
              <a:gd name="connsiteY3" fmla="*/ 719847 h 1743413"/>
              <a:gd name="connsiteX4" fmla="*/ 107004 w 3054485"/>
              <a:gd name="connsiteY4" fmla="*/ 817124 h 1743413"/>
              <a:gd name="connsiteX5" fmla="*/ 155643 w 3054485"/>
              <a:gd name="connsiteY5" fmla="*/ 972766 h 1743413"/>
              <a:gd name="connsiteX6" fmla="*/ 194553 w 3054485"/>
              <a:gd name="connsiteY6" fmla="*/ 1089498 h 1743413"/>
              <a:gd name="connsiteX7" fmla="*/ 243192 w 3054485"/>
              <a:gd name="connsiteY7" fmla="*/ 1167319 h 1743413"/>
              <a:gd name="connsiteX8" fmla="*/ 369651 w 3054485"/>
              <a:gd name="connsiteY8" fmla="*/ 1332690 h 1743413"/>
              <a:gd name="connsiteX9" fmla="*/ 612843 w 3054485"/>
              <a:gd name="connsiteY9" fmla="*/ 1556426 h 1743413"/>
              <a:gd name="connsiteX10" fmla="*/ 885217 w 3054485"/>
              <a:gd name="connsiteY10" fmla="*/ 1663430 h 1743413"/>
              <a:gd name="connsiteX11" fmla="*/ 1215958 w 3054485"/>
              <a:gd name="connsiteY11" fmla="*/ 1702341 h 1743413"/>
              <a:gd name="connsiteX12" fmla="*/ 1342417 w 3054485"/>
              <a:gd name="connsiteY12" fmla="*/ 1712068 h 1743413"/>
              <a:gd name="connsiteX13" fmla="*/ 1867711 w 3054485"/>
              <a:gd name="connsiteY13" fmla="*/ 1721796 h 1743413"/>
              <a:gd name="connsiteX14" fmla="*/ 1984443 w 3054485"/>
              <a:gd name="connsiteY14" fmla="*/ 1682885 h 1743413"/>
              <a:gd name="connsiteX15" fmla="*/ 2188724 w 3054485"/>
              <a:gd name="connsiteY15" fmla="*/ 1605064 h 1743413"/>
              <a:gd name="connsiteX16" fmla="*/ 2422187 w 3054485"/>
              <a:gd name="connsiteY16" fmla="*/ 1488332 h 1743413"/>
              <a:gd name="connsiteX17" fmla="*/ 2529192 w 3054485"/>
              <a:gd name="connsiteY17" fmla="*/ 1410511 h 1743413"/>
              <a:gd name="connsiteX18" fmla="*/ 2723745 w 3054485"/>
              <a:gd name="connsiteY18" fmla="*/ 1147864 h 1743413"/>
              <a:gd name="connsiteX19" fmla="*/ 2762656 w 3054485"/>
              <a:gd name="connsiteY19" fmla="*/ 1079771 h 1743413"/>
              <a:gd name="connsiteX20" fmla="*/ 2859932 w 3054485"/>
              <a:gd name="connsiteY20" fmla="*/ 972766 h 1743413"/>
              <a:gd name="connsiteX21" fmla="*/ 2937753 w 3054485"/>
              <a:gd name="connsiteY21" fmla="*/ 817124 h 1743413"/>
              <a:gd name="connsiteX22" fmla="*/ 2986392 w 3054485"/>
              <a:gd name="connsiteY22" fmla="*/ 700392 h 1743413"/>
              <a:gd name="connsiteX23" fmla="*/ 3005847 w 3054485"/>
              <a:gd name="connsiteY23" fmla="*/ 603115 h 1743413"/>
              <a:gd name="connsiteX24" fmla="*/ 3035030 w 3054485"/>
              <a:gd name="connsiteY24" fmla="*/ 350196 h 1743413"/>
              <a:gd name="connsiteX25" fmla="*/ 3054485 w 3054485"/>
              <a:gd name="connsiteY25" fmla="*/ 145915 h 174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054485" h="1743413">
                <a:moveTo>
                  <a:pt x="19456" y="0"/>
                </a:moveTo>
                <a:cubicBezTo>
                  <a:pt x="25941" y="25941"/>
                  <a:pt x="40280" y="51118"/>
                  <a:pt x="38911" y="77822"/>
                </a:cubicBezTo>
                <a:cubicBezTo>
                  <a:pt x="33720" y="179041"/>
                  <a:pt x="0" y="379379"/>
                  <a:pt x="0" y="379379"/>
                </a:cubicBezTo>
                <a:cubicBezTo>
                  <a:pt x="22925" y="631542"/>
                  <a:pt x="-5867" y="530835"/>
                  <a:pt x="68094" y="719847"/>
                </a:cubicBezTo>
                <a:cubicBezTo>
                  <a:pt x="80820" y="752369"/>
                  <a:pt x="107004" y="817124"/>
                  <a:pt x="107004" y="817124"/>
                </a:cubicBezTo>
                <a:cubicBezTo>
                  <a:pt x="124476" y="956898"/>
                  <a:pt x="100440" y="834759"/>
                  <a:pt x="155643" y="972766"/>
                </a:cubicBezTo>
                <a:cubicBezTo>
                  <a:pt x="238746" y="1180522"/>
                  <a:pt x="122799" y="928053"/>
                  <a:pt x="194553" y="1089498"/>
                </a:cubicBezTo>
                <a:cubicBezTo>
                  <a:pt x="217060" y="1140139"/>
                  <a:pt x="210003" y="1119906"/>
                  <a:pt x="243192" y="1167319"/>
                </a:cubicBezTo>
                <a:cubicBezTo>
                  <a:pt x="291486" y="1236310"/>
                  <a:pt x="299185" y="1262224"/>
                  <a:pt x="369651" y="1332690"/>
                </a:cubicBezTo>
                <a:cubicBezTo>
                  <a:pt x="412418" y="1375457"/>
                  <a:pt x="533190" y="1511820"/>
                  <a:pt x="612843" y="1556426"/>
                </a:cubicBezTo>
                <a:cubicBezTo>
                  <a:pt x="749783" y="1633112"/>
                  <a:pt x="756991" y="1628459"/>
                  <a:pt x="885217" y="1663430"/>
                </a:cubicBezTo>
                <a:cubicBezTo>
                  <a:pt x="998434" y="1738907"/>
                  <a:pt x="900816" y="1680854"/>
                  <a:pt x="1215958" y="1702341"/>
                </a:cubicBezTo>
                <a:lnTo>
                  <a:pt x="1342417" y="1712068"/>
                </a:lnTo>
                <a:cubicBezTo>
                  <a:pt x="1557331" y="1751145"/>
                  <a:pt x="1525928" y="1752868"/>
                  <a:pt x="1867711" y="1721796"/>
                </a:cubicBezTo>
                <a:cubicBezTo>
                  <a:pt x="1908558" y="1718083"/>
                  <a:pt x="1945897" y="1696902"/>
                  <a:pt x="1984443" y="1682885"/>
                </a:cubicBezTo>
                <a:cubicBezTo>
                  <a:pt x="2052923" y="1657983"/>
                  <a:pt x="2120496" y="1630649"/>
                  <a:pt x="2188724" y="1605064"/>
                </a:cubicBezTo>
                <a:cubicBezTo>
                  <a:pt x="2326822" y="1553278"/>
                  <a:pt x="2283517" y="1580779"/>
                  <a:pt x="2422187" y="1488332"/>
                </a:cubicBezTo>
                <a:cubicBezTo>
                  <a:pt x="2458883" y="1463868"/>
                  <a:pt x="2498006" y="1441697"/>
                  <a:pt x="2529192" y="1410511"/>
                </a:cubicBezTo>
                <a:cubicBezTo>
                  <a:pt x="2591210" y="1348494"/>
                  <a:pt x="2674385" y="1226016"/>
                  <a:pt x="2723745" y="1147864"/>
                </a:cubicBezTo>
                <a:cubicBezTo>
                  <a:pt x="2737705" y="1125761"/>
                  <a:pt x="2746606" y="1100406"/>
                  <a:pt x="2762656" y="1079771"/>
                </a:cubicBezTo>
                <a:cubicBezTo>
                  <a:pt x="2792250" y="1041721"/>
                  <a:pt x="2827507" y="1008434"/>
                  <a:pt x="2859932" y="972766"/>
                </a:cubicBezTo>
                <a:cubicBezTo>
                  <a:pt x="2959928" y="739443"/>
                  <a:pt x="2799169" y="1108150"/>
                  <a:pt x="2937753" y="817124"/>
                </a:cubicBezTo>
                <a:cubicBezTo>
                  <a:pt x="2955876" y="779065"/>
                  <a:pt x="2970179" y="739303"/>
                  <a:pt x="2986392" y="700392"/>
                </a:cubicBezTo>
                <a:cubicBezTo>
                  <a:pt x="2992877" y="667966"/>
                  <a:pt x="3001298" y="635868"/>
                  <a:pt x="3005847" y="603115"/>
                </a:cubicBezTo>
                <a:cubicBezTo>
                  <a:pt x="3017522" y="519056"/>
                  <a:pt x="3027982" y="434769"/>
                  <a:pt x="3035030" y="350196"/>
                </a:cubicBezTo>
                <a:cubicBezTo>
                  <a:pt x="3047197" y="204203"/>
                  <a:pt x="3040446" y="272271"/>
                  <a:pt x="3054485" y="145915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B7F696-4ADD-4E47-93A8-28D84C40E70D}"/>
              </a:ext>
            </a:extLst>
          </p:cNvPr>
          <p:cNvSpPr/>
          <p:nvPr/>
        </p:nvSpPr>
        <p:spPr>
          <a:xfrm>
            <a:off x="5223753" y="3901085"/>
            <a:ext cx="311285" cy="25993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93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What is </a:t>
            </a:r>
            <a:r>
              <a:rPr lang="en-GB" sz="3600" b="1" dirty="0" err="1">
                <a:solidFill>
                  <a:schemeClr val="tx1"/>
                </a:solidFill>
              </a:rPr>
              <a:t>PyTorch</a:t>
            </a:r>
            <a:endParaRPr lang="en-GB" sz="36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31EA4A8A-D21B-43D0-9525-2D00F9E2AE51}"/>
              </a:ext>
            </a:extLst>
          </p:cNvPr>
          <p:cNvSpPr/>
          <p:nvPr/>
        </p:nvSpPr>
        <p:spPr>
          <a:xfrm>
            <a:off x="686556" y="1723221"/>
            <a:ext cx="5891806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000" dirty="0"/>
              <a:t>Developed by Facebook's AI Research lab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000" dirty="0"/>
              <a:t>Primarily used for developing deep learning models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000" dirty="0"/>
              <a:t>Back end is Torch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000" dirty="0"/>
              <a:t>Feels like NumPy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000" dirty="0"/>
              <a:t>Alternative to Googles TensorFlow </a:t>
            </a:r>
          </a:p>
        </p:txBody>
      </p:sp>
    </p:spTree>
    <p:extLst>
      <p:ext uri="{BB962C8B-B14F-4D97-AF65-F5344CB8AC3E}">
        <p14:creationId xmlns:p14="http://schemas.microsoft.com/office/powerpoint/2010/main" val="204003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Learning?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64755B5-DE4D-4410-B61D-3DBA88480F92}"/>
              </a:ext>
            </a:extLst>
          </p:cNvPr>
          <p:cNvSpPr/>
          <p:nvPr/>
        </p:nvSpPr>
        <p:spPr>
          <a:xfrm>
            <a:off x="715739" y="1402208"/>
            <a:ext cx="18819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000" dirty="0"/>
              <a:t>Optimisation</a:t>
            </a:r>
          </a:p>
          <a:p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E61A684-BD01-4723-A7CC-288D72FB1066}"/>
                  </a:ext>
                </a:extLst>
              </p:cNvPr>
              <p:cNvSpPr txBox="1"/>
              <p:nvPr/>
            </p:nvSpPr>
            <p:spPr>
              <a:xfrm>
                <a:off x="4943827" y="1617651"/>
                <a:ext cx="3838167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=… 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E61A684-BD01-4723-A7CC-288D72FB1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827" y="1617651"/>
                <a:ext cx="3838167" cy="555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AE1FAF-C83E-4CF3-9E80-3B08BA735AC0}"/>
              </a:ext>
            </a:extLst>
          </p:cNvPr>
          <p:cNvCxnSpPr/>
          <p:nvPr/>
        </p:nvCxnSpPr>
        <p:spPr>
          <a:xfrm>
            <a:off x="4873556" y="5240349"/>
            <a:ext cx="34533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93AD1F-A38E-42FF-A613-EBE6971E6A27}"/>
              </a:ext>
            </a:extLst>
          </p:cNvPr>
          <p:cNvCxnSpPr>
            <a:cxnSpLocks/>
          </p:cNvCxnSpPr>
          <p:nvPr/>
        </p:nvCxnSpPr>
        <p:spPr>
          <a:xfrm flipV="1">
            <a:off x="4902740" y="3121478"/>
            <a:ext cx="0" cy="21188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0AD009-0D1F-48D4-8DF2-09D622A04FB4}"/>
                  </a:ext>
                </a:extLst>
              </p:cNvPr>
              <p:cNvSpPr txBox="1"/>
              <p:nvPr/>
            </p:nvSpPr>
            <p:spPr>
              <a:xfrm>
                <a:off x="3024236" y="3625056"/>
                <a:ext cx="1666418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0AD009-0D1F-48D4-8DF2-09D622A04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236" y="3625056"/>
                <a:ext cx="1666418" cy="555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34CC388-88E0-4FEF-A99A-2F8DFE646BFC}"/>
                  </a:ext>
                </a:extLst>
              </p:cNvPr>
              <p:cNvSpPr txBox="1"/>
              <p:nvPr/>
            </p:nvSpPr>
            <p:spPr>
              <a:xfrm>
                <a:off x="6305550" y="5437379"/>
                <a:ext cx="5893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34CC388-88E0-4FEF-A99A-2F8DFE646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550" y="5437379"/>
                <a:ext cx="58932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8025DB0-A876-4D57-B6CB-4EEF4592FAF3}"/>
              </a:ext>
            </a:extLst>
          </p:cNvPr>
          <p:cNvSpPr/>
          <p:nvPr/>
        </p:nvSpPr>
        <p:spPr>
          <a:xfrm>
            <a:off x="5223753" y="3219855"/>
            <a:ext cx="3054485" cy="1743413"/>
          </a:xfrm>
          <a:custGeom>
            <a:avLst/>
            <a:gdLst>
              <a:gd name="connsiteX0" fmla="*/ 19456 w 3054485"/>
              <a:gd name="connsiteY0" fmla="*/ 0 h 1743413"/>
              <a:gd name="connsiteX1" fmla="*/ 38911 w 3054485"/>
              <a:gd name="connsiteY1" fmla="*/ 77822 h 1743413"/>
              <a:gd name="connsiteX2" fmla="*/ 0 w 3054485"/>
              <a:gd name="connsiteY2" fmla="*/ 379379 h 1743413"/>
              <a:gd name="connsiteX3" fmla="*/ 68094 w 3054485"/>
              <a:gd name="connsiteY3" fmla="*/ 719847 h 1743413"/>
              <a:gd name="connsiteX4" fmla="*/ 107004 w 3054485"/>
              <a:gd name="connsiteY4" fmla="*/ 817124 h 1743413"/>
              <a:gd name="connsiteX5" fmla="*/ 155643 w 3054485"/>
              <a:gd name="connsiteY5" fmla="*/ 972766 h 1743413"/>
              <a:gd name="connsiteX6" fmla="*/ 194553 w 3054485"/>
              <a:gd name="connsiteY6" fmla="*/ 1089498 h 1743413"/>
              <a:gd name="connsiteX7" fmla="*/ 243192 w 3054485"/>
              <a:gd name="connsiteY7" fmla="*/ 1167319 h 1743413"/>
              <a:gd name="connsiteX8" fmla="*/ 369651 w 3054485"/>
              <a:gd name="connsiteY8" fmla="*/ 1332690 h 1743413"/>
              <a:gd name="connsiteX9" fmla="*/ 612843 w 3054485"/>
              <a:gd name="connsiteY9" fmla="*/ 1556426 h 1743413"/>
              <a:gd name="connsiteX10" fmla="*/ 885217 w 3054485"/>
              <a:gd name="connsiteY10" fmla="*/ 1663430 h 1743413"/>
              <a:gd name="connsiteX11" fmla="*/ 1215958 w 3054485"/>
              <a:gd name="connsiteY11" fmla="*/ 1702341 h 1743413"/>
              <a:gd name="connsiteX12" fmla="*/ 1342417 w 3054485"/>
              <a:gd name="connsiteY12" fmla="*/ 1712068 h 1743413"/>
              <a:gd name="connsiteX13" fmla="*/ 1867711 w 3054485"/>
              <a:gd name="connsiteY13" fmla="*/ 1721796 h 1743413"/>
              <a:gd name="connsiteX14" fmla="*/ 1984443 w 3054485"/>
              <a:gd name="connsiteY14" fmla="*/ 1682885 h 1743413"/>
              <a:gd name="connsiteX15" fmla="*/ 2188724 w 3054485"/>
              <a:gd name="connsiteY15" fmla="*/ 1605064 h 1743413"/>
              <a:gd name="connsiteX16" fmla="*/ 2422187 w 3054485"/>
              <a:gd name="connsiteY16" fmla="*/ 1488332 h 1743413"/>
              <a:gd name="connsiteX17" fmla="*/ 2529192 w 3054485"/>
              <a:gd name="connsiteY17" fmla="*/ 1410511 h 1743413"/>
              <a:gd name="connsiteX18" fmla="*/ 2723745 w 3054485"/>
              <a:gd name="connsiteY18" fmla="*/ 1147864 h 1743413"/>
              <a:gd name="connsiteX19" fmla="*/ 2762656 w 3054485"/>
              <a:gd name="connsiteY19" fmla="*/ 1079771 h 1743413"/>
              <a:gd name="connsiteX20" fmla="*/ 2859932 w 3054485"/>
              <a:gd name="connsiteY20" fmla="*/ 972766 h 1743413"/>
              <a:gd name="connsiteX21" fmla="*/ 2937753 w 3054485"/>
              <a:gd name="connsiteY21" fmla="*/ 817124 h 1743413"/>
              <a:gd name="connsiteX22" fmla="*/ 2986392 w 3054485"/>
              <a:gd name="connsiteY22" fmla="*/ 700392 h 1743413"/>
              <a:gd name="connsiteX23" fmla="*/ 3005847 w 3054485"/>
              <a:gd name="connsiteY23" fmla="*/ 603115 h 1743413"/>
              <a:gd name="connsiteX24" fmla="*/ 3035030 w 3054485"/>
              <a:gd name="connsiteY24" fmla="*/ 350196 h 1743413"/>
              <a:gd name="connsiteX25" fmla="*/ 3054485 w 3054485"/>
              <a:gd name="connsiteY25" fmla="*/ 145915 h 174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054485" h="1743413">
                <a:moveTo>
                  <a:pt x="19456" y="0"/>
                </a:moveTo>
                <a:cubicBezTo>
                  <a:pt x="25941" y="25941"/>
                  <a:pt x="40280" y="51118"/>
                  <a:pt x="38911" y="77822"/>
                </a:cubicBezTo>
                <a:cubicBezTo>
                  <a:pt x="33720" y="179041"/>
                  <a:pt x="0" y="379379"/>
                  <a:pt x="0" y="379379"/>
                </a:cubicBezTo>
                <a:cubicBezTo>
                  <a:pt x="22925" y="631542"/>
                  <a:pt x="-5867" y="530835"/>
                  <a:pt x="68094" y="719847"/>
                </a:cubicBezTo>
                <a:cubicBezTo>
                  <a:pt x="80820" y="752369"/>
                  <a:pt x="107004" y="817124"/>
                  <a:pt x="107004" y="817124"/>
                </a:cubicBezTo>
                <a:cubicBezTo>
                  <a:pt x="124476" y="956898"/>
                  <a:pt x="100440" y="834759"/>
                  <a:pt x="155643" y="972766"/>
                </a:cubicBezTo>
                <a:cubicBezTo>
                  <a:pt x="238746" y="1180522"/>
                  <a:pt x="122799" y="928053"/>
                  <a:pt x="194553" y="1089498"/>
                </a:cubicBezTo>
                <a:cubicBezTo>
                  <a:pt x="217060" y="1140139"/>
                  <a:pt x="210003" y="1119906"/>
                  <a:pt x="243192" y="1167319"/>
                </a:cubicBezTo>
                <a:cubicBezTo>
                  <a:pt x="291486" y="1236310"/>
                  <a:pt x="299185" y="1262224"/>
                  <a:pt x="369651" y="1332690"/>
                </a:cubicBezTo>
                <a:cubicBezTo>
                  <a:pt x="412418" y="1375457"/>
                  <a:pt x="533190" y="1511820"/>
                  <a:pt x="612843" y="1556426"/>
                </a:cubicBezTo>
                <a:cubicBezTo>
                  <a:pt x="749783" y="1633112"/>
                  <a:pt x="756991" y="1628459"/>
                  <a:pt x="885217" y="1663430"/>
                </a:cubicBezTo>
                <a:cubicBezTo>
                  <a:pt x="998434" y="1738907"/>
                  <a:pt x="900816" y="1680854"/>
                  <a:pt x="1215958" y="1702341"/>
                </a:cubicBezTo>
                <a:lnTo>
                  <a:pt x="1342417" y="1712068"/>
                </a:lnTo>
                <a:cubicBezTo>
                  <a:pt x="1557331" y="1751145"/>
                  <a:pt x="1525928" y="1752868"/>
                  <a:pt x="1867711" y="1721796"/>
                </a:cubicBezTo>
                <a:cubicBezTo>
                  <a:pt x="1908558" y="1718083"/>
                  <a:pt x="1945897" y="1696902"/>
                  <a:pt x="1984443" y="1682885"/>
                </a:cubicBezTo>
                <a:cubicBezTo>
                  <a:pt x="2052923" y="1657983"/>
                  <a:pt x="2120496" y="1630649"/>
                  <a:pt x="2188724" y="1605064"/>
                </a:cubicBezTo>
                <a:cubicBezTo>
                  <a:pt x="2326822" y="1553278"/>
                  <a:pt x="2283517" y="1580779"/>
                  <a:pt x="2422187" y="1488332"/>
                </a:cubicBezTo>
                <a:cubicBezTo>
                  <a:pt x="2458883" y="1463868"/>
                  <a:pt x="2498006" y="1441697"/>
                  <a:pt x="2529192" y="1410511"/>
                </a:cubicBezTo>
                <a:cubicBezTo>
                  <a:pt x="2591210" y="1348494"/>
                  <a:pt x="2674385" y="1226016"/>
                  <a:pt x="2723745" y="1147864"/>
                </a:cubicBezTo>
                <a:cubicBezTo>
                  <a:pt x="2737705" y="1125761"/>
                  <a:pt x="2746606" y="1100406"/>
                  <a:pt x="2762656" y="1079771"/>
                </a:cubicBezTo>
                <a:cubicBezTo>
                  <a:pt x="2792250" y="1041721"/>
                  <a:pt x="2827507" y="1008434"/>
                  <a:pt x="2859932" y="972766"/>
                </a:cubicBezTo>
                <a:cubicBezTo>
                  <a:pt x="2959928" y="739443"/>
                  <a:pt x="2799169" y="1108150"/>
                  <a:pt x="2937753" y="817124"/>
                </a:cubicBezTo>
                <a:cubicBezTo>
                  <a:pt x="2955876" y="779065"/>
                  <a:pt x="2970179" y="739303"/>
                  <a:pt x="2986392" y="700392"/>
                </a:cubicBezTo>
                <a:cubicBezTo>
                  <a:pt x="2992877" y="667966"/>
                  <a:pt x="3001298" y="635868"/>
                  <a:pt x="3005847" y="603115"/>
                </a:cubicBezTo>
                <a:cubicBezTo>
                  <a:pt x="3017522" y="519056"/>
                  <a:pt x="3027982" y="434769"/>
                  <a:pt x="3035030" y="350196"/>
                </a:cubicBezTo>
                <a:cubicBezTo>
                  <a:pt x="3047197" y="204203"/>
                  <a:pt x="3040446" y="272271"/>
                  <a:pt x="3054485" y="145915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B7F696-4ADD-4E47-93A8-28D84C40E70D}"/>
              </a:ext>
            </a:extLst>
          </p:cNvPr>
          <p:cNvSpPr/>
          <p:nvPr/>
        </p:nvSpPr>
        <p:spPr>
          <a:xfrm>
            <a:off x="5494206" y="4405315"/>
            <a:ext cx="311285" cy="25993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6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Learning?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64755B5-DE4D-4410-B61D-3DBA88480F92}"/>
              </a:ext>
            </a:extLst>
          </p:cNvPr>
          <p:cNvSpPr/>
          <p:nvPr/>
        </p:nvSpPr>
        <p:spPr>
          <a:xfrm>
            <a:off x="715739" y="1402208"/>
            <a:ext cx="18819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000" dirty="0"/>
              <a:t>Optimisation</a:t>
            </a:r>
          </a:p>
          <a:p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E61A684-BD01-4723-A7CC-288D72FB1066}"/>
                  </a:ext>
                </a:extLst>
              </p:cNvPr>
              <p:cNvSpPr txBox="1"/>
              <p:nvPr/>
            </p:nvSpPr>
            <p:spPr>
              <a:xfrm>
                <a:off x="4943827" y="1617651"/>
                <a:ext cx="3838167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=… 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E61A684-BD01-4723-A7CC-288D72FB1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827" y="1617651"/>
                <a:ext cx="3838167" cy="555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AE1FAF-C83E-4CF3-9E80-3B08BA735AC0}"/>
              </a:ext>
            </a:extLst>
          </p:cNvPr>
          <p:cNvCxnSpPr/>
          <p:nvPr/>
        </p:nvCxnSpPr>
        <p:spPr>
          <a:xfrm>
            <a:off x="4873556" y="5240349"/>
            <a:ext cx="34533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93AD1F-A38E-42FF-A613-EBE6971E6A27}"/>
              </a:ext>
            </a:extLst>
          </p:cNvPr>
          <p:cNvCxnSpPr>
            <a:cxnSpLocks/>
          </p:cNvCxnSpPr>
          <p:nvPr/>
        </p:nvCxnSpPr>
        <p:spPr>
          <a:xfrm flipV="1">
            <a:off x="4902740" y="3121478"/>
            <a:ext cx="0" cy="21188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0AD009-0D1F-48D4-8DF2-09D622A04FB4}"/>
                  </a:ext>
                </a:extLst>
              </p:cNvPr>
              <p:cNvSpPr txBox="1"/>
              <p:nvPr/>
            </p:nvSpPr>
            <p:spPr>
              <a:xfrm>
                <a:off x="3024236" y="3625056"/>
                <a:ext cx="1666418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0AD009-0D1F-48D4-8DF2-09D622A04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236" y="3625056"/>
                <a:ext cx="1666418" cy="555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34CC388-88E0-4FEF-A99A-2F8DFE646BFC}"/>
                  </a:ext>
                </a:extLst>
              </p:cNvPr>
              <p:cNvSpPr txBox="1"/>
              <p:nvPr/>
            </p:nvSpPr>
            <p:spPr>
              <a:xfrm>
                <a:off x="6305550" y="5437379"/>
                <a:ext cx="5893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34CC388-88E0-4FEF-A99A-2F8DFE646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550" y="5437379"/>
                <a:ext cx="58932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8025DB0-A876-4D57-B6CB-4EEF4592FAF3}"/>
              </a:ext>
            </a:extLst>
          </p:cNvPr>
          <p:cNvSpPr/>
          <p:nvPr/>
        </p:nvSpPr>
        <p:spPr>
          <a:xfrm>
            <a:off x="5223753" y="3219855"/>
            <a:ext cx="3054485" cy="1743413"/>
          </a:xfrm>
          <a:custGeom>
            <a:avLst/>
            <a:gdLst>
              <a:gd name="connsiteX0" fmla="*/ 19456 w 3054485"/>
              <a:gd name="connsiteY0" fmla="*/ 0 h 1743413"/>
              <a:gd name="connsiteX1" fmla="*/ 38911 w 3054485"/>
              <a:gd name="connsiteY1" fmla="*/ 77822 h 1743413"/>
              <a:gd name="connsiteX2" fmla="*/ 0 w 3054485"/>
              <a:gd name="connsiteY2" fmla="*/ 379379 h 1743413"/>
              <a:gd name="connsiteX3" fmla="*/ 68094 w 3054485"/>
              <a:gd name="connsiteY3" fmla="*/ 719847 h 1743413"/>
              <a:gd name="connsiteX4" fmla="*/ 107004 w 3054485"/>
              <a:gd name="connsiteY4" fmla="*/ 817124 h 1743413"/>
              <a:gd name="connsiteX5" fmla="*/ 155643 w 3054485"/>
              <a:gd name="connsiteY5" fmla="*/ 972766 h 1743413"/>
              <a:gd name="connsiteX6" fmla="*/ 194553 w 3054485"/>
              <a:gd name="connsiteY6" fmla="*/ 1089498 h 1743413"/>
              <a:gd name="connsiteX7" fmla="*/ 243192 w 3054485"/>
              <a:gd name="connsiteY7" fmla="*/ 1167319 h 1743413"/>
              <a:gd name="connsiteX8" fmla="*/ 369651 w 3054485"/>
              <a:gd name="connsiteY8" fmla="*/ 1332690 h 1743413"/>
              <a:gd name="connsiteX9" fmla="*/ 612843 w 3054485"/>
              <a:gd name="connsiteY9" fmla="*/ 1556426 h 1743413"/>
              <a:gd name="connsiteX10" fmla="*/ 885217 w 3054485"/>
              <a:gd name="connsiteY10" fmla="*/ 1663430 h 1743413"/>
              <a:gd name="connsiteX11" fmla="*/ 1215958 w 3054485"/>
              <a:gd name="connsiteY11" fmla="*/ 1702341 h 1743413"/>
              <a:gd name="connsiteX12" fmla="*/ 1342417 w 3054485"/>
              <a:gd name="connsiteY12" fmla="*/ 1712068 h 1743413"/>
              <a:gd name="connsiteX13" fmla="*/ 1867711 w 3054485"/>
              <a:gd name="connsiteY13" fmla="*/ 1721796 h 1743413"/>
              <a:gd name="connsiteX14" fmla="*/ 1984443 w 3054485"/>
              <a:gd name="connsiteY14" fmla="*/ 1682885 h 1743413"/>
              <a:gd name="connsiteX15" fmla="*/ 2188724 w 3054485"/>
              <a:gd name="connsiteY15" fmla="*/ 1605064 h 1743413"/>
              <a:gd name="connsiteX16" fmla="*/ 2422187 w 3054485"/>
              <a:gd name="connsiteY16" fmla="*/ 1488332 h 1743413"/>
              <a:gd name="connsiteX17" fmla="*/ 2529192 w 3054485"/>
              <a:gd name="connsiteY17" fmla="*/ 1410511 h 1743413"/>
              <a:gd name="connsiteX18" fmla="*/ 2723745 w 3054485"/>
              <a:gd name="connsiteY18" fmla="*/ 1147864 h 1743413"/>
              <a:gd name="connsiteX19" fmla="*/ 2762656 w 3054485"/>
              <a:gd name="connsiteY19" fmla="*/ 1079771 h 1743413"/>
              <a:gd name="connsiteX20" fmla="*/ 2859932 w 3054485"/>
              <a:gd name="connsiteY20" fmla="*/ 972766 h 1743413"/>
              <a:gd name="connsiteX21" fmla="*/ 2937753 w 3054485"/>
              <a:gd name="connsiteY21" fmla="*/ 817124 h 1743413"/>
              <a:gd name="connsiteX22" fmla="*/ 2986392 w 3054485"/>
              <a:gd name="connsiteY22" fmla="*/ 700392 h 1743413"/>
              <a:gd name="connsiteX23" fmla="*/ 3005847 w 3054485"/>
              <a:gd name="connsiteY23" fmla="*/ 603115 h 1743413"/>
              <a:gd name="connsiteX24" fmla="*/ 3035030 w 3054485"/>
              <a:gd name="connsiteY24" fmla="*/ 350196 h 1743413"/>
              <a:gd name="connsiteX25" fmla="*/ 3054485 w 3054485"/>
              <a:gd name="connsiteY25" fmla="*/ 145915 h 174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054485" h="1743413">
                <a:moveTo>
                  <a:pt x="19456" y="0"/>
                </a:moveTo>
                <a:cubicBezTo>
                  <a:pt x="25941" y="25941"/>
                  <a:pt x="40280" y="51118"/>
                  <a:pt x="38911" y="77822"/>
                </a:cubicBezTo>
                <a:cubicBezTo>
                  <a:pt x="33720" y="179041"/>
                  <a:pt x="0" y="379379"/>
                  <a:pt x="0" y="379379"/>
                </a:cubicBezTo>
                <a:cubicBezTo>
                  <a:pt x="22925" y="631542"/>
                  <a:pt x="-5867" y="530835"/>
                  <a:pt x="68094" y="719847"/>
                </a:cubicBezTo>
                <a:cubicBezTo>
                  <a:pt x="80820" y="752369"/>
                  <a:pt x="107004" y="817124"/>
                  <a:pt x="107004" y="817124"/>
                </a:cubicBezTo>
                <a:cubicBezTo>
                  <a:pt x="124476" y="956898"/>
                  <a:pt x="100440" y="834759"/>
                  <a:pt x="155643" y="972766"/>
                </a:cubicBezTo>
                <a:cubicBezTo>
                  <a:pt x="238746" y="1180522"/>
                  <a:pt x="122799" y="928053"/>
                  <a:pt x="194553" y="1089498"/>
                </a:cubicBezTo>
                <a:cubicBezTo>
                  <a:pt x="217060" y="1140139"/>
                  <a:pt x="210003" y="1119906"/>
                  <a:pt x="243192" y="1167319"/>
                </a:cubicBezTo>
                <a:cubicBezTo>
                  <a:pt x="291486" y="1236310"/>
                  <a:pt x="299185" y="1262224"/>
                  <a:pt x="369651" y="1332690"/>
                </a:cubicBezTo>
                <a:cubicBezTo>
                  <a:pt x="412418" y="1375457"/>
                  <a:pt x="533190" y="1511820"/>
                  <a:pt x="612843" y="1556426"/>
                </a:cubicBezTo>
                <a:cubicBezTo>
                  <a:pt x="749783" y="1633112"/>
                  <a:pt x="756991" y="1628459"/>
                  <a:pt x="885217" y="1663430"/>
                </a:cubicBezTo>
                <a:cubicBezTo>
                  <a:pt x="998434" y="1738907"/>
                  <a:pt x="900816" y="1680854"/>
                  <a:pt x="1215958" y="1702341"/>
                </a:cubicBezTo>
                <a:lnTo>
                  <a:pt x="1342417" y="1712068"/>
                </a:lnTo>
                <a:cubicBezTo>
                  <a:pt x="1557331" y="1751145"/>
                  <a:pt x="1525928" y="1752868"/>
                  <a:pt x="1867711" y="1721796"/>
                </a:cubicBezTo>
                <a:cubicBezTo>
                  <a:pt x="1908558" y="1718083"/>
                  <a:pt x="1945897" y="1696902"/>
                  <a:pt x="1984443" y="1682885"/>
                </a:cubicBezTo>
                <a:cubicBezTo>
                  <a:pt x="2052923" y="1657983"/>
                  <a:pt x="2120496" y="1630649"/>
                  <a:pt x="2188724" y="1605064"/>
                </a:cubicBezTo>
                <a:cubicBezTo>
                  <a:pt x="2326822" y="1553278"/>
                  <a:pt x="2283517" y="1580779"/>
                  <a:pt x="2422187" y="1488332"/>
                </a:cubicBezTo>
                <a:cubicBezTo>
                  <a:pt x="2458883" y="1463868"/>
                  <a:pt x="2498006" y="1441697"/>
                  <a:pt x="2529192" y="1410511"/>
                </a:cubicBezTo>
                <a:cubicBezTo>
                  <a:pt x="2591210" y="1348494"/>
                  <a:pt x="2674385" y="1226016"/>
                  <a:pt x="2723745" y="1147864"/>
                </a:cubicBezTo>
                <a:cubicBezTo>
                  <a:pt x="2737705" y="1125761"/>
                  <a:pt x="2746606" y="1100406"/>
                  <a:pt x="2762656" y="1079771"/>
                </a:cubicBezTo>
                <a:cubicBezTo>
                  <a:pt x="2792250" y="1041721"/>
                  <a:pt x="2827507" y="1008434"/>
                  <a:pt x="2859932" y="972766"/>
                </a:cubicBezTo>
                <a:cubicBezTo>
                  <a:pt x="2959928" y="739443"/>
                  <a:pt x="2799169" y="1108150"/>
                  <a:pt x="2937753" y="817124"/>
                </a:cubicBezTo>
                <a:cubicBezTo>
                  <a:pt x="2955876" y="779065"/>
                  <a:pt x="2970179" y="739303"/>
                  <a:pt x="2986392" y="700392"/>
                </a:cubicBezTo>
                <a:cubicBezTo>
                  <a:pt x="2992877" y="667966"/>
                  <a:pt x="3001298" y="635868"/>
                  <a:pt x="3005847" y="603115"/>
                </a:cubicBezTo>
                <a:cubicBezTo>
                  <a:pt x="3017522" y="519056"/>
                  <a:pt x="3027982" y="434769"/>
                  <a:pt x="3035030" y="350196"/>
                </a:cubicBezTo>
                <a:cubicBezTo>
                  <a:pt x="3047197" y="204203"/>
                  <a:pt x="3040446" y="272271"/>
                  <a:pt x="3054485" y="145915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B7F696-4ADD-4E47-93A8-28D84C40E70D}"/>
              </a:ext>
            </a:extLst>
          </p:cNvPr>
          <p:cNvSpPr/>
          <p:nvPr/>
        </p:nvSpPr>
        <p:spPr>
          <a:xfrm>
            <a:off x="6459165" y="4751932"/>
            <a:ext cx="311285" cy="25993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913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C1FEBE-90AC-4E21-B7C4-438E8D2F0450}"/>
              </a:ext>
            </a:extLst>
          </p:cNvPr>
          <p:cNvCxnSpPr>
            <a:cxnSpLocks/>
          </p:cNvCxnSpPr>
          <p:nvPr/>
        </p:nvCxnSpPr>
        <p:spPr>
          <a:xfrm>
            <a:off x="5114827" y="3287950"/>
            <a:ext cx="527216" cy="2217905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Learning?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64755B5-DE4D-4410-B61D-3DBA88480F92}"/>
              </a:ext>
            </a:extLst>
          </p:cNvPr>
          <p:cNvSpPr/>
          <p:nvPr/>
        </p:nvSpPr>
        <p:spPr>
          <a:xfrm>
            <a:off x="715739" y="1402208"/>
            <a:ext cx="195085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000" dirty="0"/>
              <a:t>Optimisation: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000" dirty="0"/>
              <a:t>Gradient</a:t>
            </a:r>
          </a:p>
          <a:p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E61A684-BD01-4723-A7CC-288D72FB1066}"/>
                  </a:ext>
                </a:extLst>
              </p:cNvPr>
              <p:cNvSpPr txBox="1"/>
              <p:nvPr/>
            </p:nvSpPr>
            <p:spPr>
              <a:xfrm>
                <a:off x="4943827" y="1617651"/>
                <a:ext cx="3838167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=… 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E61A684-BD01-4723-A7CC-288D72FB1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827" y="1617651"/>
                <a:ext cx="3838167" cy="555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AE1FAF-C83E-4CF3-9E80-3B08BA735AC0}"/>
              </a:ext>
            </a:extLst>
          </p:cNvPr>
          <p:cNvCxnSpPr/>
          <p:nvPr/>
        </p:nvCxnSpPr>
        <p:spPr>
          <a:xfrm>
            <a:off x="4873556" y="5240349"/>
            <a:ext cx="34533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93AD1F-A38E-42FF-A613-EBE6971E6A27}"/>
              </a:ext>
            </a:extLst>
          </p:cNvPr>
          <p:cNvCxnSpPr>
            <a:cxnSpLocks/>
          </p:cNvCxnSpPr>
          <p:nvPr/>
        </p:nvCxnSpPr>
        <p:spPr>
          <a:xfrm flipV="1">
            <a:off x="4902740" y="3121478"/>
            <a:ext cx="0" cy="21188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0AD009-0D1F-48D4-8DF2-09D622A04FB4}"/>
                  </a:ext>
                </a:extLst>
              </p:cNvPr>
              <p:cNvSpPr txBox="1"/>
              <p:nvPr/>
            </p:nvSpPr>
            <p:spPr>
              <a:xfrm>
                <a:off x="3024236" y="3625056"/>
                <a:ext cx="1666418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0AD009-0D1F-48D4-8DF2-09D622A04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236" y="3625056"/>
                <a:ext cx="1666418" cy="555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34CC388-88E0-4FEF-A99A-2F8DFE646BFC}"/>
                  </a:ext>
                </a:extLst>
              </p:cNvPr>
              <p:cNvSpPr txBox="1"/>
              <p:nvPr/>
            </p:nvSpPr>
            <p:spPr>
              <a:xfrm>
                <a:off x="6305550" y="5437379"/>
                <a:ext cx="5893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34CC388-88E0-4FEF-A99A-2F8DFE646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550" y="5437379"/>
                <a:ext cx="58932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8025DB0-A876-4D57-B6CB-4EEF4592FAF3}"/>
              </a:ext>
            </a:extLst>
          </p:cNvPr>
          <p:cNvSpPr/>
          <p:nvPr/>
        </p:nvSpPr>
        <p:spPr>
          <a:xfrm>
            <a:off x="5223753" y="3219855"/>
            <a:ext cx="3054485" cy="1743413"/>
          </a:xfrm>
          <a:custGeom>
            <a:avLst/>
            <a:gdLst>
              <a:gd name="connsiteX0" fmla="*/ 19456 w 3054485"/>
              <a:gd name="connsiteY0" fmla="*/ 0 h 1743413"/>
              <a:gd name="connsiteX1" fmla="*/ 38911 w 3054485"/>
              <a:gd name="connsiteY1" fmla="*/ 77822 h 1743413"/>
              <a:gd name="connsiteX2" fmla="*/ 0 w 3054485"/>
              <a:gd name="connsiteY2" fmla="*/ 379379 h 1743413"/>
              <a:gd name="connsiteX3" fmla="*/ 68094 w 3054485"/>
              <a:gd name="connsiteY3" fmla="*/ 719847 h 1743413"/>
              <a:gd name="connsiteX4" fmla="*/ 107004 w 3054485"/>
              <a:gd name="connsiteY4" fmla="*/ 817124 h 1743413"/>
              <a:gd name="connsiteX5" fmla="*/ 155643 w 3054485"/>
              <a:gd name="connsiteY5" fmla="*/ 972766 h 1743413"/>
              <a:gd name="connsiteX6" fmla="*/ 194553 w 3054485"/>
              <a:gd name="connsiteY6" fmla="*/ 1089498 h 1743413"/>
              <a:gd name="connsiteX7" fmla="*/ 243192 w 3054485"/>
              <a:gd name="connsiteY7" fmla="*/ 1167319 h 1743413"/>
              <a:gd name="connsiteX8" fmla="*/ 369651 w 3054485"/>
              <a:gd name="connsiteY8" fmla="*/ 1332690 h 1743413"/>
              <a:gd name="connsiteX9" fmla="*/ 612843 w 3054485"/>
              <a:gd name="connsiteY9" fmla="*/ 1556426 h 1743413"/>
              <a:gd name="connsiteX10" fmla="*/ 885217 w 3054485"/>
              <a:gd name="connsiteY10" fmla="*/ 1663430 h 1743413"/>
              <a:gd name="connsiteX11" fmla="*/ 1215958 w 3054485"/>
              <a:gd name="connsiteY11" fmla="*/ 1702341 h 1743413"/>
              <a:gd name="connsiteX12" fmla="*/ 1342417 w 3054485"/>
              <a:gd name="connsiteY12" fmla="*/ 1712068 h 1743413"/>
              <a:gd name="connsiteX13" fmla="*/ 1867711 w 3054485"/>
              <a:gd name="connsiteY13" fmla="*/ 1721796 h 1743413"/>
              <a:gd name="connsiteX14" fmla="*/ 1984443 w 3054485"/>
              <a:gd name="connsiteY14" fmla="*/ 1682885 h 1743413"/>
              <a:gd name="connsiteX15" fmla="*/ 2188724 w 3054485"/>
              <a:gd name="connsiteY15" fmla="*/ 1605064 h 1743413"/>
              <a:gd name="connsiteX16" fmla="*/ 2422187 w 3054485"/>
              <a:gd name="connsiteY16" fmla="*/ 1488332 h 1743413"/>
              <a:gd name="connsiteX17" fmla="*/ 2529192 w 3054485"/>
              <a:gd name="connsiteY17" fmla="*/ 1410511 h 1743413"/>
              <a:gd name="connsiteX18" fmla="*/ 2723745 w 3054485"/>
              <a:gd name="connsiteY18" fmla="*/ 1147864 h 1743413"/>
              <a:gd name="connsiteX19" fmla="*/ 2762656 w 3054485"/>
              <a:gd name="connsiteY19" fmla="*/ 1079771 h 1743413"/>
              <a:gd name="connsiteX20" fmla="*/ 2859932 w 3054485"/>
              <a:gd name="connsiteY20" fmla="*/ 972766 h 1743413"/>
              <a:gd name="connsiteX21" fmla="*/ 2937753 w 3054485"/>
              <a:gd name="connsiteY21" fmla="*/ 817124 h 1743413"/>
              <a:gd name="connsiteX22" fmla="*/ 2986392 w 3054485"/>
              <a:gd name="connsiteY22" fmla="*/ 700392 h 1743413"/>
              <a:gd name="connsiteX23" fmla="*/ 3005847 w 3054485"/>
              <a:gd name="connsiteY23" fmla="*/ 603115 h 1743413"/>
              <a:gd name="connsiteX24" fmla="*/ 3035030 w 3054485"/>
              <a:gd name="connsiteY24" fmla="*/ 350196 h 1743413"/>
              <a:gd name="connsiteX25" fmla="*/ 3054485 w 3054485"/>
              <a:gd name="connsiteY25" fmla="*/ 145915 h 174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054485" h="1743413">
                <a:moveTo>
                  <a:pt x="19456" y="0"/>
                </a:moveTo>
                <a:cubicBezTo>
                  <a:pt x="25941" y="25941"/>
                  <a:pt x="40280" y="51118"/>
                  <a:pt x="38911" y="77822"/>
                </a:cubicBezTo>
                <a:cubicBezTo>
                  <a:pt x="33720" y="179041"/>
                  <a:pt x="0" y="379379"/>
                  <a:pt x="0" y="379379"/>
                </a:cubicBezTo>
                <a:cubicBezTo>
                  <a:pt x="22925" y="631542"/>
                  <a:pt x="-5867" y="530835"/>
                  <a:pt x="68094" y="719847"/>
                </a:cubicBezTo>
                <a:cubicBezTo>
                  <a:pt x="80820" y="752369"/>
                  <a:pt x="107004" y="817124"/>
                  <a:pt x="107004" y="817124"/>
                </a:cubicBezTo>
                <a:cubicBezTo>
                  <a:pt x="124476" y="956898"/>
                  <a:pt x="100440" y="834759"/>
                  <a:pt x="155643" y="972766"/>
                </a:cubicBezTo>
                <a:cubicBezTo>
                  <a:pt x="238746" y="1180522"/>
                  <a:pt x="122799" y="928053"/>
                  <a:pt x="194553" y="1089498"/>
                </a:cubicBezTo>
                <a:cubicBezTo>
                  <a:pt x="217060" y="1140139"/>
                  <a:pt x="210003" y="1119906"/>
                  <a:pt x="243192" y="1167319"/>
                </a:cubicBezTo>
                <a:cubicBezTo>
                  <a:pt x="291486" y="1236310"/>
                  <a:pt x="299185" y="1262224"/>
                  <a:pt x="369651" y="1332690"/>
                </a:cubicBezTo>
                <a:cubicBezTo>
                  <a:pt x="412418" y="1375457"/>
                  <a:pt x="533190" y="1511820"/>
                  <a:pt x="612843" y="1556426"/>
                </a:cubicBezTo>
                <a:cubicBezTo>
                  <a:pt x="749783" y="1633112"/>
                  <a:pt x="756991" y="1628459"/>
                  <a:pt x="885217" y="1663430"/>
                </a:cubicBezTo>
                <a:cubicBezTo>
                  <a:pt x="998434" y="1738907"/>
                  <a:pt x="900816" y="1680854"/>
                  <a:pt x="1215958" y="1702341"/>
                </a:cubicBezTo>
                <a:lnTo>
                  <a:pt x="1342417" y="1712068"/>
                </a:lnTo>
                <a:cubicBezTo>
                  <a:pt x="1557331" y="1751145"/>
                  <a:pt x="1525928" y="1752868"/>
                  <a:pt x="1867711" y="1721796"/>
                </a:cubicBezTo>
                <a:cubicBezTo>
                  <a:pt x="1908558" y="1718083"/>
                  <a:pt x="1945897" y="1696902"/>
                  <a:pt x="1984443" y="1682885"/>
                </a:cubicBezTo>
                <a:cubicBezTo>
                  <a:pt x="2052923" y="1657983"/>
                  <a:pt x="2120496" y="1630649"/>
                  <a:pt x="2188724" y="1605064"/>
                </a:cubicBezTo>
                <a:cubicBezTo>
                  <a:pt x="2326822" y="1553278"/>
                  <a:pt x="2283517" y="1580779"/>
                  <a:pt x="2422187" y="1488332"/>
                </a:cubicBezTo>
                <a:cubicBezTo>
                  <a:pt x="2458883" y="1463868"/>
                  <a:pt x="2498006" y="1441697"/>
                  <a:pt x="2529192" y="1410511"/>
                </a:cubicBezTo>
                <a:cubicBezTo>
                  <a:pt x="2591210" y="1348494"/>
                  <a:pt x="2674385" y="1226016"/>
                  <a:pt x="2723745" y="1147864"/>
                </a:cubicBezTo>
                <a:cubicBezTo>
                  <a:pt x="2737705" y="1125761"/>
                  <a:pt x="2746606" y="1100406"/>
                  <a:pt x="2762656" y="1079771"/>
                </a:cubicBezTo>
                <a:cubicBezTo>
                  <a:pt x="2792250" y="1041721"/>
                  <a:pt x="2827507" y="1008434"/>
                  <a:pt x="2859932" y="972766"/>
                </a:cubicBezTo>
                <a:cubicBezTo>
                  <a:pt x="2959928" y="739443"/>
                  <a:pt x="2799169" y="1108150"/>
                  <a:pt x="2937753" y="817124"/>
                </a:cubicBezTo>
                <a:cubicBezTo>
                  <a:pt x="2955876" y="779065"/>
                  <a:pt x="2970179" y="739303"/>
                  <a:pt x="2986392" y="700392"/>
                </a:cubicBezTo>
                <a:cubicBezTo>
                  <a:pt x="2992877" y="667966"/>
                  <a:pt x="3001298" y="635868"/>
                  <a:pt x="3005847" y="603115"/>
                </a:cubicBezTo>
                <a:cubicBezTo>
                  <a:pt x="3017522" y="519056"/>
                  <a:pt x="3027982" y="434769"/>
                  <a:pt x="3035030" y="350196"/>
                </a:cubicBezTo>
                <a:cubicBezTo>
                  <a:pt x="3047197" y="204203"/>
                  <a:pt x="3040446" y="272271"/>
                  <a:pt x="3054485" y="145915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B7F696-4ADD-4E47-93A8-28D84C40E70D}"/>
              </a:ext>
            </a:extLst>
          </p:cNvPr>
          <p:cNvSpPr/>
          <p:nvPr/>
        </p:nvSpPr>
        <p:spPr>
          <a:xfrm>
            <a:off x="5114827" y="3491021"/>
            <a:ext cx="311285" cy="25993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C734C4A-DA15-43DF-AF31-F65F667C177A}"/>
                  </a:ext>
                </a:extLst>
              </p:cNvPr>
              <p:cNvSpPr txBox="1"/>
              <p:nvPr/>
            </p:nvSpPr>
            <p:spPr>
              <a:xfrm>
                <a:off x="1083577" y="2314752"/>
                <a:ext cx="1940659" cy="687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C734C4A-DA15-43DF-AF31-F65F667C1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577" y="2314752"/>
                <a:ext cx="1940659" cy="6871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83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C1FEBE-90AC-4E21-B7C4-438E8D2F0450}"/>
              </a:ext>
            </a:extLst>
          </p:cNvPr>
          <p:cNvCxnSpPr>
            <a:cxnSpLocks/>
          </p:cNvCxnSpPr>
          <p:nvPr/>
        </p:nvCxnSpPr>
        <p:spPr>
          <a:xfrm>
            <a:off x="5114827" y="3287950"/>
            <a:ext cx="527216" cy="2217905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Learning?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64755B5-DE4D-4410-B61D-3DBA88480F92}"/>
              </a:ext>
            </a:extLst>
          </p:cNvPr>
          <p:cNvSpPr/>
          <p:nvPr/>
        </p:nvSpPr>
        <p:spPr>
          <a:xfrm>
            <a:off x="715739" y="1402208"/>
            <a:ext cx="195085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000" dirty="0"/>
              <a:t>Optimisation: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000" dirty="0"/>
              <a:t>Gradient</a:t>
            </a:r>
          </a:p>
          <a:p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E61A684-BD01-4723-A7CC-288D72FB1066}"/>
                  </a:ext>
                </a:extLst>
              </p:cNvPr>
              <p:cNvSpPr txBox="1"/>
              <p:nvPr/>
            </p:nvSpPr>
            <p:spPr>
              <a:xfrm>
                <a:off x="4943827" y="1617651"/>
                <a:ext cx="3838167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=… 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E61A684-BD01-4723-A7CC-288D72FB1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827" y="1617651"/>
                <a:ext cx="3838167" cy="555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AE1FAF-C83E-4CF3-9E80-3B08BA735AC0}"/>
              </a:ext>
            </a:extLst>
          </p:cNvPr>
          <p:cNvCxnSpPr/>
          <p:nvPr/>
        </p:nvCxnSpPr>
        <p:spPr>
          <a:xfrm>
            <a:off x="4873556" y="5240349"/>
            <a:ext cx="34533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93AD1F-A38E-42FF-A613-EBE6971E6A27}"/>
              </a:ext>
            </a:extLst>
          </p:cNvPr>
          <p:cNvCxnSpPr>
            <a:cxnSpLocks/>
          </p:cNvCxnSpPr>
          <p:nvPr/>
        </p:nvCxnSpPr>
        <p:spPr>
          <a:xfrm flipV="1">
            <a:off x="4902740" y="3121478"/>
            <a:ext cx="0" cy="21188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0AD009-0D1F-48D4-8DF2-09D622A04FB4}"/>
                  </a:ext>
                </a:extLst>
              </p:cNvPr>
              <p:cNvSpPr txBox="1"/>
              <p:nvPr/>
            </p:nvSpPr>
            <p:spPr>
              <a:xfrm>
                <a:off x="3024236" y="3625056"/>
                <a:ext cx="1666418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0AD009-0D1F-48D4-8DF2-09D622A04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236" y="3625056"/>
                <a:ext cx="1666418" cy="555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34CC388-88E0-4FEF-A99A-2F8DFE646BFC}"/>
                  </a:ext>
                </a:extLst>
              </p:cNvPr>
              <p:cNvSpPr txBox="1"/>
              <p:nvPr/>
            </p:nvSpPr>
            <p:spPr>
              <a:xfrm>
                <a:off x="6305550" y="5437379"/>
                <a:ext cx="5893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34CC388-88E0-4FEF-A99A-2F8DFE646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550" y="5437379"/>
                <a:ext cx="58932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8025DB0-A876-4D57-B6CB-4EEF4592FAF3}"/>
              </a:ext>
            </a:extLst>
          </p:cNvPr>
          <p:cNvSpPr/>
          <p:nvPr/>
        </p:nvSpPr>
        <p:spPr>
          <a:xfrm>
            <a:off x="5223753" y="3219855"/>
            <a:ext cx="3054485" cy="1743413"/>
          </a:xfrm>
          <a:custGeom>
            <a:avLst/>
            <a:gdLst>
              <a:gd name="connsiteX0" fmla="*/ 19456 w 3054485"/>
              <a:gd name="connsiteY0" fmla="*/ 0 h 1743413"/>
              <a:gd name="connsiteX1" fmla="*/ 38911 w 3054485"/>
              <a:gd name="connsiteY1" fmla="*/ 77822 h 1743413"/>
              <a:gd name="connsiteX2" fmla="*/ 0 w 3054485"/>
              <a:gd name="connsiteY2" fmla="*/ 379379 h 1743413"/>
              <a:gd name="connsiteX3" fmla="*/ 68094 w 3054485"/>
              <a:gd name="connsiteY3" fmla="*/ 719847 h 1743413"/>
              <a:gd name="connsiteX4" fmla="*/ 107004 w 3054485"/>
              <a:gd name="connsiteY4" fmla="*/ 817124 h 1743413"/>
              <a:gd name="connsiteX5" fmla="*/ 155643 w 3054485"/>
              <a:gd name="connsiteY5" fmla="*/ 972766 h 1743413"/>
              <a:gd name="connsiteX6" fmla="*/ 194553 w 3054485"/>
              <a:gd name="connsiteY6" fmla="*/ 1089498 h 1743413"/>
              <a:gd name="connsiteX7" fmla="*/ 243192 w 3054485"/>
              <a:gd name="connsiteY7" fmla="*/ 1167319 h 1743413"/>
              <a:gd name="connsiteX8" fmla="*/ 369651 w 3054485"/>
              <a:gd name="connsiteY8" fmla="*/ 1332690 h 1743413"/>
              <a:gd name="connsiteX9" fmla="*/ 612843 w 3054485"/>
              <a:gd name="connsiteY9" fmla="*/ 1556426 h 1743413"/>
              <a:gd name="connsiteX10" fmla="*/ 885217 w 3054485"/>
              <a:gd name="connsiteY10" fmla="*/ 1663430 h 1743413"/>
              <a:gd name="connsiteX11" fmla="*/ 1215958 w 3054485"/>
              <a:gd name="connsiteY11" fmla="*/ 1702341 h 1743413"/>
              <a:gd name="connsiteX12" fmla="*/ 1342417 w 3054485"/>
              <a:gd name="connsiteY12" fmla="*/ 1712068 h 1743413"/>
              <a:gd name="connsiteX13" fmla="*/ 1867711 w 3054485"/>
              <a:gd name="connsiteY13" fmla="*/ 1721796 h 1743413"/>
              <a:gd name="connsiteX14" fmla="*/ 1984443 w 3054485"/>
              <a:gd name="connsiteY14" fmla="*/ 1682885 h 1743413"/>
              <a:gd name="connsiteX15" fmla="*/ 2188724 w 3054485"/>
              <a:gd name="connsiteY15" fmla="*/ 1605064 h 1743413"/>
              <a:gd name="connsiteX16" fmla="*/ 2422187 w 3054485"/>
              <a:gd name="connsiteY16" fmla="*/ 1488332 h 1743413"/>
              <a:gd name="connsiteX17" fmla="*/ 2529192 w 3054485"/>
              <a:gd name="connsiteY17" fmla="*/ 1410511 h 1743413"/>
              <a:gd name="connsiteX18" fmla="*/ 2723745 w 3054485"/>
              <a:gd name="connsiteY18" fmla="*/ 1147864 h 1743413"/>
              <a:gd name="connsiteX19" fmla="*/ 2762656 w 3054485"/>
              <a:gd name="connsiteY19" fmla="*/ 1079771 h 1743413"/>
              <a:gd name="connsiteX20" fmla="*/ 2859932 w 3054485"/>
              <a:gd name="connsiteY20" fmla="*/ 972766 h 1743413"/>
              <a:gd name="connsiteX21" fmla="*/ 2937753 w 3054485"/>
              <a:gd name="connsiteY21" fmla="*/ 817124 h 1743413"/>
              <a:gd name="connsiteX22" fmla="*/ 2986392 w 3054485"/>
              <a:gd name="connsiteY22" fmla="*/ 700392 h 1743413"/>
              <a:gd name="connsiteX23" fmla="*/ 3005847 w 3054485"/>
              <a:gd name="connsiteY23" fmla="*/ 603115 h 1743413"/>
              <a:gd name="connsiteX24" fmla="*/ 3035030 w 3054485"/>
              <a:gd name="connsiteY24" fmla="*/ 350196 h 1743413"/>
              <a:gd name="connsiteX25" fmla="*/ 3054485 w 3054485"/>
              <a:gd name="connsiteY25" fmla="*/ 145915 h 174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054485" h="1743413">
                <a:moveTo>
                  <a:pt x="19456" y="0"/>
                </a:moveTo>
                <a:cubicBezTo>
                  <a:pt x="25941" y="25941"/>
                  <a:pt x="40280" y="51118"/>
                  <a:pt x="38911" y="77822"/>
                </a:cubicBezTo>
                <a:cubicBezTo>
                  <a:pt x="33720" y="179041"/>
                  <a:pt x="0" y="379379"/>
                  <a:pt x="0" y="379379"/>
                </a:cubicBezTo>
                <a:cubicBezTo>
                  <a:pt x="22925" y="631542"/>
                  <a:pt x="-5867" y="530835"/>
                  <a:pt x="68094" y="719847"/>
                </a:cubicBezTo>
                <a:cubicBezTo>
                  <a:pt x="80820" y="752369"/>
                  <a:pt x="107004" y="817124"/>
                  <a:pt x="107004" y="817124"/>
                </a:cubicBezTo>
                <a:cubicBezTo>
                  <a:pt x="124476" y="956898"/>
                  <a:pt x="100440" y="834759"/>
                  <a:pt x="155643" y="972766"/>
                </a:cubicBezTo>
                <a:cubicBezTo>
                  <a:pt x="238746" y="1180522"/>
                  <a:pt x="122799" y="928053"/>
                  <a:pt x="194553" y="1089498"/>
                </a:cubicBezTo>
                <a:cubicBezTo>
                  <a:pt x="217060" y="1140139"/>
                  <a:pt x="210003" y="1119906"/>
                  <a:pt x="243192" y="1167319"/>
                </a:cubicBezTo>
                <a:cubicBezTo>
                  <a:pt x="291486" y="1236310"/>
                  <a:pt x="299185" y="1262224"/>
                  <a:pt x="369651" y="1332690"/>
                </a:cubicBezTo>
                <a:cubicBezTo>
                  <a:pt x="412418" y="1375457"/>
                  <a:pt x="533190" y="1511820"/>
                  <a:pt x="612843" y="1556426"/>
                </a:cubicBezTo>
                <a:cubicBezTo>
                  <a:pt x="749783" y="1633112"/>
                  <a:pt x="756991" y="1628459"/>
                  <a:pt x="885217" y="1663430"/>
                </a:cubicBezTo>
                <a:cubicBezTo>
                  <a:pt x="998434" y="1738907"/>
                  <a:pt x="900816" y="1680854"/>
                  <a:pt x="1215958" y="1702341"/>
                </a:cubicBezTo>
                <a:lnTo>
                  <a:pt x="1342417" y="1712068"/>
                </a:lnTo>
                <a:cubicBezTo>
                  <a:pt x="1557331" y="1751145"/>
                  <a:pt x="1525928" y="1752868"/>
                  <a:pt x="1867711" y="1721796"/>
                </a:cubicBezTo>
                <a:cubicBezTo>
                  <a:pt x="1908558" y="1718083"/>
                  <a:pt x="1945897" y="1696902"/>
                  <a:pt x="1984443" y="1682885"/>
                </a:cubicBezTo>
                <a:cubicBezTo>
                  <a:pt x="2052923" y="1657983"/>
                  <a:pt x="2120496" y="1630649"/>
                  <a:pt x="2188724" y="1605064"/>
                </a:cubicBezTo>
                <a:cubicBezTo>
                  <a:pt x="2326822" y="1553278"/>
                  <a:pt x="2283517" y="1580779"/>
                  <a:pt x="2422187" y="1488332"/>
                </a:cubicBezTo>
                <a:cubicBezTo>
                  <a:pt x="2458883" y="1463868"/>
                  <a:pt x="2498006" y="1441697"/>
                  <a:pt x="2529192" y="1410511"/>
                </a:cubicBezTo>
                <a:cubicBezTo>
                  <a:pt x="2591210" y="1348494"/>
                  <a:pt x="2674385" y="1226016"/>
                  <a:pt x="2723745" y="1147864"/>
                </a:cubicBezTo>
                <a:cubicBezTo>
                  <a:pt x="2737705" y="1125761"/>
                  <a:pt x="2746606" y="1100406"/>
                  <a:pt x="2762656" y="1079771"/>
                </a:cubicBezTo>
                <a:cubicBezTo>
                  <a:pt x="2792250" y="1041721"/>
                  <a:pt x="2827507" y="1008434"/>
                  <a:pt x="2859932" y="972766"/>
                </a:cubicBezTo>
                <a:cubicBezTo>
                  <a:pt x="2959928" y="739443"/>
                  <a:pt x="2799169" y="1108150"/>
                  <a:pt x="2937753" y="817124"/>
                </a:cubicBezTo>
                <a:cubicBezTo>
                  <a:pt x="2955876" y="779065"/>
                  <a:pt x="2970179" y="739303"/>
                  <a:pt x="2986392" y="700392"/>
                </a:cubicBezTo>
                <a:cubicBezTo>
                  <a:pt x="2992877" y="667966"/>
                  <a:pt x="3001298" y="635868"/>
                  <a:pt x="3005847" y="603115"/>
                </a:cubicBezTo>
                <a:cubicBezTo>
                  <a:pt x="3017522" y="519056"/>
                  <a:pt x="3027982" y="434769"/>
                  <a:pt x="3035030" y="350196"/>
                </a:cubicBezTo>
                <a:cubicBezTo>
                  <a:pt x="3047197" y="204203"/>
                  <a:pt x="3040446" y="272271"/>
                  <a:pt x="3054485" y="145915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B7F696-4ADD-4E47-93A8-28D84C40E70D}"/>
              </a:ext>
            </a:extLst>
          </p:cNvPr>
          <p:cNvSpPr/>
          <p:nvPr/>
        </p:nvSpPr>
        <p:spPr>
          <a:xfrm>
            <a:off x="5144012" y="3791011"/>
            <a:ext cx="311285" cy="25993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C734C4A-DA15-43DF-AF31-F65F667C177A}"/>
                  </a:ext>
                </a:extLst>
              </p:cNvPr>
              <p:cNvSpPr txBox="1"/>
              <p:nvPr/>
            </p:nvSpPr>
            <p:spPr>
              <a:xfrm>
                <a:off x="1083577" y="2314752"/>
                <a:ext cx="1940659" cy="687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C734C4A-DA15-43DF-AF31-F65F667C1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577" y="2314752"/>
                <a:ext cx="1940659" cy="6871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752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Learning?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64755B5-DE4D-4410-B61D-3DBA88480F92}"/>
              </a:ext>
            </a:extLst>
          </p:cNvPr>
          <p:cNvSpPr/>
          <p:nvPr/>
        </p:nvSpPr>
        <p:spPr>
          <a:xfrm>
            <a:off x="715739" y="1402208"/>
            <a:ext cx="195085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000" dirty="0"/>
              <a:t>Optimisation: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000" dirty="0"/>
              <a:t>Gradient</a:t>
            </a:r>
          </a:p>
          <a:p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E61A684-BD01-4723-A7CC-288D72FB1066}"/>
                  </a:ext>
                </a:extLst>
              </p:cNvPr>
              <p:cNvSpPr txBox="1"/>
              <p:nvPr/>
            </p:nvSpPr>
            <p:spPr>
              <a:xfrm>
                <a:off x="4943827" y="1617651"/>
                <a:ext cx="3838167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=… 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E61A684-BD01-4723-A7CC-288D72FB1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827" y="1617651"/>
                <a:ext cx="3838167" cy="555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AE1FAF-C83E-4CF3-9E80-3B08BA735AC0}"/>
              </a:ext>
            </a:extLst>
          </p:cNvPr>
          <p:cNvCxnSpPr/>
          <p:nvPr/>
        </p:nvCxnSpPr>
        <p:spPr>
          <a:xfrm>
            <a:off x="4873556" y="5240349"/>
            <a:ext cx="34533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93AD1F-A38E-42FF-A613-EBE6971E6A27}"/>
              </a:ext>
            </a:extLst>
          </p:cNvPr>
          <p:cNvCxnSpPr>
            <a:cxnSpLocks/>
          </p:cNvCxnSpPr>
          <p:nvPr/>
        </p:nvCxnSpPr>
        <p:spPr>
          <a:xfrm flipV="1">
            <a:off x="4902740" y="3121478"/>
            <a:ext cx="0" cy="21188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0AD009-0D1F-48D4-8DF2-09D622A04FB4}"/>
                  </a:ext>
                </a:extLst>
              </p:cNvPr>
              <p:cNvSpPr txBox="1"/>
              <p:nvPr/>
            </p:nvSpPr>
            <p:spPr>
              <a:xfrm>
                <a:off x="3024236" y="3625056"/>
                <a:ext cx="1666418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0AD009-0D1F-48D4-8DF2-09D622A04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236" y="3625056"/>
                <a:ext cx="1666418" cy="555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34CC388-88E0-4FEF-A99A-2F8DFE646BFC}"/>
                  </a:ext>
                </a:extLst>
              </p:cNvPr>
              <p:cNvSpPr txBox="1"/>
              <p:nvPr/>
            </p:nvSpPr>
            <p:spPr>
              <a:xfrm>
                <a:off x="6305550" y="5437379"/>
                <a:ext cx="5893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34CC388-88E0-4FEF-A99A-2F8DFE646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550" y="5437379"/>
                <a:ext cx="58932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8025DB0-A876-4D57-B6CB-4EEF4592FAF3}"/>
              </a:ext>
            </a:extLst>
          </p:cNvPr>
          <p:cNvSpPr/>
          <p:nvPr/>
        </p:nvSpPr>
        <p:spPr>
          <a:xfrm>
            <a:off x="5223753" y="3219855"/>
            <a:ext cx="3054485" cy="1743413"/>
          </a:xfrm>
          <a:custGeom>
            <a:avLst/>
            <a:gdLst>
              <a:gd name="connsiteX0" fmla="*/ 19456 w 3054485"/>
              <a:gd name="connsiteY0" fmla="*/ 0 h 1743413"/>
              <a:gd name="connsiteX1" fmla="*/ 38911 w 3054485"/>
              <a:gd name="connsiteY1" fmla="*/ 77822 h 1743413"/>
              <a:gd name="connsiteX2" fmla="*/ 0 w 3054485"/>
              <a:gd name="connsiteY2" fmla="*/ 379379 h 1743413"/>
              <a:gd name="connsiteX3" fmla="*/ 68094 w 3054485"/>
              <a:gd name="connsiteY3" fmla="*/ 719847 h 1743413"/>
              <a:gd name="connsiteX4" fmla="*/ 107004 w 3054485"/>
              <a:gd name="connsiteY4" fmla="*/ 817124 h 1743413"/>
              <a:gd name="connsiteX5" fmla="*/ 155643 w 3054485"/>
              <a:gd name="connsiteY5" fmla="*/ 972766 h 1743413"/>
              <a:gd name="connsiteX6" fmla="*/ 194553 w 3054485"/>
              <a:gd name="connsiteY6" fmla="*/ 1089498 h 1743413"/>
              <a:gd name="connsiteX7" fmla="*/ 243192 w 3054485"/>
              <a:gd name="connsiteY7" fmla="*/ 1167319 h 1743413"/>
              <a:gd name="connsiteX8" fmla="*/ 369651 w 3054485"/>
              <a:gd name="connsiteY8" fmla="*/ 1332690 h 1743413"/>
              <a:gd name="connsiteX9" fmla="*/ 612843 w 3054485"/>
              <a:gd name="connsiteY9" fmla="*/ 1556426 h 1743413"/>
              <a:gd name="connsiteX10" fmla="*/ 885217 w 3054485"/>
              <a:gd name="connsiteY10" fmla="*/ 1663430 h 1743413"/>
              <a:gd name="connsiteX11" fmla="*/ 1215958 w 3054485"/>
              <a:gd name="connsiteY11" fmla="*/ 1702341 h 1743413"/>
              <a:gd name="connsiteX12" fmla="*/ 1342417 w 3054485"/>
              <a:gd name="connsiteY12" fmla="*/ 1712068 h 1743413"/>
              <a:gd name="connsiteX13" fmla="*/ 1867711 w 3054485"/>
              <a:gd name="connsiteY13" fmla="*/ 1721796 h 1743413"/>
              <a:gd name="connsiteX14" fmla="*/ 1984443 w 3054485"/>
              <a:gd name="connsiteY14" fmla="*/ 1682885 h 1743413"/>
              <a:gd name="connsiteX15" fmla="*/ 2188724 w 3054485"/>
              <a:gd name="connsiteY15" fmla="*/ 1605064 h 1743413"/>
              <a:gd name="connsiteX16" fmla="*/ 2422187 w 3054485"/>
              <a:gd name="connsiteY16" fmla="*/ 1488332 h 1743413"/>
              <a:gd name="connsiteX17" fmla="*/ 2529192 w 3054485"/>
              <a:gd name="connsiteY17" fmla="*/ 1410511 h 1743413"/>
              <a:gd name="connsiteX18" fmla="*/ 2723745 w 3054485"/>
              <a:gd name="connsiteY18" fmla="*/ 1147864 h 1743413"/>
              <a:gd name="connsiteX19" fmla="*/ 2762656 w 3054485"/>
              <a:gd name="connsiteY19" fmla="*/ 1079771 h 1743413"/>
              <a:gd name="connsiteX20" fmla="*/ 2859932 w 3054485"/>
              <a:gd name="connsiteY20" fmla="*/ 972766 h 1743413"/>
              <a:gd name="connsiteX21" fmla="*/ 2937753 w 3054485"/>
              <a:gd name="connsiteY21" fmla="*/ 817124 h 1743413"/>
              <a:gd name="connsiteX22" fmla="*/ 2986392 w 3054485"/>
              <a:gd name="connsiteY22" fmla="*/ 700392 h 1743413"/>
              <a:gd name="connsiteX23" fmla="*/ 3005847 w 3054485"/>
              <a:gd name="connsiteY23" fmla="*/ 603115 h 1743413"/>
              <a:gd name="connsiteX24" fmla="*/ 3035030 w 3054485"/>
              <a:gd name="connsiteY24" fmla="*/ 350196 h 1743413"/>
              <a:gd name="connsiteX25" fmla="*/ 3054485 w 3054485"/>
              <a:gd name="connsiteY25" fmla="*/ 145915 h 174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054485" h="1743413">
                <a:moveTo>
                  <a:pt x="19456" y="0"/>
                </a:moveTo>
                <a:cubicBezTo>
                  <a:pt x="25941" y="25941"/>
                  <a:pt x="40280" y="51118"/>
                  <a:pt x="38911" y="77822"/>
                </a:cubicBezTo>
                <a:cubicBezTo>
                  <a:pt x="33720" y="179041"/>
                  <a:pt x="0" y="379379"/>
                  <a:pt x="0" y="379379"/>
                </a:cubicBezTo>
                <a:cubicBezTo>
                  <a:pt x="22925" y="631542"/>
                  <a:pt x="-5867" y="530835"/>
                  <a:pt x="68094" y="719847"/>
                </a:cubicBezTo>
                <a:cubicBezTo>
                  <a:pt x="80820" y="752369"/>
                  <a:pt x="107004" y="817124"/>
                  <a:pt x="107004" y="817124"/>
                </a:cubicBezTo>
                <a:cubicBezTo>
                  <a:pt x="124476" y="956898"/>
                  <a:pt x="100440" y="834759"/>
                  <a:pt x="155643" y="972766"/>
                </a:cubicBezTo>
                <a:cubicBezTo>
                  <a:pt x="238746" y="1180522"/>
                  <a:pt x="122799" y="928053"/>
                  <a:pt x="194553" y="1089498"/>
                </a:cubicBezTo>
                <a:cubicBezTo>
                  <a:pt x="217060" y="1140139"/>
                  <a:pt x="210003" y="1119906"/>
                  <a:pt x="243192" y="1167319"/>
                </a:cubicBezTo>
                <a:cubicBezTo>
                  <a:pt x="291486" y="1236310"/>
                  <a:pt x="299185" y="1262224"/>
                  <a:pt x="369651" y="1332690"/>
                </a:cubicBezTo>
                <a:cubicBezTo>
                  <a:pt x="412418" y="1375457"/>
                  <a:pt x="533190" y="1511820"/>
                  <a:pt x="612843" y="1556426"/>
                </a:cubicBezTo>
                <a:cubicBezTo>
                  <a:pt x="749783" y="1633112"/>
                  <a:pt x="756991" y="1628459"/>
                  <a:pt x="885217" y="1663430"/>
                </a:cubicBezTo>
                <a:cubicBezTo>
                  <a:pt x="998434" y="1738907"/>
                  <a:pt x="900816" y="1680854"/>
                  <a:pt x="1215958" y="1702341"/>
                </a:cubicBezTo>
                <a:lnTo>
                  <a:pt x="1342417" y="1712068"/>
                </a:lnTo>
                <a:cubicBezTo>
                  <a:pt x="1557331" y="1751145"/>
                  <a:pt x="1525928" y="1752868"/>
                  <a:pt x="1867711" y="1721796"/>
                </a:cubicBezTo>
                <a:cubicBezTo>
                  <a:pt x="1908558" y="1718083"/>
                  <a:pt x="1945897" y="1696902"/>
                  <a:pt x="1984443" y="1682885"/>
                </a:cubicBezTo>
                <a:cubicBezTo>
                  <a:pt x="2052923" y="1657983"/>
                  <a:pt x="2120496" y="1630649"/>
                  <a:pt x="2188724" y="1605064"/>
                </a:cubicBezTo>
                <a:cubicBezTo>
                  <a:pt x="2326822" y="1553278"/>
                  <a:pt x="2283517" y="1580779"/>
                  <a:pt x="2422187" y="1488332"/>
                </a:cubicBezTo>
                <a:cubicBezTo>
                  <a:pt x="2458883" y="1463868"/>
                  <a:pt x="2498006" y="1441697"/>
                  <a:pt x="2529192" y="1410511"/>
                </a:cubicBezTo>
                <a:cubicBezTo>
                  <a:pt x="2591210" y="1348494"/>
                  <a:pt x="2674385" y="1226016"/>
                  <a:pt x="2723745" y="1147864"/>
                </a:cubicBezTo>
                <a:cubicBezTo>
                  <a:pt x="2737705" y="1125761"/>
                  <a:pt x="2746606" y="1100406"/>
                  <a:pt x="2762656" y="1079771"/>
                </a:cubicBezTo>
                <a:cubicBezTo>
                  <a:pt x="2792250" y="1041721"/>
                  <a:pt x="2827507" y="1008434"/>
                  <a:pt x="2859932" y="972766"/>
                </a:cubicBezTo>
                <a:cubicBezTo>
                  <a:pt x="2959928" y="739443"/>
                  <a:pt x="2799169" y="1108150"/>
                  <a:pt x="2937753" y="817124"/>
                </a:cubicBezTo>
                <a:cubicBezTo>
                  <a:pt x="2955876" y="779065"/>
                  <a:pt x="2970179" y="739303"/>
                  <a:pt x="2986392" y="700392"/>
                </a:cubicBezTo>
                <a:cubicBezTo>
                  <a:pt x="2992877" y="667966"/>
                  <a:pt x="3001298" y="635868"/>
                  <a:pt x="3005847" y="603115"/>
                </a:cubicBezTo>
                <a:cubicBezTo>
                  <a:pt x="3017522" y="519056"/>
                  <a:pt x="3027982" y="434769"/>
                  <a:pt x="3035030" y="350196"/>
                </a:cubicBezTo>
                <a:cubicBezTo>
                  <a:pt x="3047197" y="204203"/>
                  <a:pt x="3040446" y="272271"/>
                  <a:pt x="3054485" y="145915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C1FEBE-90AC-4E21-B7C4-438E8D2F0450}"/>
              </a:ext>
            </a:extLst>
          </p:cNvPr>
          <p:cNvCxnSpPr>
            <a:cxnSpLocks/>
          </p:cNvCxnSpPr>
          <p:nvPr/>
        </p:nvCxnSpPr>
        <p:spPr>
          <a:xfrm>
            <a:off x="4873556" y="3317132"/>
            <a:ext cx="1070044" cy="2033081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C734C4A-DA15-43DF-AF31-F65F667C177A}"/>
                  </a:ext>
                </a:extLst>
              </p:cNvPr>
              <p:cNvSpPr txBox="1"/>
              <p:nvPr/>
            </p:nvSpPr>
            <p:spPr>
              <a:xfrm>
                <a:off x="1083577" y="2314752"/>
                <a:ext cx="1940659" cy="687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C734C4A-DA15-43DF-AF31-F65F667C1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577" y="2314752"/>
                <a:ext cx="1940659" cy="6871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E707C498-6019-4565-80A9-EE586F469963}"/>
              </a:ext>
            </a:extLst>
          </p:cNvPr>
          <p:cNvSpPr/>
          <p:nvPr/>
        </p:nvSpPr>
        <p:spPr>
          <a:xfrm>
            <a:off x="5144012" y="3791011"/>
            <a:ext cx="311285" cy="25993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9157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Learning?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64755B5-DE4D-4410-B61D-3DBA88480F92}"/>
              </a:ext>
            </a:extLst>
          </p:cNvPr>
          <p:cNvSpPr/>
          <p:nvPr/>
        </p:nvSpPr>
        <p:spPr>
          <a:xfrm>
            <a:off x="715739" y="1402208"/>
            <a:ext cx="195085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000" dirty="0"/>
              <a:t>Optimisation: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000" dirty="0"/>
              <a:t>Gradient</a:t>
            </a:r>
          </a:p>
          <a:p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E61A684-BD01-4723-A7CC-288D72FB1066}"/>
                  </a:ext>
                </a:extLst>
              </p:cNvPr>
              <p:cNvSpPr txBox="1"/>
              <p:nvPr/>
            </p:nvSpPr>
            <p:spPr>
              <a:xfrm>
                <a:off x="4943827" y="1617651"/>
                <a:ext cx="3838167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=… 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E61A684-BD01-4723-A7CC-288D72FB1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827" y="1617651"/>
                <a:ext cx="3838167" cy="555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AE1FAF-C83E-4CF3-9E80-3B08BA735AC0}"/>
              </a:ext>
            </a:extLst>
          </p:cNvPr>
          <p:cNvCxnSpPr/>
          <p:nvPr/>
        </p:nvCxnSpPr>
        <p:spPr>
          <a:xfrm>
            <a:off x="4873556" y="5240349"/>
            <a:ext cx="34533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93AD1F-A38E-42FF-A613-EBE6971E6A27}"/>
              </a:ext>
            </a:extLst>
          </p:cNvPr>
          <p:cNvCxnSpPr>
            <a:cxnSpLocks/>
          </p:cNvCxnSpPr>
          <p:nvPr/>
        </p:nvCxnSpPr>
        <p:spPr>
          <a:xfrm flipV="1">
            <a:off x="4902740" y="3121478"/>
            <a:ext cx="0" cy="21188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0AD009-0D1F-48D4-8DF2-09D622A04FB4}"/>
                  </a:ext>
                </a:extLst>
              </p:cNvPr>
              <p:cNvSpPr txBox="1"/>
              <p:nvPr/>
            </p:nvSpPr>
            <p:spPr>
              <a:xfrm>
                <a:off x="3024236" y="3625056"/>
                <a:ext cx="1666418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0AD009-0D1F-48D4-8DF2-09D622A04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236" y="3625056"/>
                <a:ext cx="1666418" cy="555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34CC388-88E0-4FEF-A99A-2F8DFE646BFC}"/>
                  </a:ext>
                </a:extLst>
              </p:cNvPr>
              <p:cNvSpPr txBox="1"/>
              <p:nvPr/>
            </p:nvSpPr>
            <p:spPr>
              <a:xfrm>
                <a:off x="6305550" y="5437379"/>
                <a:ext cx="5893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34CC388-88E0-4FEF-A99A-2F8DFE646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550" y="5437379"/>
                <a:ext cx="58932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8025DB0-A876-4D57-B6CB-4EEF4592FAF3}"/>
              </a:ext>
            </a:extLst>
          </p:cNvPr>
          <p:cNvSpPr/>
          <p:nvPr/>
        </p:nvSpPr>
        <p:spPr>
          <a:xfrm>
            <a:off x="5223753" y="3219855"/>
            <a:ext cx="3054485" cy="1743413"/>
          </a:xfrm>
          <a:custGeom>
            <a:avLst/>
            <a:gdLst>
              <a:gd name="connsiteX0" fmla="*/ 19456 w 3054485"/>
              <a:gd name="connsiteY0" fmla="*/ 0 h 1743413"/>
              <a:gd name="connsiteX1" fmla="*/ 38911 w 3054485"/>
              <a:gd name="connsiteY1" fmla="*/ 77822 h 1743413"/>
              <a:gd name="connsiteX2" fmla="*/ 0 w 3054485"/>
              <a:gd name="connsiteY2" fmla="*/ 379379 h 1743413"/>
              <a:gd name="connsiteX3" fmla="*/ 68094 w 3054485"/>
              <a:gd name="connsiteY3" fmla="*/ 719847 h 1743413"/>
              <a:gd name="connsiteX4" fmla="*/ 107004 w 3054485"/>
              <a:gd name="connsiteY4" fmla="*/ 817124 h 1743413"/>
              <a:gd name="connsiteX5" fmla="*/ 155643 w 3054485"/>
              <a:gd name="connsiteY5" fmla="*/ 972766 h 1743413"/>
              <a:gd name="connsiteX6" fmla="*/ 194553 w 3054485"/>
              <a:gd name="connsiteY6" fmla="*/ 1089498 h 1743413"/>
              <a:gd name="connsiteX7" fmla="*/ 243192 w 3054485"/>
              <a:gd name="connsiteY7" fmla="*/ 1167319 h 1743413"/>
              <a:gd name="connsiteX8" fmla="*/ 369651 w 3054485"/>
              <a:gd name="connsiteY8" fmla="*/ 1332690 h 1743413"/>
              <a:gd name="connsiteX9" fmla="*/ 612843 w 3054485"/>
              <a:gd name="connsiteY9" fmla="*/ 1556426 h 1743413"/>
              <a:gd name="connsiteX10" fmla="*/ 885217 w 3054485"/>
              <a:gd name="connsiteY10" fmla="*/ 1663430 h 1743413"/>
              <a:gd name="connsiteX11" fmla="*/ 1215958 w 3054485"/>
              <a:gd name="connsiteY11" fmla="*/ 1702341 h 1743413"/>
              <a:gd name="connsiteX12" fmla="*/ 1342417 w 3054485"/>
              <a:gd name="connsiteY12" fmla="*/ 1712068 h 1743413"/>
              <a:gd name="connsiteX13" fmla="*/ 1867711 w 3054485"/>
              <a:gd name="connsiteY13" fmla="*/ 1721796 h 1743413"/>
              <a:gd name="connsiteX14" fmla="*/ 1984443 w 3054485"/>
              <a:gd name="connsiteY14" fmla="*/ 1682885 h 1743413"/>
              <a:gd name="connsiteX15" fmla="*/ 2188724 w 3054485"/>
              <a:gd name="connsiteY15" fmla="*/ 1605064 h 1743413"/>
              <a:gd name="connsiteX16" fmla="*/ 2422187 w 3054485"/>
              <a:gd name="connsiteY16" fmla="*/ 1488332 h 1743413"/>
              <a:gd name="connsiteX17" fmla="*/ 2529192 w 3054485"/>
              <a:gd name="connsiteY17" fmla="*/ 1410511 h 1743413"/>
              <a:gd name="connsiteX18" fmla="*/ 2723745 w 3054485"/>
              <a:gd name="connsiteY18" fmla="*/ 1147864 h 1743413"/>
              <a:gd name="connsiteX19" fmla="*/ 2762656 w 3054485"/>
              <a:gd name="connsiteY19" fmla="*/ 1079771 h 1743413"/>
              <a:gd name="connsiteX20" fmla="*/ 2859932 w 3054485"/>
              <a:gd name="connsiteY20" fmla="*/ 972766 h 1743413"/>
              <a:gd name="connsiteX21" fmla="*/ 2937753 w 3054485"/>
              <a:gd name="connsiteY21" fmla="*/ 817124 h 1743413"/>
              <a:gd name="connsiteX22" fmla="*/ 2986392 w 3054485"/>
              <a:gd name="connsiteY22" fmla="*/ 700392 h 1743413"/>
              <a:gd name="connsiteX23" fmla="*/ 3005847 w 3054485"/>
              <a:gd name="connsiteY23" fmla="*/ 603115 h 1743413"/>
              <a:gd name="connsiteX24" fmla="*/ 3035030 w 3054485"/>
              <a:gd name="connsiteY24" fmla="*/ 350196 h 1743413"/>
              <a:gd name="connsiteX25" fmla="*/ 3054485 w 3054485"/>
              <a:gd name="connsiteY25" fmla="*/ 145915 h 174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054485" h="1743413">
                <a:moveTo>
                  <a:pt x="19456" y="0"/>
                </a:moveTo>
                <a:cubicBezTo>
                  <a:pt x="25941" y="25941"/>
                  <a:pt x="40280" y="51118"/>
                  <a:pt x="38911" y="77822"/>
                </a:cubicBezTo>
                <a:cubicBezTo>
                  <a:pt x="33720" y="179041"/>
                  <a:pt x="0" y="379379"/>
                  <a:pt x="0" y="379379"/>
                </a:cubicBezTo>
                <a:cubicBezTo>
                  <a:pt x="22925" y="631542"/>
                  <a:pt x="-5867" y="530835"/>
                  <a:pt x="68094" y="719847"/>
                </a:cubicBezTo>
                <a:cubicBezTo>
                  <a:pt x="80820" y="752369"/>
                  <a:pt x="107004" y="817124"/>
                  <a:pt x="107004" y="817124"/>
                </a:cubicBezTo>
                <a:cubicBezTo>
                  <a:pt x="124476" y="956898"/>
                  <a:pt x="100440" y="834759"/>
                  <a:pt x="155643" y="972766"/>
                </a:cubicBezTo>
                <a:cubicBezTo>
                  <a:pt x="238746" y="1180522"/>
                  <a:pt x="122799" y="928053"/>
                  <a:pt x="194553" y="1089498"/>
                </a:cubicBezTo>
                <a:cubicBezTo>
                  <a:pt x="217060" y="1140139"/>
                  <a:pt x="210003" y="1119906"/>
                  <a:pt x="243192" y="1167319"/>
                </a:cubicBezTo>
                <a:cubicBezTo>
                  <a:pt x="291486" y="1236310"/>
                  <a:pt x="299185" y="1262224"/>
                  <a:pt x="369651" y="1332690"/>
                </a:cubicBezTo>
                <a:cubicBezTo>
                  <a:pt x="412418" y="1375457"/>
                  <a:pt x="533190" y="1511820"/>
                  <a:pt x="612843" y="1556426"/>
                </a:cubicBezTo>
                <a:cubicBezTo>
                  <a:pt x="749783" y="1633112"/>
                  <a:pt x="756991" y="1628459"/>
                  <a:pt x="885217" y="1663430"/>
                </a:cubicBezTo>
                <a:cubicBezTo>
                  <a:pt x="998434" y="1738907"/>
                  <a:pt x="900816" y="1680854"/>
                  <a:pt x="1215958" y="1702341"/>
                </a:cubicBezTo>
                <a:lnTo>
                  <a:pt x="1342417" y="1712068"/>
                </a:lnTo>
                <a:cubicBezTo>
                  <a:pt x="1557331" y="1751145"/>
                  <a:pt x="1525928" y="1752868"/>
                  <a:pt x="1867711" y="1721796"/>
                </a:cubicBezTo>
                <a:cubicBezTo>
                  <a:pt x="1908558" y="1718083"/>
                  <a:pt x="1945897" y="1696902"/>
                  <a:pt x="1984443" y="1682885"/>
                </a:cubicBezTo>
                <a:cubicBezTo>
                  <a:pt x="2052923" y="1657983"/>
                  <a:pt x="2120496" y="1630649"/>
                  <a:pt x="2188724" y="1605064"/>
                </a:cubicBezTo>
                <a:cubicBezTo>
                  <a:pt x="2326822" y="1553278"/>
                  <a:pt x="2283517" y="1580779"/>
                  <a:pt x="2422187" y="1488332"/>
                </a:cubicBezTo>
                <a:cubicBezTo>
                  <a:pt x="2458883" y="1463868"/>
                  <a:pt x="2498006" y="1441697"/>
                  <a:pt x="2529192" y="1410511"/>
                </a:cubicBezTo>
                <a:cubicBezTo>
                  <a:pt x="2591210" y="1348494"/>
                  <a:pt x="2674385" y="1226016"/>
                  <a:pt x="2723745" y="1147864"/>
                </a:cubicBezTo>
                <a:cubicBezTo>
                  <a:pt x="2737705" y="1125761"/>
                  <a:pt x="2746606" y="1100406"/>
                  <a:pt x="2762656" y="1079771"/>
                </a:cubicBezTo>
                <a:cubicBezTo>
                  <a:pt x="2792250" y="1041721"/>
                  <a:pt x="2827507" y="1008434"/>
                  <a:pt x="2859932" y="972766"/>
                </a:cubicBezTo>
                <a:cubicBezTo>
                  <a:pt x="2959928" y="739443"/>
                  <a:pt x="2799169" y="1108150"/>
                  <a:pt x="2937753" y="817124"/>
                </a:cubicBezTo>
                <a:cubicBezTo>
                  <a:pt x="2955876" y="779065"/>
                  <a:pt x="2970179" y="739303"/>
                  <a:pt x="2986392" y="700392"/>
                </a:cubicBezTo>
                <a:cubicBezTo>
                  <a:pt x="2992877" y="667966"/>
                  <a:pt x="3001298" y="635868"/>
                  <a:pt x="3005847" y="603115"/>
                </a:cubicBezTo>
                <a:cubicBezTo>
                  <a:pt x="3017522" y="519056"/>
                  <a:pt x="3027982" y="434769"/>
                  <a:pt x="3035030" y="350196"/>
                </a:cubicBezTo>
                <a:cubicBezTo>
                  <a:pt x="3047197" y="204203"/>
                  <a:pt x="3040446" y="272271"/>
                  <a:pt x="3054485" y="145915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C1FEBE-90AC-4E21-B7C4-438E8D2F0450}"/>
              </a:ext>
            </a:extLst>
          </p:cNvPr>
          <p:cNvCxnSpPr>
            <a:cxnSpLocks/>
          </p:cNvCxnSpPr>
          <p:nvPr/>
        </p:nvCxnSpPr>
        <p:spPr>
          <a:xfrm>
            <a:off x="4873556" y="3317132"/>
            <a:ext cx="1070044" cy="2033081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C734C4A-DA15-43DF-AF31-F65F667C177A}"/>
                  </a:ext>
                </a:extLst>
              </p:cNvPr>
              <p:cNvSpPr txBox="1"/>
              <p:nvPr/>
            </p:nvSpPr>
            <p:spPr>
              <a:xfrm>
                <a:off x="1083577" y="2314752"/>
                <a:ext cx="1940659" cy="687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C734C4A-DA15-43DF-AF31-F65F667C1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577" y="2314752"/>
                <a:ext cx="1940659" cy="6871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4B225875-965B-4DC8-AF33-BADA78AFBF23}"/>
              </a:ext>
            </a:extLst>
          </p:cNvPr>
          <p:cNvSpPr/>
          <p:nvPr/>
        </p:nvSpPr>
        <p:spPr>
          <a:xfrm>
            <a:off x="5455297" y="4394857"/>
            <a:ext cx="311285" cy="25993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4188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loud 16">
            <a:extLst>
              <a:ext uri="{FF2B5EF4-FFF2-40B4-BE49-F238E27FC236}">
                <a16:creationId xmlns:a16="http://schemas.microsoft.com/office/drawing/2014/main" id="{84B76C4E-A76D-49E1-86CB-0EF86FCBA566}"/>
              </a:ext>
            </a:extLst>
          </p:cNvPr>
          <p:cNvSpPr/>
          <p:nvPr/>
        </p:nvSpPr>
        <p:spPr>
          <a:xfrm>
            <a:off x="3600449" y="2367736"/>
            <a:ext cx="2638426" cy="1935123"/>
          </a:xfrm>
          <a:prstGeom prst="cloud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A complex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E07B58C-1678-4A0A-9AF8-3F29A7A02308}"/>
              </a:ext>
            </a:extLst>
          </p:cNvPr>
          <p:cNvSpPr/>
          <p:nvPr/>
        </p:nvSpPr>
        <p:spPr>
          <a:xfrm>
            <a:off x="3898106" y="3261536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5AB080-7D29-4BDB-9A19-5B0A07F0A414}"/>
              </a:ext>
            </a:extLst>
          </p:cNvPr>
          <p:cNvSpPr txBox="1"/>
          <p:nvPr/>
        </p:nvSpPr>
        <p:spPr>
          <a:xfrm>
            <a:off x="542924" y="3061215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Input(s)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38EA36-B1DE-4C14-B017-B4495A00AE19}"/>
              </a:ext>
            </a:extLst>
          </p:cNvPr>
          <p:cNvSpPr txBox="1"/>
          <p:nvPr/>
        </p:nvSpPr>
        <p:spPr>
          <a:xfrm>
            <a:off x="8391525" y="3205637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Output(S)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F12E5C-6F0B-41F2-9CA2-47CD684093B5}"/>
              </a:ext>
            </a:extLst>
          </p:cNvPr>
          <p:cNvCxnSpPr/>
          <p:nvPr/>
        </p:nvCxnSpPr>
        <p:spPr>
          <a:xfrm>
            <a:off x="1828799" y="3245881"/>
            <a:ext cx="7429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84E9DD-749B-48A0-A19C-88B3CE3599D0}"/>
              </a:ext>
            </a:extLst>
          </p:cNvPr>
          <p:cNvCxnSpPr/>
          <p:nvPr/>
        </p:nvCxnSpPr>
        <p:spPr>
          <a:xfrm>
            <a:off x="7181850" y="3390303"/>
            <a:ext cx="7429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A5BA7A4-3E96-437E-A439-CA324EF692FC}"/>
              </a:ext>
            </a:extLst>
          </p:cNvPr>
          <p:cNvSpPr/>
          <p:nvPr/>
        </p:nvSpPr>
        <p:spPr>
          <a:xfrm>
            <a:off x="4195763" y="2932448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B6DCA5D-6AF3-474C-B9E8-AFD00852CEEE}"/>
              </a:ext>
            </a:extLst>
          </p:cNvPr>
          <p:cNvSpPr/>
          <p:nvPr/>
        </p:nvSpPr>
        <p:spPr>
          <a:xfrm>
            <a:off x="4662488" y="2650684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56AA276-E627-4BF3-BFCC-074DE2219226}"/>
              </a:ext>
            </a:extLst>
          </p:cNvPr>
          <p:cNvSpPr/>
          <p:nvPr/>
        </p:nvSpPr>
        <p:spPr>
          <a:xfrm>
            <a:off x="4766072" y="2892204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B3D7AD4-34EB-4819-9DA9-61478DA2BEAE}"/>
              </a:ext>
            </a:extLst>
          </p:cNvPr>
          <p:cNvSpPr/>
          <p:nvPr/>
        </p:nvSpPr>
        <p:spPr>
          <a:xfrm>
            <a:off x="4679157" y="3261536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807FCEE-CF6B-4F78-975A-D0D33463BBDF}"/>
              </a:ext>
            </a:extLst>
          </p:cNvPr>
          <p:cNvSpPr/>
          <p:nvPr/>
        </p:nvSpPr>
        <p:spPr>
          <a:xfrm>
            <a:off x="5098257" y="2610440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EC245A-55E6-4886-80A6-2616BAB818C1}"/>
              </a:ext>
            </a:extLst>
          </p:cNvPr>
          <p:cNvSpPr/>
          <p:nvPr/>
        </p:nvSpPr>
        <p:spPr>
          <a:xfrm>
            <a:off x="3828456" y="2619015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1BA671-5C31-44F3-83BC-020251DC9BBC}"/>
              </a:ext>
            </a:extLst>
          </p:cNvPr>
          <p:cNvSpPr/>
          <p:nvPr/>
        </p:nvSpPr>
        <p:spPr>
          <a:xfrm>
            <a:off x="4493420" y="3390303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37607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2" grpId="0"/>
      <p:bldP spid="23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loud 16">
            <a:extLst>
              <a:ext uri="{FF2B5EF4-FFF2-40B4-BE49-F238E27FC236}">
                <a16:creationId xmlns:a16="http://schemas.microsoft.com/office/drawing/2014/main" id="{84B76C4E-A76D-49E1-86CB-0EF86FCBA566}"/>
              </a:ext>
            </a:extLst>
          </p:cNvPr>
          <p:cNvSpPr/>
          <p:nvPr/>
        </p:nvSpPr>
        <p:spPr>
          <a:xfrm>
            <a:off x="4042925" y="4574484"/>
            <a:ext cx="2638426" cy="1935123"/>
          </a:xfrm>
          <a:prstGeom prst="cloud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Backbox?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E07B58C-1678-4A0A-9AF8-3F29A7A02308}"/>
              </a:ext>
            </a:extLst>
          </p:cNvPr>
          <p:cNvSpPr/>
          <p:nvPr/>
        </p:nvSpPr>
        <p:spPr>
          <a:xfrm>
            <a:off x="4340582" y="5468284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5AB080-7D29-4BDB-9A19-5B0A07F0A414}"/>
              </a:ext>
            </a:extLst>
          </p:cNvPr>
          <p:cNvSpPr txBox="1"/>
          <p:nvPr/>
        </p:nvSpPr>
        <p:spPr>
          <a:xfrm>
            <a:off x="985400" y="5267963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Input(s)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38EA36-B1DE-4C14-B017-B4495A00AE19}"/>
              </a:ext>
            </a:extLst>
          </p:cNvPr>
          <p:cNvSpPr txBox="1"/>
          <p:nvPr/>
        </p:nvSpPr>
        <p:spPr>
          <a:xfrm>
            <a:off x="8834001" y="5412385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Output(S)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F12E5C-6F0B-41F2-9CA2-47CD684093B5}"/>
              </a:ext>
            </a:extLst>
          </p:cNvPr>
          <p:cNvCxnSpPr/>
          <p:nvPr/>
        </p:nvCxnSpPr>
        <p:spPr>
          <a:xfrm>
            <a:off x="2271275" y="5452629"/>
            <a:ext cx="7429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84E9DD-749B-48A0-A19C-88B3CE3599D0}"/>
              </a:ext>
            </a:extLst>
          </p:cNvPr>
          <p:cNvCxnSpPr/>
          <p:nvPr/>
        </p:nvCxnSpPr>
        <p:spPr>
          <a:xfrm>
            <a:off x="7624326" y="5597051"/>
            <a:ext cx="7429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A5BA7A4-3E96-437E-A439-CA324EF692FC}"/>
              </a:ext>
            </a:extLst>
          </p:cNvPr>
          <p:cNvSpPr/>
          <p:nvPr/>
        </p:nvSpPr>
        <p:spPr>
          <a:xfrm>
            <a:off x="4638239" y="5139196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B6DCA5D-6AF3-474C-B9E8-AFD00852CEEE}"/>
              </a:ext>
            </a:extLst>
          </p:cNvPr>
          <p:cNvSpPr/>
          <p:nvPr/>
        </p:nvSpPr>
        <p:spPr>
          <a:xfrm>
            <a:off x="5104964" y="4857432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56AA276-E627-4BF3-BFCC-074DE2219226}"/>
              </a:ext>
            </a:extLst>
          </p:cNvPr>
          <p:cNvSpPr/>
          <p:nvPr/>
        </p:nvSpPr>
        <p:spPr>
          <a:xfrm>
            <a:off x="5208548" y="5098952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B3D7AD4-34EB-4819-9DA9-61478DA2BEAE}"/>
              </a:ext>
            </a:extLst>
          </p:cNvPr>
          <p:cNvSpPr/>
          <p:nvPr/>
        </p:nvSpPr>
        <p:spPr>
          <a:xfrm>
            <a:off x="5121633" y="5468284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807FCEE-CF6B-4F78-975A-D0D33463BBDF}"/>
              </a:ext>
            </a:extLst>
          </p:cNvPr>
          <p:cNvSpPr/>
          <p:nvPr/>
        </p:nvSpPr>
        <p:spPr>
          <a:xfrm>
            <a:off x="5540733" y="4817188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EC245A-55E6-4886-80A6-2616BAB818C1}"/>
              </a:ext>
            </a:extLst>
          </p:cNvPr>
          <p:cNvSpPr/>
          <p:nvPr/>
        </p:nvSpPr>
        <p:spPr>
          <a:xfrm>
            <a:off x="4270932" y="4825763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1BA671-5C31-44F3-83BC-020251DC9BBC}"/>
              </a:ext>
            </a:extLst>
          </p:cNvPr>
          <p:cNvSpPr/>
          <p:nvPr/>
        </p:nvSpPr>
        <p:spPr>
          <a:xfrm>
            <a:off x="4935896" y="5597051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6F9FE-C2CA-409B-8782-B66B8E0B0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275" y="1019148"/>
            <a:ext cx="6356519" cy="32023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30D550-B4B5-4F22-862F-39AD0444EEB4}"/>
              </a:ext>
            </a:extLst>
          </p:cNvPr>
          <p:cNvSpPr/>
          <p:nvPr/>
        </p:nvSpPr>
        <p:spPr>
          <a:xfrm>
            <a:off x="3523606" y="4166032"/>
            <a:ext cx="3558367" cy="2636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Black box</a:t>
            </a:r>
          </a:p>
        </p:txBody>
      </p:sp>
    </p:spTree>
    <p:extLst>
      <p:ext uri="{BB962C8B-B14F-4D97-AF65-F5344CB8AC3E}">
        <p14:creationId xmlns:p14="http://schemas.microsoft.com/office/powerpoint/2010/main" val="312434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2" grpId="0"/>
      <p:bldP spid="23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Images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52722A5-BABF-4EF1-A0E4-DC98430846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02" t="21806" r="10139" b="59583"/>
          <a:stretch/>
        </p:blipFill>
        <p:spPr>
          <a:xfrm>
            <a:off x="1352533" y="1346216"/>
            <a:ext cx="1300179" cy="12763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47EB0ED-6E10-421C-8787-83EE01BE4C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02" t="21806" r="26414" b="75941"/>
          <a:stretch/>
        </p:blipFill>
        <p:spPr>
          <a:xfrm>
            <a:off x="4411471" y="1153070"/>
            <a:ext cx="1684529" cy="14762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F4FEF53-237E-497D-8362-0A061E968FB5}"/>
              </a:ext>
            </a:extLst>
          </p:cNvPr>
          <p:cNvSpPr/>
          <p:nvPr/>
        </p:nvSpPr>
        <p:spPr>
          <a:xfrm>
            <a:off x="4431791" y="1167540"/>
            <a:ext cx="404369" cy="3573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1665EE6-EA66-4D24-A0E1-B0C5C391725B}"/>
              </a:ext>
            </a:extLst>
          </p:cNvPr>
          <p:cNvSpPr/>
          <p:nvPr/>
        </p:nvSpPr>
        <p:spPr>
          <a:xfrm>
            <a:off x="4431791" y="1524891"/>
            <a:ext cx="404369" cy="3573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0F3B46-D34B-4BD8-ABBA-8FA6AD08F548}"/>
              </a:ext>
            </a:extLst>
          </p:cNvPr>
          <p:cNvSpPr/>
          <p:nvPr/>
        </p:nvSpPr>
        <p:spPr>
          <a:xfrm>
            <a:off x="4431791" y="1882242"/>
            <a:ext cx="404369" cy="3573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9C9A20-061E-419E-9128-685F8649A14B}"/>
              </a:ext>
            </a:extLst>
          </p:cNvPr>
          <p:cNvSpPr/>
          <p:nvPr/>
        </p:nvSpPr>
        <p:spPr>
          <a:xfrm>
            <a:off x="4431791" y="2239593"/>
            <a:ext cx="404369" cy="3573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BB0773-2F58-4520-B75A-F2471DCED338}"/>
              </a:ext>
            </a:extLst>
          </p:cNvPr>
          <p:cNvSpPr/>
          <p:nvPr/>
        </p:nvSpPr>
        <p:spPr>
          <a:xfrm>
            <a:off x="4856480" y="1167540"/>
            <a:ext cx="404369" cy="3573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51A6F2F-CCD5-4F79-960E-4C2F518CA1DB}"/>
              </a:ext>
            </a:extLst>
          </p:cNvPr>
          <p:cNvSpPr/>
          <p:nvPr/>
        </p:nvSpPr>
        <p:spPr>
          <a:xfrm>
            <a:off x="4856480" y="1524891"/>
            <a:ext cx="404369" cy="3573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2A359A6-85AD-4F1D-B811-E59C9D30CA06}"/>
              </a:ext>
            </a:extLst>
          </p:cNvPr>
          <p:cNvSpPr/>
          <p:nvPr/>
        </p:nvSpPr>
        <p:spPr>
          <a:xfrm>
            <a:off x="4856480" y="1882242"/>
            <a:ext cx="404369" cy="3573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D2BB52A-B7D8-4415-8C5A-D207AA733D07}"/>
              </a:ext>
            </a:extLst>
          </p:cNvPr>
          <p:cNvSpPr/>
          <p:nvPr/>
        </p:nvSpPr>
        <p:spPr>
          <a:xfrm>
            <a:off x="4856480" y="2239593"/>
            <a:ext cx="404369" cy="3573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CDF79DE-5EC3-4EF4-AE8F-6E94F2B071E5}"/>
              </a:ext>
            </a:extLst>
          </p:cNvPr>
          <p:cNvSpPr/>
          <p:nvPr/>
        </p:nvSpPr>
        <p:spPr>
          <a:xfrm>
            <a:off x="5260849" y="1167540"/>
            <a:ext cx="404369" cy="3573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0BD7CA-CE56-4D06-AEF4-BC31D9670BB6}"/>
              </a:ext>
            </a:extLst>
          </p:cNvPr>
          <p:cNvSpPr/>
          <p:nvPr/>
        </p:nvSpPr>
        <p:spPr>
          <a:xfrm>
            <a:off x="5260849" y="1524891"/>
            <a:ext cx="404369" cy="3573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3F11083-DDE0-40E2-A930-B6AA28F56CDA}"/>
              </a:ext>
            </a:extLst>
          </p:cNvPr>
          <p:cNvSpPr/>
          <p:nvPr/>
        </p:nvSpPr>
        <p:spPr>
          <a:xfrm>
            <a:off x="5260849" y="1882242"/>
            <a:ext cx="404369" cy="3573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52167C5-7968-4F91-B2D4-B2F7D3D23449}"/>
              </a:ext>
            </a:extLst>
          </p:cNvPr>
          <p:cNvSpPr/>
          <p:nvPr/>
        </p:nvSpPr>
        <p:spPr>
          <a:xfrm>
            <a:off x="5260849" y="2239593"/>
            <a:ext cx="404369" cy="3573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88C8F3-95C0-4DFB-ADBF-B0C8BFB65ABD}"/>
              </a:ext>
            </a:extLst>
          </p:cNvPr>
          <p:cNvSpPr/>
          <p:nvPr/>
        </p:nvSpPr>
        <p:spPr>
          <a:xfrm>
            <a:off x="5665218" y="1167540"/>
            <a:ext cx="404369" cy="3573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B5A1E6-F577-4271-9D6E-062A594C5839}"/>
              </a:ext>
            </a:extLst>
          </p:cNvPr>
          <p:cNvSpPr/>
          <p:nvPr/>
        </p:nvSpPr>
        <p:spPr>
          <a:xfrm>
            <a:off x="5665218" y="1524891"/>
            <a:ext cx="404369" cy="3573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9E65023-A43A-475D-ABA2-0B69C6F9526A}"/>
              </a:ext>
            </a:extLst>
          </p:cNvPr>
          <p:cNvSpPr/>
          <p:nvPr/>
        </p:nvSpPr>
        <p:spPr>
          <a:xfrm>
            <a:off x="5665218" y="1882242"/>
            <a:ext cx="404369" cy="3573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D75973B-B23C-4557-811E-1FF831869BB5}"/>
              </a:ext>
            </a:extLst>
          </p:cNvPr>
          <p:cNvSpPr/>
          <p:nvPr/>
        </p:nvSpPr>
        <p:spPr>
          <a:xfrm>
            <a:off x="5665218" y="2239593"/>
            <a:ext cx="404369" cy="3573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8E9D2E-D9C5-4B25-A314-AF1872FB6D00}"/>
              </a:ext>
            </a:extLst>
          </p:cNvPr>
          <p:cNvSpPr/>
          <p:nvPr/>
        </p:nvSpPr>
        <p:spPr>
          <a:xfrm>
            <a:off x="1372853" y="1346215"/>
            <a:ext cx="171467" cy="1786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161330-B041-41BF-A989-0CB35046B4C3}"/>
              </a:ext>
            </a:extLst>
          </p:cNvPr>
          <p:cNvCxnSpPr>
            <a:stCxn id="5" idx="3"/>
          </p:cNvCxnSpPr>
          <p:nvPr/>
        </p:nvCxnSpPr>
        <p:spPr>
          <a:xfrm>
            <a:off x="1544320" y="1435553"/>
            <a:ext cx="2771258" cy="352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F7EA6F0-C184-4562-AD82-4C0402CA94BC}"/>
              </a:ext>
            </a:extLst>
          </p:cNvPr>
          <p:cNvSpPr txBox="1"/>
          <p:nvPr/>
        </p:nvSpPr>
        <p:spPr>
          <a:xfrm>
            <a:off x="4431790" y="2888082"/>
            <a:ext cx="323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 = white, 255= black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1F729A9-2115-4EE8-96B2-B8F628860354}"/>
              </a:ext>
            </a:extLst>
          </p:cNvPr>
          <p:cNvSpPr/>
          <p:nvPr/>
        </p:nvSpPr>
        <p:spPr>
          <a:xfrm>
            <a:off x="925813" y="1346215"/>
            <a:ext cx="171467" cy="127635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EE0E4546-27F5-4228-B899-9D3915F29C1A}"/>
              </a:ext>
            </a:extLst>
          </p:cNvPr>
          <p:cNvSpPr/>
          <p:nvPr/>
        </p:nvSpPr>
        <p:spPr>
          <a:xfrm rot="16200000">
            <a:off x="1936306" y="2270631"/>
            <a:ext cx="184690" cy="124812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957FF-8E3C-473C-8F84-52A11114EFC7}"/>
              </a:ext>
            </a:extLst>
          </p:cNvPr>
          <p:cNvSpPr txBox="1"/>
          <p:nvPr/>
        </p:nvSpPr>
        <p:spPr>
          <a:xfrm>
            <a:off x="323000" y="1788160"/>
            <a:ext cx="69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3787BE-EDE1-450A-B050-658EE7F83F97}"/>
              </a:ext>
            </a:extLst>
          </p:cNvPr>
          <p:cNvSpPr txBox="1"/>
          <p:nvPr/>
        </p:nvSpPr>
        <p:spPr>
          <a:xfrm>
            <a:off x="1817817" y="3072748"/>
            <a:ext cx="69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1BA994-992C-4F9D-87A4-A13358019DCE}"/>
              </a:ext>
            </a:extLst>
          </p:cNvPr>
          <p:cNvSpPr txBox="1"/>
          <p:nvPr/>
        </p:nvSpPr>
        <p:spPr>
          <a:xfrm>
            <a:off x="2353485" y="3501629"/>
            <a:ext cx="196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=32 x 32 =1024</a:t>
            </a:r>
          </a:p>
        </p:txBody>
      </p:sp>
      <p:graphicFrame>
        <p:nvGraphicFramePr>
          <p:cNvPr id="32" name="Table 10">
            <a:extLst>
              <a:ext uri="{FF2B5EF4-FFF2-40B4-BE49-F238E27FC236}">
                <a16:creationId xmlns:a16="http://schemas.microsoft.com/office/drawing/2014/main" id="{4FF77F91-6A64-46AB-8C01-35D6B745A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949135"/>
              </p:ext>
            </p:extLst>
          </p:nvPr>
        </p:nvGraphicFramePr>
        <p:xfrm>
          <a:off x="5463033" y="4497671"/>
          <a:ext cx="1542762" cy="38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254">
                  <a:extLst>
                    <a:ext uri="{9D8B030D-6E8A-4147-A177-3AD203B41FA5}">
                      <a16:colId xmlns:a16="http://schemas.microsoft.com/office/drawing/2014/main" val="955346747"/>
                    </a:ext>
                  </a:extLst>
                </a:gridCol>
                <a:gridCol w="514254">
                  <a:extLst>
                    <a:ext uri="{9D8B030D-6E8A-4147-A177-3AD203B41FA5}">
                      <a16:colId xmlns:a16="http://schemas.microsoft.com/office/drawing/2014/main" val="3756307241"/>
                    </a:ext>
                  </a:extLst>
                </a:gridCol>
                <a:gridCol w="514254">
                  <a:extLst>
                    <a:ext uri="{9D8B030D-6E8A-4147-A177-3AD203B41FA5}">
                      <a16:colId xmlns:a16="http://schemas.microsoft.com/office/drawing/2014/main" val="1991488366"/>
                    </a:ext>
                  </a:extLst>
                </a:gridCol>
              </a:tblGrid>
              <a:tr h="389652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47284"/>
                  </a:ext>
                </a:extLst>
              </a:tr>
            </a:tbl>
          </a:graphicData>
        </a:graphic>
      </p:graphicFrame>
      <p:graphicFrame>
        <p:nvGraphicFramePr>
          <p:cNvPr id="49" name="Table 10">
            <a:extLst>
              <a:ext uri="{FF2B5EF4-FFF2-40B4-BE49-F238E27FC236}">
                <a16:creationId xmlns:a16="http://schemas.microsoft.com/office/drawing/2014/main" id="{29402542-D830-46D3-B541-BD4D39051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87146"/>
              </p:ext>
            </p:extLst>
          </p:nvPr>
        </p:nvGraphicFramePr>
        <p:xfrm>
          <a:off x="3091213" y="4497671"/>
          <a:ext cx="1542762" cy="38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254">
                  <a:extLst>
                    <a:ext uri="{9D8B030D-6E8A-4147-A177-3AD203B41FA5}">
                      <a16:colId xmlns:a16="http://schemas.microsoft.com/office/drawing/2014/main" val="955346747"/>
                    </a:ext>
                  </a:extLst>
                </a:gridCol>
                <a:gridCol w="514254">
                  <a:extLst>
                    <a:ext uri="{9D8B030D-6E8A-4147-A177-3AD203B41FA5}">
                      <a16:colId xmlns:a16="http://schemas.microsoft.com/office/drawing/2014/main" val="3756307241"/>
                    </a:ext>
                  </a:extLst>
                </a:gridCol>
                <a:gridCol w="514254">
                  <a:extLst>
                    <a:ext uri="{9D8B030D-6E8A-4147-A177-3AD203B41FA5}">
                      <a16:colId xmlns:a16="http://schemas.microsoft.com/office/drawing/2014/main" val="1991488366"/>
                    </a:ext>
                  </a:extLst>
                </a:gridCol>
              </a:tblGrid>
              <a:tr h="389652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47284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FD349FED-1CE0-431E-999A-D92BA2FF6730}"/>
              </a:ext>
            </a:extLst>
          </p:cNvPr>
          <p:cNvSpPr txBox="1"/>
          <p:nvPr/>
        </p:nvSpPr>
        <p:spPr>
          <a:xfrm>
            <a:off x="4836160" y="4302548"/>
            <a:ext cx="576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98D3E1-E94A-4D09-ADF6-F692F8008E07}"/>
              </a:ext>
            </a:extLst>
          </p:cNvPr>
          <p:cNvSpPr txBox="1"/>
          <p:nvPr/>
        </p:nvSpPr>
        <p:spPr>
          <a:xfrm>
            <a:off x="4633975" y="5377096"/>
            <a:ext cx="196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x 1024</a:t>
            </a:r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E1A07DB2-A5AE-4702-A954-1137A43C5588}"/>
              </a:ext>
            </a:extLst>
          </p:cNvPr>
          <p:cNvSpPr/>
          <p:nvPr/>
        </p:nvSpPr>
        <p:spPr>
          <a:xfrm rot="16200000">
            <a:off x="4856169" y="3227470"/>
            <a:ext cx="384669" cy="391458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37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" grpId="0" animBg="1"/>
      <p:bldP spid="8" grpId="0"/>
      <p:bldP spid="9" grpId="0" animBg="1"/>
      <p:bldP spid="48" grpId="0" animBg="1"/>
      <p:bldP spid="3" grpId="0"/>
      <p:bldP spid="28" grpId="0"/>
      <p:bldP spid="29" grpId="0"/>
      <p:bldP spid="50" grpId="0"/>
      <p:bldP spid="51" grpId="0"/>
      <p:bldP spid="5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Images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52722A5-BABF-4EF1-A0E4-DC98430846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02" t="21806" r="10139" b="59583"/>
          <a:stretch/>
        </p:blipFill>
        <p:spPr>
          <a:xfrm>
            <a:off x="1352533" y="1346216"/>
            <a:ext cx="1300179" cy="12763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47EB0ED-6E10-421C-8787-83EE01BE4C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02" t="21806" r="26414" b="75941"/>
          <a:stretch/>
        </p:blipFill>
        <p:spPr>
          <a:xfrm>
            <a:off x="4411471" y="1146329"/>
            <a:ext cx="1684529" cy="14762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F4FEF53-237E-497D-8362-0A061E968FB5}"/>
              </a:ext>
            </a:extLst>
          </p:cNvPr>
          <p:cNvSpPr/>
          <p:nvPr/>
        </p:nvSpPr>
        <p:spPr>
          <a:xfrm>
            <a:off x="4431791" y="1167540"/>
            <a:ext cx="404369" cy="3573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1665EE6-EA66-4D24-A0E1-B0C5C391725B}"/>
              </a:ext>
            </a:extLst>
          </p:cNvPr>
          <p:cNvSpPr/>
          <p:nvPr/>
        </p:nvSpPr>
        <p:spPr>
          <a:xfrm>
            <a:off x="4431791" y="1524891"/>
            <a:ext cx="404369" cy="3573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0F3B46-D34B-4BD8-ABBA-8FA6AD08F548}"/>
              </a:ext>
            </a:extLst>
          </p:cNvPr>
          <p:cNvSpPr/>
          <p:nvPr/>
        </p:nvSpPr>
        <p:spPr>
          <a:xfrm>
            <a:off x="4431791" y="1882242"/>
            <a:ext cx="404369" cy="3573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9C9A20-061E-419E-9128-685F8649A14B}"/>
              </a:ext>
            </a:extLst>
          </p:cNvPr>
          <p:cNvSpPr/>
          <p:nvPr/>
        </p:nvSpPr>
        <p:spPr>
          <a:xfrm>
            <a:off x="4431791" y="2239593"/>
            <a:ext cx="404369" cy="3573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BB0773-2F58-4520-B75A-F2471DCED338}"/>
              </a:ext>
            </a:extLst>
          </p:cNvPr>
          <p:cNvSpPr/>
          <p:nvPr/>
        </p:nvSpPr>
        <p:spPr>
          <a:xfrm>
            <a:off x="4856480" y="1167540"/>
            <a:ext cx="404369" cy="3573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51A6F2F-CCD5-4F79-960E-4C2F518CA1DB}"/>
              </a:ext>
            </a:extLst>
          </p:cNvPr>
          <p:cNvSpPr/>
          <p:nvPr/>
        </p:nvSpPr>
        <p:spPr>
          <a:xfrm>
            <a:off x="4856480" y="1524891"/>
            <a:ext cx="404369" cy="3573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2A359A6-85AD-4F1D-B811-E59C9D30CA06}"/>
              </a:ext>
            </a:extLst>
          </p:cNvPr>
          <p:cNvSpPr/>
          <p:nvPr/>
        </p:nvSpPr>
        <p:spPr>
          <a:xfrm>
            <a:off x="4856480" y="1882242"/>
            <a:ext cx="404369" cy="3573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D2BB52A-B7D8-4415-8C5A-D207AA733D07}"/>
              </a:ext>
            </a:extLst>
          </p:cNvPr>
          <p:cNvSpPr/>
          <p:nvPr/>
        </p:nvSpPr>
        <p:spPr>
          <a:xfrm>
            <a:off x="4856480" y="2239593"/>
            <a:ext cx="404369" cy="3573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CDF79DE-5EC3-4EF4-AE8F-6E94F2B071E5}"/>
              </a:ext>
            </a:extLst>
          </p:cNvPr>
          <p:cNvSpPr/>
          <p:nvPr/>
        </p:nvSpPr>
        <p:spPr>
          <a:xfrm>
            <a:off x="5260849" y="1167540"/>
            <a:ext cx="404369" cy="3573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0BD7CA-CE56-4D06-AEF4-BC31D9670BB6}"/>
              </a:ext>
            </a:extLst>
          </p:cNvPr>
          <p:cNvSpPr/>
          <p:nvPr/>
        </p:nvSpPr>
        <p:spPr>
          <a:xfrm>
            <a:off x="5260849" y="1524891"/>
            <a:ext cx="404369" cy="3573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3F11083-DDE0-40E2-A930-B6AA28F56CDA}"/>
              </a:ext>
            </a:extLst>
          </p:cNvPr>
          <p:cNvSpPr/>
          <p:nvPr/>
        </p:nvSpPr>
        <p:spPr>
          <a:xfrm>
            <a:off x="5260849" y="1882242"/>
            <a:ext cx="404369" cy="3573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52167C5-7968-4F91-B2D4-B2F7D3D23449}"/>
              </a:ext>
            </a:extLst>
          </p:cNvPr>
          <p:cNvSpPr/>
          <p:nvPr/>
        </p:nvSpPr>
        <p:spPr>
          <a:xfrm>
            <a:off x="5260849" y="2239593"/>
            <a:ext cx="404369" cy="3573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88C8F3-95C0-4DFB-ADBF-B0C8BFB65ABD}"/>
              </a:ext>
            </a:extLst>
          </p:cNvPr>
          <p:cNvSpPr/>
          <p:nvPr/>
        </p:nvSpPr>
        <p:spPr>
          <a:xfrm>
            <a:off x="5665218" y="1167540"/>
            <a:ext cx="404369" cy="3573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B5A1E6-F577-4271-9D6E-062A594C5839}"/>
              </a:ext>
            </a:extLst>
          </p:cNvPr>
          <p:cNvSpPr/>
          <p:nvPr/>
        </p:nvSpPr>
        <p:spPr>
          <a:xfrm>
            <a:off x="5665218" y="1524891"/>
            <a:ext cx="404369" cy="3573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9E65023-A43A-475D-ABA2-0B69C6F9526A}"/>
              </a:ext>
            </a:extLst>
          </p:cNvPr>
          <p:cNvSpPr/>
          <p:nvPr/>
        </p:nvSpPr>
        <p:spPr>
          <a:xfrm>
            <a:off x="5665218" y="1882242"/>
            <a:ext cx="404369" cy="3573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D75973B-B23C-4557-811E-1FF831869BB5}"/>
              </a:ext>
            </a:extLst>
          </p:cNvPr>
          <p:cNvSpPr/>
          <p:nvPr/>
        </p:nvSpPr>
        <p:spPr>
          <a:xfrm>
            <a:off x="5665218" y="2239593"/>
            <a:ext cx="404369" cy="3573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8E9D2E-D9C5-4B25-A314-AF1872FB6D00}"/>
              </a:ext>
            </a:extLst>
          </p:cNvPr>
          <p:cNvSpPr/>
          <p:nvPr/>
        </p:nvSpPr>
        <p:spPr>
          <a:xfrm>
            <a:off x="1372853" y="1346215"/>
            <a:ext cx="171467" cy="1786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161330-B041-41BF-A989-0CB35046B4C3}"/>
              </a:ext>
            </a:extLst>
          </p:cNvPr>
          <p:cNvCxnSpPr>
            <a:stCxn id="5" idx="3"/>
          </p:cNvCxnSpPr>
          <p:nvPr/>
        </p:nvCxnSpPr>
        <p:spPr>
          <a:xfrm>
            <a:off x="1544320" y="1435553"/>
            <a:ext cx="2771258" cy="352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F7EA6F0-C184-4562-AD82-4C0402CA94BC}"/>
              </a:ext>
            </a:extLst>
          </p:cNvPr>
          <p:cNvSpPr txBox="1"/>
          <p:nvPr/>
        </p:nvSpPr>
        <p:spPr>
          <a:xfrm>
            <a:off x="4431790" y="2888082"/>
            <a:ext cx="323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 = white, 255= black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1F729A9-2115-4EE8-96B2-B8F628860354}"/>
              </a:ext>
            </a:extLst>
          </p:cNvPr>
          <p:cNvSpPr/>
          <p:nvPr/>
        </p:nvSpPr>
        <p:spPr>
          <a:xfrm>
            <a:off x="925813" y="1346215"/>
            <a:ext cx="171467" cy="127635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EE0E4546-27F5-4228-B899-9D3915F29C1A}"/>
              </a:ext>
            </a:extLst>
          </p:cNvPr>
          <p:cNvSpPr/>
          <p:nvPr/>
        </p:nvSpPr>
        <p:spPr>
          <a:xfrm rot="16200000">
            <a:off x="1936306" y="2270631"/>
            <a:ext cx="184690" cy="124812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957FF-8E3C-473C-8F84-52A11114EFC7}"/>
              </a:ext>
            </a:extLst>
          </p:cNvPr>
          <p:cNvSpPr txBox="1"/>
          <p:nvPr/>
        </p:nvSpPr>
        <p:spPr>
          <a:xfrm>
            <a:off x="323000" y="1788160"/>
            <a:ext cx="69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3787BE-EDE1-450A-B050-658EE7F83F97}"/>
              </a:ext>
            </a:extLst>
          </p:cNvPr>
          <p:cNvSpPr txBox="1"/>
          <p:nvPr/>
        </p:nvSpPr>
        <p:spPr>
          <a:xfrm>
            <a:off x="1817817" y="3072748"/>
            <a:ext cx="69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1BA994-992C-4F9D-87A4-A13358019DCE}"/>
              </a:ext>
            </a:extLst>
          </p:cNvPr>
          <p:cNvSpPr txBox="1"/>
          <p:nvPr/>
        </p:nvSpPr>
        <p:spPr>
          <a:xfrm>
            <a:off x="2353485" y="3501629"/>
            <a:ext cx="196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=32 x 32 =1024</a:t>
            </a:r>
          </a:p>
        </p:txBody>
      </p:sp>
      <p:graphicFrame>
        <p:nvGraphicFramePr>
          <p:cNvPr id="32" name="Table 10">
            <a:extLst>
              <a:ext uri="{FF2B5EF4-FFF2-40B4-BE49-F238E27FC236}">
                <a16:creationId xmlns:a16="http://schemas.microsoft.com/office/drawing/2014/main" id="{4FF77F91-6A64-46AB-8C01-35D6B745A753}"/>
              </a:ext>
            </a:extLst>
          </p:cNvPr>
          <p:cNvGraphicFramePr>
            <a:graphicFrameLocks noGrp="1"/>
          </p:cNvGraphicFramePr>
          <p:nvPr/>
        </p:nvGraphicFramePr>
        <p:xfrm>
          <a:off x="5463033" y="4497671"/>
          <a:ext cx="1542762" cy="38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254">
                  <a:extLst>
                    <a:ext uri="{9D8B030D-6E8A-4147-A177-3AD203B41FA5}">
                      <a16:colId xmlns:a16="http://schemas.microsoft.com/office/drawing/2014/main" val="955346747"/>
                    </a:ext>
                  </a:extLst>
                </a:gridCol>
                <a:gridCol w="514254">
                  <a:extLst>
                    <a:ext uri="{9D8B030D-6E8A-4147-A177-3AD203B41FA5}">
                      <a16:colId xmlns:a16="http://schemas.microsoft.com/office/drawing/2014/main" val="3756307241"/>
                    </a:ext>
                  </a:extLst>
                </a:gridCol>
                <a:gridCol w="514254">
                  <a:extLst>
                    <a:ext uri="{9D8B030D-6E8A-4147-A177-3AD203B41FA5}">
                      <a16:colId xmlns:a16="http://schemas.microsoft.com/office/drawing/2014/main" val="1991488366"/>
                    </a:ext>
                  </a:extLst>
                </a:gridCol>
              </a:tblGrid>
              <a:tr h="389652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47284"/>
                  </a:ext>
                </a:extLst>
              </a:tr>
            </a:tbl>
          </a:graphicData>
        </a:graphic>
      </p:graphicFrame>
      <p:graphicFrame>
        <p:nvGraphicFramePr>
          <p:cNvPr id="49" name="Table 10">
            <a:extLst>
              <a:ext uri="{FF2B5EF4-FFF2-40B4-BE49-F238E27FC236}">
                <a16:creationId xmlns:a16="http://schemas.microsoft.com/office/drawing/2014/main" id="{29402542-D830-46D3-B541-BD4D3905119F}"/>
              </a:ext>
            </a:extLst>
          </p:cNvPr>
          <p:cNvGraphicFramePr>
            <a:graphicFrameLocks noGrp="1"/>
          </p:cNvGraphicFramePr>
          <p:nvPr/>
        </p:nvGraphicFramePr>
        <p:xfrm>
          <a:off x="3091213" y="4497671"/>
          <a:ext cx="1542762" cy="38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254">
                  <a:extLst>
                    <a:ext uri="{9D8B030D-6E8A-4147-A177-3AD203B41FA5}">
                      <a16:colId xmlns:a16="http://schemas.microsoft.com/office/drawing/2014/main" val="955346747"/>
                    </a:ext>
                  </a:extLst>
                </a:gridCol>
                <a:gridCol w="514254">
                  <a:extLst>
                    <a:ext uri="{9D8B030D-6E8A-4147-A177-3AD203B41FA5}">
                      <a16:colId xmlns:a16="http://schemas.microsoft.com/office/drawing/2014/main" val="3756307241"/>
                    </a:ext>
                  </a:extLst>
                </a:gridCol>
                <a:gridCol w="514254">
                  <a:extLst>
                    <a:ext uri="{9D8B030D-6E8A-4147-A177-3AD203B41FA5}">
                      <a16:colId xmlns:a16="http://schemas.microsoft.com/office/drawing/2014/main" val="1991488366"/>
                    </a:ext>
                  </a:extLst>
                </a:gridCol>
              </a:tblGrid>
              <a:tr h="389652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47284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FD349FED-1CE0-431E-999A-D92BA2FF6730}"/>
              </a:ext>
            </a:extLst>
          </p:cNvPr>
          <p:cNvSpPr txBox="1"/>
          <p:nvPr/>
        </p:nvSpPr>
        <p:spPr>
          <a:xfrm>
            <a:off x="4836160" y="4302548"/>
            <a:ext cx="576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98D3E1-E94A-4D09-ADF6-F692F8008E07}"/>
              </a:ext>
            </a:extLst>
          </p:cNvPr>
          <p:cNvSpPr txBox="1"/>
          <p:nvPr/>
        </p:nvSpPr>
        <p:spPr>
          <a:xfrm>
            <a:off x="8120266" y="5265060"/>
            <a:ext cx="196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 x 1024</a:t>
            </a:r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E1A07DB2-A5AE-4702-A954-1137A43C5588}"/>
              </a:ext>
            </a:extLst>
          </p:cNvPr>
          <p:cNvSpPr/>
          <p:nvPr/>
        </p:nvSpPr>
        <p:spPr>
          <a:xfrm rot="10800000">
            <a:off x="7365692" y="4594935"/>
            <a:ext cx="384669" cy="170958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3" name="Table 10">
            <a:extLst>
              <a:ext uri="{FF2B5EF4-FFF2-40B4-BE49-F238E27FC236}">
                <a16:creationId xmlns:a16="http://schemas.microsoft.com/office/drawing/2014/main" id="{BAB5FDBB-63A7-4C6F-9708-C1A5F5E32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999363"/>
              </p:ext>
            </p:extLst>
          </p:nvPr>
        </p:nvGraphicFramePr>
        <p:xfrm>
          <a:off x="5463033" y="5952647"/>
          <a:ext cx="1542762" cy="38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254">
                  <a:extLst>
                    <a:ext uri="{9D8B030D-6E8A-4147-A177-3AD203B41FA5}">
                      <a16:colId xmlns:a16="http://schemas.microsoft.com/office/drawing/2014/main" val="955346747"/>
                    </a:ext>
                  </a:extLst>
                </a:gridCol>
                <a:gridCol w="514254">
                  <a:extLst>
                    <a:ext uri="{9D8B030D-6E8A-4147-A177-3AD203B41FA5}">
                      <a16:colId xmlns:a16="http://schemas.microsoft.com/office/drawing/2014/main" val="3756307241"/>
                    </a:ext>
                  </a:extLst>
                </a:gridCol>
                <a:gridCol w="514254">
                  <a:extLst>
                    <a:ext uri="{9D8B030D-6E8A-4147-A177-3AD203B41FA5}">
                      <a16:colId xmlns:a16="http://schemas.microsoft.com/office/drawing/2014/main" val="1991488366"/>
                    </a:ext>
                  </a:extLst>
                </a:gridCol>
              </a:tblGrid>
              <a:tr h="389652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47284"/>
                  </a:ext>
                </a:extLst>
              </a:tr>
            </a:tbl>
          </a:graphicData>
        </a:graphic>
      </p:graphicFrame>
      <p:graphicFrame>
        <p:nvGraphicFramePr>
          <p:cNvPr id="54" name="Table 10">
            <a:extLst>
              <a:ext uri="{FF2B5EF4-FFF2-40B4-BE49-F238E27FC236}">
                <a16:creationId xmlns:a16="http://schemas.microsoft.com/office/drawing/2014/main" id="{BF571F69-7FB5-4B96-9EA4-11D5CC3A9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868662"/>
              </p:ext>
            </p:extLst>
          </p:nvPr>
        </p:nvGraphicFramePr>
        <p:xfrm>
          <a:off x="3091213" y="5952647"/>
          <a:ext cx="1542762" cy="38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254">
                  <a:extLst>
                    <a:ext uri="{9D8B030D-6E8A-4147-A177-3AD203B41FA5}">
                      <a16:colId xmlns:a16="http://schemas.microsoft.com/office/drawing/2014/main" val="955346747"/>
                    </a:ext>
                  </a:extLst>
                </a:gridCol>
                <a:gridCol w="514254">
                  <a:extLst>
                    <a:ext uri="{9D8B030D-6E8A-4147-A177-3AD203B41FA5}">
                      <a16:colId xmlns:a16="http://schemas.microsoft.com/office/drawing/2014/main" val="3756307241"/>
                    </a:ext>
                  </a:extLst>
                </a:gridCol>
                <a:gridCol w="514254">
                  <a:extLst>
                    <a:ext uri="{9D8B030D-6E8A-4147-A177-3AD203B41FA5}">
                      <a16:colId xmlns:a16="http://schemas.microsoft.com/office/drawing/2014/main" val="1991488366"/>
                    </a:ext>
                  </a:extLst>
                </a:gridCol>
              </a:tblGrid>
              <a:tr h="389652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47284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620A430E-891A-4120-93A7-9C135F0D9C9A}"/>
              </a:ext>
            </a:extLst>
          </p:cNvPr>
          <p:cNvSpPr txBox="1"/>
          <p:nvPr/>
        </p:nvSpPr>
        <p:spPr>
          <a:xfrm>
            <a:off x="4836160" y="5757524"/>
            <a:ext cx="576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…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582784-DA05-463B-AC6D-B8AE97DE49FE}"/>
              </a:ext>
            </a:extLst>
          </p:cNvPr>
          <p:cNvSpPr txBox="1"/>
          <p:nvPr/>
        </p:nvSpPr>
        <p:spPr>
          <a:xfrm rot="16200000">
            <a:off x="4680123" y="5034957"/>
            <a:ext cx="576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0074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Graphs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31EA4A8A-D21B-43D0-9525-2D00F9E2AE51}"/>
              </a:ext>
            </a:extLst>
          </p:cNvPr>
          <p:cNvSpPr/>
          <p:nvPr/>
        </p:nvSpPr>
        <p:spPr>
          <a:xfrm>
            <a:off x="414780" y="1214973"/>
            <a:ext cx="31391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Code:</a:t>
            </a:r>
          </a:p>
          <a:p>
            <a:pPr lvl="1"/>
            <a:r>
              <a:rPr lang="en-GB" sz="2000" dirty="0"/>
              <a:t>Var_1=1</a:t>
            </a:r>
          </a:p>
          <a:p>
            <a:pPr lvl="1"/>
            <a:r>
              <a:rPr lang="en-GB" sz="2000" dirty="0"/>
              <a:t>Var_2=44</a:t>
            </a:r>
          </a:p>
          <a:p>
            <a:pPr lvl="1"/>
            <a:r>
              <a:rPr lang="en-GB" sz="2000" dirty="0"/>
              <a:t>Var_3=1+Var_1+Var_2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EC33DD-C880-4597-8B2B-21835FF0147F}"/>
              </a:ext>
            </a:extLst>
          </p:cNvPr>
          <p:cNvSpPr/>
          <p:nvPr/>
        </p:nvSpPr>
        <p:spPr>
          <a:xfrm>
            <a:off x="6096000" y="1599900"/>
            <a:ext cx="1153214" cy="100975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Var_1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26F817-923D-43AB-A1BF-05979BF9A92E}"/>
              </a:ext>
            </a:extLst>
          </p:cNvPr>
          <p:cNvSpPr/>
          <p:nvPr/>
        </p:nvSpPr>
        <p:spPr>
          <a:xfrm>
            <a:off x="8331724" y="1716165"/>
            <a:ext cx="1153214" cy="100975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Var_2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9E703A-CE0F-4F7A-863F-D1A3025A2B32}"/>
              </a:ext>
            </a:extLst>
          </p:cNvPr>
          <p:cNvSpPr/>
          <p:nvPr/>
        </p:nvSpPr>
        <p:spPr>
          <a:xfrm>
            <a:off x="7249214" y="3471531"/>
            <a:ext cx="1153214" cy="100975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Var_3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A5BE9E-E224-4BE1-B23E-4406C2EEEA89}"/>
              </a:ext>
            </a:extLst>
          </p:cNvPr>
          <p:cNvCxnSpPr>
            <a:cxnSpLocks/>
          </p:cNvCxnSpPr>
          <p:nvPr/>
        </p:nvCxnSpPr>
        <p:spPr>
          <a:xfrm>
            <a:off x="5520341" y="1080343"/>
            <a:ext cx="669129" cy="635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281669-F591-4124-A03F-5D8217630D13}"/>
              </a:ext>
            </a:extLst>
          </p:cNvPr>
          <p:cNvCxnSpPr>
            <a:cxnSpLocks/>
          </p:cNvCxnSpPr>
          <p:nvPr/>
        </p:nvCxnSpPr>
        <p:spPr>
          <a:xfrm flipH="1">
            <a:off x="9160899" y="1055614"/>
            <a:ext cx="324039" cy="64218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541582-9779-4097-88B2-11088472D032}"/>
              </a:ext>
            </a:extLst>
          </p:cNvPr>
          <p:cNvCxnSpPr>
            <a:cxnSpLocks/>
          </p:cNvCxnSpPr>
          <p:nvPr/>
        </p:nvCxnSpPr>
        <p:spPr>
          <a:xfrm flipH="1">
            <a:off x="8163612" y="2693076"/>
            <a:ext cx="293001" cy="69339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6FA175-9FDB-4504-B27A-5DD26C84760C}"/>
              </a:ext>
            </a:extLst>
          </p:cNvPr>
          <p:cNvCxnSpPr>
            <a:cxnSpLocks/>
          </p:cNvCxnSpPr>
          <p:nvPr/>
        </p:nvCxnSpPr>
        <p:spPr>
          <a:xfrm>
            <a:off x="7022969" y="2619643"/>
            <a:ext cx="490194" cy="76682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8E9A648-110E-40A4-B78C-647C605E77FB}"/>
              </a:ext>
            </a:extLst>
          </p:cNvPr>
          <p:cNvSpPr/>
          <p:nvPr/>
        </p:nvSpPr>
        <p:spPr>
          <a:xfrm>
            <a:off x="5005633" y="904973"/>
            <a:ext cx="5467546" cy="3996965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7CD240-1F9A-4C93-BDBC-E5F2428C33D8}"/>
              </a:ext>
            </a:extLst>
          </p:cNvPr>
          <p:cNvCxnSpPr>
            <a:cxnSpLocks/>
          </p:cNvCxnSpPr>
          <p:nvPr/>
        </p:nvCxnSpPr>
        <p:spPr>
          <a:xfrm>
            <a:off x="6096000" y="4043125"/>
            <a:ext cx="106522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18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loud 16">
            <a:extLst>
              <a:ext uri="{FF2B5EF4-FFF2-40B4-BE49-F238E27FC236}">
                <a16:creationId xmlns:a16="http://schemas.microsoft.com/office/drawing/2014/main" id="{84B76C4E-A76D-49E1-86CB-0EF86FCBA566}"/>
              </a:ext>
            </a:extLst>
          </p:cNvPr>
          <p:cNvSpPr/>
          <p:nvPr/>
        </p:nvSpPr>
        <p:spPr>
          <a:xfrm>
            <a:off x="3600449" y="2367736"/>
            <a:ext cx="2638426" cy="1935123"/>
          </a:xfrm>
          <a:prstGeom prst="cloud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A complex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E07B58C-1678-4A0A-9AF8-3F29A7A02308}"/>
              </a:ext>
            </a:extLst>
          </p:cNvPr>
          <p:cNvSpPr/>
          <p:nvPr/>
        </p:nvSpPr>
        <p:spPr>
          <a:xfrm>
            <a:off x="3898106" y="3261536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5AB080-7D29-4BDB-9A19-5B0A07F0A414}"/>
              </a:ext>
            </a:extLst>
          </p:cNvPr>
          <p:cNvSpPr txBox="1"/>
          <p:nvPr/>
        </p:nvSpPr>
        <p:spPr>
          <a:xfrm>
            <a:off x="542924" y="3061215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38EA36-B1DE-4C14-B017-B4495A00AE19}"/>
              </a:ext>
            </a:extLst>
          </p:cNvPr>
          <p:cNvSpPr txBox="1"/>
          <p:nvPr/>
        </p:nvSpPr>
        <p:spPr>
          <a:xfrm>
            <a:off x="8391525" y="3205637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F12E5C-6F0B-41F2-9CA2-47CD684093B5}"/>
              </a:ext>
            </a:extLst>
          </p:cNvPr>
          <p:cNvCxnSpPr/>
          <p:nvPr/>
        </p:nvCxnSpPr>
        <p:spPr>
          <a:xfrm>
            <a:off x="1828799" y="3245881"/>
            <a:ext cx="7429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84E9DD-749B-48A0-A19C-88B3CE3599D0}"/>
              </a:ext>
            </a:extLst>
          </p:cNvPr>
          <p:cNvCxnSpPr/>
          <p:nvPr/>
        </p:nvCxnSpPr>
        <p:spPr>
          <a:xfrm>
            <a:off x="7181850" y="3390303"/>
            <a:ext cx="7429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A5BA7A4-3E96-437E-A439-CA324EF692FC}"/>
              </a:ext>
            </a:extLst>
          </p:cNvPr>
          <p:cNvSpPr/>
          <p:nvPr/>
        </p:nvSpPr>
        <p:spPr>
          <a:xfrm>
            <a:off x="4195763" y="2932448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B6DCA5D-6AF3-474C-B9E8-AFD00852CEEE}"/>
              </a:ext>
            </a:extLst>
          </p:cNvPr>
          <p:cNvSpPr/>
          <p:nvPr/>
        </p:nvSpPr>
        <p:spPr>
          <a:xfrm>
            <a:off x="4662488" y="2650684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56AA276-E627-4BF3-BFCC-074DE2219226}"/>
              </a:ext>
            </a:extLst>
          </p:cNvPr>
          <p:cNvSpPr/>
          <p:nvPr/>
        </p:nvSpPr>
        <p:spPr>
          <a:xfrm>
            <a:off x="4766072" y="2892204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B3D7AD4-34EB-4819-9DA9-61478DA2BEAE}"/>
              </a:ext>
            </a:extLst>
          </p:cNvPr>
          <p:cNvSpPr/>
          <p:nvPr/>
        </p:nvSpPr>
        <p:spPr>
          <a:xfrm>
            <a:off x="4679157" y="3261536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807FCEE-CF6B-4F78-975A-D0D33463BBDF}"/>
              </a:ext>
            </a:extLst>
          </p:cNvPr>
          <p:cNvSpPr/>
          <p:nvPr/>
        </p:nvSpPr>
        <p:spPr>
          <a:xfrm>
            <a:off x="5098257" y="2610440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EC245A-55E6-4886-80A6-2616BAB818C1}"/>
              </a:ext>
            </a:extLst>
          </p:cNvPr>
          <p:cNvSpPr/>
          <p:nvPr/>
        </p:nvSpPr>
        <p:spPr>
          <a:xfrm>
            <a:off x="3828456" y="2619015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1BA671-5C31-44F3-83BC-020251DC9BBC}"/>
              </a:ext>
            </a:extLst>
          </p:cNvPr>
          <p:cNvSpPr/>
          <p:nvPr/>
        </p:nvSpPr>
        <p:spPr>
          <a:xfrm>
            <a:off x="4493420" y="3390303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52722A5-BABF-4EF1-A0E4-DC98430846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02" t="21806" r="10139" b="59583"/>
          <a:stretch/>
        </p:blipFill>
        <p:spPr>
          <a:xfrm>
            <a:off x="1352533" y="1346216"/>
            <a:ext cx="1300179" cy="12763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B46A4E-AC9C-406E-8951-842501B3BE9C}"/>
              </a:ext>
            </a:extLst>
          </p:cNvPr>
          <p:cNvSpPr txBox="1"/>
          <p:nvPr/>
        </p:nvSpPr>
        <p:spPr>
          <a:xfrm>
            <a:off x="7448549" y="1838325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46946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loud 16">
            <a:extLst>
              <a:ext uri="{FF2B5EF4-FFF2-40B4-BE49-F238E27FC236}">
                <a16:creationId xmlns:a16="http://schemas.microsoft.com/office/drawing/2014/main" id="{84B76C4E-A76D-49E1-86CB-0EF86FCBA566}"/>
              </a:ext>
            </a:extLst>
          </p:cNvPr>
          <p:cNvSpPr/>
          <p:nvPr/>
        </p:nvSpPr>
        <p:spPr>
          <a:xfrm>
            <a:off x="3600449" y="2367736"/>
            <a:ext cx="2638426" cy="1935123"/>
          </a:xfrm>
          <a:prstGeom prst="cloud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A complex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E07B58C-1678-4A0A-9AF8-3F29A7A02308}"/>
              </a:ext>
            </a:extLst>
          </p:cNvPr>
          <p:cNvSpPr/>
          <p:nvPr/>
        </p:nvSpPr>
        <p:spPr>
          <a:xfrm>
            <a:off x="3898106" y="3261536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5AB080-7D29-4BDB-9A19-5B0A07F0A414}"/>
              </a:ext>
            </a:extLst>
          </p:cNvPr>
          <p:cNvSpPr txBox="1"/>
          <p:nvPr/>
        </p:nvSpPr>
        <p:spPr>
          <a:xfrm>
            <a:off x="542924" y="3061215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38EA36-B1DE-4C14-B017-B4495A00AE19}"/>
              </a:ext>
            </a:extLst>
          </p:cNvPr>
          <p:cNvSpPr txBox="1"/>
          <p:nvPr/>
        </p:nvSpPr>
        <p:spPr>
          <a:xfrm>
            <a:off x="8391525" y="3205637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F12E5C-6F0B-41F2-9CA2-47CD684093B5}"/>
              </a:ext>
            </a:extLst>
          </p:cNvPr>
          <p:cNvCxnSpPr/>
          <p:nvPr/>
        </p:nvCxnSpPr>
        <p:spPr>
          <a:xfrm>
            <a:off x="1828799" y="3245881"/>
            <a:ext cx="7429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84E9DD-749B-48A0-A19C-88B3CE3599D0}"/>
              </a:ext>
            </a:extLst>
          </p:cNvPr>
          <p:cNvCxnSpPr/>
          <p:nvPr/>
        </p:nvCxnSpPr>
        <p:spPr>
          <a:xfrm>
            <a:off x="7181850" y="3390303"/>
            <a:ext cx="7429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A5BA7A4-3E96-437E-A439-CA324EF692FC}"/>
              </a:ext>
            </a:extLst>
          </p:cNvPr>
          <p:cNvSpPr/>
          <p:nvPr/>
        </p:nvSpPr>
        <p:spPr>
          <a:xfrm>
            <a:off x="4195763" y="2932448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B6DCA5D-6AF3-474C-B9E8-AFD00852CEEE}"/>
              </a:ext>
            </a:extLst>
          </p:cNvPr>
          <p:cNvSpPr/>
          <p:nvPr/>
        </p:nvSpPr>
        <p:spPr>
          <a:xfrm>
            <a:off x="4662488" y="2650684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56AA276-E627-4BF3-BFCC-074DE2219226}"/>
              </a:ext>
            </a:extLst>
          </p:cNvPr>
          <p:cNvSpPr/>
          <p:nvPr/>
        </p:nvSpPr>
        <p:spPr>
          <a:xfrm>
            <a:off x="4766072" y="2892204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B3D7AD4-34EB-4819-9DA9-61478DA2BEAE}"/>
              </a:ext>
            </a:extLst>
          </p:cNvPr>
          <p:cNvSpPr/>
          <p:nvPr/>
        </p:nvSpPr>
        <p:spPr>
          <a:xfrm>
            <a:off x="4679157" y="3261536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807FCEE-CF6B-4F78-975A-D0D33463BBDF}"/>
              </a:ext>
            </a:extLst>
          </p:cNvPr>
          <p:cNvSpPr/>
          <p:nvPr/>
        </p:nvSpPr>
        <p:spPr>
          <a:xfrm>
            <a:off x="5098257" y="2610440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EC245A-55E6-4886-80A6-2616BAB818C1}"/>
              </a:ext>
            </a:extLst>
          </p:cNvPr>
          <p:cNvSpPr/>
          <p:nvPr/>
        </p:nvSpPr>
        <p:spPr>
          <a:xfrm>
            <a:off x="3828456" y="2619015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1BA671-5C31-44F3-83BC-020251DC9BBC}"/>
              </a:ext>
            </a:extLst>
          </p:cNvPr>
          <p:cNvSpPr/>
          <p:nvPr/>
        </p:nvSpPr>
        <p:spPr>
          <a:xfrm>
            <a:off x="4493420" y="3390303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B46A4E-AC9C-406E-8951-842501B3BE9C}"/>
              </a:ext>
            </a:extLst>
          </p:cNvPr>
          <p:cNvSpPr txBox="1"/>
          <p:nvPr/>
        </p:nvSpPr>
        <p:spPr>
          <a:xfrm>
            <a:off x="7448549" y="1838325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44D26B9-D5A7-4845-A76C-23FB67DD1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915" t="20996" r="48126" b="60393"/>
          <a:stretch/>
        </p:blipFill>
        <p:spPr>
          <a:xfrm>
            <a:off x="1352533" y="1346216"/>
            <a:ext cx="1300179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9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loud 16">
            <a:extLst>
              <a:ext uri="{FF2B5EF4-FFF2-40B4-BE49-F238E27FC236}">
                <a16:creationId xmlns:a16="http://schemas.microsoft.com/office/drawing/2014/main" id="{84B76C4E-A76D-49E1-86CB-0EF86FCBA566}"/>
              </a:ext>
            </a:extLst>
          </p:cNvPr>
          <p:cNvSpPr/>
          <p:nvPr/>
        </p:nvSpPr>
        <p:spPr>
          <a:xfrm>
            <a:off x="3600449" y="2367736"/>
            <a:ext cx="2638426" cy="1935123"/>
          </a:xfrm>
          <a:prstGeom prst="cloud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A complex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E07B58C-1678-4A0A-9AF8-3F29A7A02308}"/>
              </a:ext>
            </a:extLst>
          </p:cNvPr>
          <p:cNvSpPr/>
          <p:nvPr/>
        </p:nvSpPr>
        <p:spPr>
          <a:xfrm>
            <a:off x="3898106" y="3261536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5AB080-7D29-4BDB-9A19-5B0A07F0A414}"/>
              </a:ext>
            </a:extLst>
          </p:cNvPr>
          <p:cNvSpPr txBox="1"/>
          <p:nvPr/>
        </p:nvSpPr>
        <p:spPr>
          <a:xfrm>
            <a:off x="542924" y="3061215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38EA36-B1DE-4C14-B017-B4495A00AE19}"/>
              </a:ext>
            </a:extLst>
          </p:cNvPr>
          <p:cNvSpPr txBox="1"/>
          <p:nvPr/>
        </p:nvSpPr>
        <p:spPr>
          <a:xfrm>
            <a:off x="8391525" y="3205637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F12E5C-6F0B-41F2-9CA2-47CD684093B5}"/>
              </a:ext>
            </a:extLst>
          </p:cNvPr>
          <p:cNvCxnSpPr/>
          <p:nvPr/>
        </p:nvCxnSpPr>
        <p:spPr>
          <a:xfrm>
            <a:off x="1828799" y="3245881"/>
            <a:ext cx="7429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84E9DD-749B-48A0-A19C-88B3CE3599D0}"/>
              </a:ext>
            </a:extLst>
          </p:cNvPr>
          <p:cNvCxnSpPr/>
          <p:nvPr/>
        </p:nvCxnSpPr>
        <p:spPr>
          <a:xfrm>
            <a:off x="7181850" y="3390303"/>
            <a:ext cx="7429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A5BA7A4-3E96-437E-A439-CA324EF692FC}"/>
              </a:ext>
            </a:extLst>
          </p:cNvPr>
          <p:cNvSpPr/>
          <p:nvPr/>
        </p:nvSpPr>
        <p:spPr>
          <a:xfrm>
            <a:off x="4195763" y="2932448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B6DCA5D-6AF3-474C-B9E8-AFD00852CEEE}"/>
              </a:ext>
            </a:extLst>
          </p:cNvPr>
          <p:cNvSpPr/>
          <p:nvPr/>
        </p:nvSpPr>
        <p:spPr>
          <a:xfrm>
            <a:off x="4662488" y="2650684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56AA276-E627-4BF3-BFCC-074DE2219226}"/>
              </a:ext>
            </a:extLst>
          </p:cNvPr>
          <p:cNvSpPr/>
          <p:nvPr/>
        </p:nvSpPr>
        <p:spPr>
          <a:xfrm>
            <a:off x="4766072" y="2892204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B3D7AD4-34EB-4819-9DA9-61478DA2BEAE}"/>
              </a:ext>
            </a:extLst>
          </p:cNvPr>
          <p:cNvSpPr/>
          <p:nvPr/>
        </p:nvSpPr>
        <p:spPr>
          <a:xfrm>
            <a:off x="4679157" y="3261536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807FCEE-CF6B-4F78-975A-D0D33463BBDF}"/>
              </a:ext>
            </a:extLst>
          </p:cNvPr>
          <p:cNvSpPr/>
          <p:nvPr/>
        </p:nvSpPr>
        <p:spPr>
          <a:xfrm>
            <a:off x="5098257" y="2610440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EC245A-55E6-4886-80A6-2616BAB818C1}"/>
              </a:ext>
            </a:extLst>
          </p:cNvPr>
          <p:cNvSpPr/>
          <p:nvPr/>
        </p:nvSpPr>
        <p:spPr>
          <a:xfrm>
            <a:off x="3828456" y="2619015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1BA671-5C31-44F3-83BC-020251DC9BBC}"/>
              </a:ext>
            </a:extLst>
          </p:cNvPr>
          <p:cNvSpPr/>
          <p:nvPr/>
        </p:nvSpPr>
        <p:spPr>
          <a:xfrm>
            <a:off x="4493420" y="3390303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B46A4E-AC9C-406E-8951-842501B3BE9C}"/>
              </a:ext>
            </a:extLst>
          </p:cNvPr>
          <p:cNvSpPr txBox="1"/>
          <p:nvPr/>
        </p:nvSpPr>
        <p:spPr>
          <a:xfrm>
            <a:off x="7448549" y="1838325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5FF72C1-68FC-4A2D-B037-BFDC1869CE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915" t="40132" r="48126" b="41257"/>
          <a:stretch/>
        </p:blipFill>
        <p:spPr>
          <a:xfrm>
            <a:off x="1352533" y="1346216"/>
            <a:ext cx="1300179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9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loud 16">
            <a:extLst>
              <a:ext uri="{FF2B5EF4-FFF2-40B4-BE49-F238E27FC236}">
                <a16:creationId xmlns:a16="http://schemas.microsoft.com/office/drawing/2014/main" id="{84B76C4E-A76D-49E1-86CB-0EF86FCBA566}"/>
              </a:ext>
            </a:extLst>
          </p:cNvPr>
          <p:cNvSpPr/>
          <p:nvPr/>
        </p:nvSpPr>
        <p:spPr>
          <a:xfrm>
            <a:off x="3600449" y="2367736"/>
            <a:ext cx="2638426" cy="1935123"/>
          </a:xfrm>
          <a:prstGeom prst="cloud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A complex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E07B58C-1678-4A0A-9AF8-3F29A7A02308}"/>
              </a:ext>
            </a:extLst>
          </p:cNvPr>
          <p:cNvSpPr/>
          <p:nvPr/>
        </p:nvSpPr>
        <p:spPr>
          <a:xfrm>
            <a:off x="3898106" y="3261536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5AB080-7D29-4BDB-9A19-5B0A07F0A414}"/>
              </a:ext>
            </a:extLst>
          </p:cNvPr>
          <p:cNvSpPr txBox="1"/>
          <p:nvPr/>
        </p:nvSpPr>
        <p:spPr>
          <a:xfrm>
            <a:off x="542924" y="3061215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38EA36-B1DE-4C14-B017-B4495A00AE19}"/>
              </a:ext>
            </a:extLst>
          </p:cNvPr>
          <p:cNvSpPr txBox="1"/>
          <p:nvPr/>
        </p:nvSpPr>
        <p:spPr>
          <a:xfrm>
            <a:off x="8391525" y="3205637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F12E5C-6F0B-41F2-9CA2-47CD684093B5}"/>
              </a:ext>
            </a:extLst>
          </p:cNvPr>
          <p:cNvCxnSpPr/>
          <p:nvPr/>
        </p:nvCxnSpPr>
        <p:spPr>
          <a:xfrm>
            <a:off x="1828799" y="3245881"/>
            <a:ext cx="7429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84E9DD-749B-48A0-A19C-88B3CE3599D0}"/>
              </a:ext>
            </a:extLst>
          </p:cNvPr>
          <p:cNvCxnSpPr/>
          <p:nvPr/>
        </p:nvCxnSpPr>
        <p:spPr>
          <a:xfrm>
            <a:off x="7181850" y="3390303"/>
            <a:ext cx="7429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A5BA7A4-3E96-437E-A439-CA324EF692FC}"/>
              </a:ext>
            </a:extLst>
          </p:cNvPr>
          <p:cNvSpPr/>
          <p:nvPr/>
        </p:nvSpPr>
        <p:spPr>
          <a:xfrm>
            <a:off x="4195763" y="2932448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B6DCA5D-6AF3-474C-B9E8-AFD00852CEEE}"/>
              </a:ext>
            </a:extLst>
          </p:cNvPr>
          <p:cNvSpPr/>
          <p:nvPr/>
        </p:nvSpPr>
        <p:spPr>
          <a:xfrm>
            <a:off x="4662488" y="2650684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56AA276-E627-4BF3-BFCC-074DE2219226}"/>
              </a:ext>
            </a:extLst>
          </p:cNvPr>
          <p:cNvSpPr/>
          <p:nvPr/>
        </p:nvSpPr>
        <p:spPr>
          <a:xfrm>
            <a:off x="4766072" y="2892204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B3D7AD4-34EB-4819-9DA9-61478DA2BEAE}"/>
              </a:ext>
            </a:extLst>
          </p:cNvPr>
          <p:cNvSpPr/>
          <p:nvPr/>
        </p:nvSpPr>
        <p:spPr>
          <a:xfrm>
            <a:off x="4679157" y="3261536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807FCEE-CF6B-4F78-975A-D0D33463BBDF}"/>
              </a:ext>
            </a:extLst>
          </p:cNvPr>
          <p:cNvSpPr/>
          <p:nvPr/>
        </p:nvSpPr>
        <p:spPr>
          <a:xfrm>
            <a:off x="5098257" y="2610440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EC245A-55E6-4886-80A6-2616BAB818C1}"/>
              </a:ext>
            </a:extLst>
          </p:cNvPr>
          <p:cNvSpPr/>
          <p:nvPr/>
        </p:nvSpPr>
        <p:spPr>
          <a:xfrm>
            <a:off x="3828456" y="2619015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1BA671-5C31-44F3-83BC-020251DC9BBC}"/>
              </a:ext>
            </a:extLst>
          </p:cNvPr>
          <p:cNvSpPr/>
          <p:nvPr/>
        </p:nvSpPr>
        <p:spPr>
          <a:xfrm>
            <a:off x="4493420" y="3390303"/>
            <a:ext cx="902494" cy="626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B46A4E-AC9C-406E-8951-842501B3BE9C}"/>
              </a:ext>
            </a:extLst>
          </p:cNvPr>
          <p:cNvSpPr txBox="1"/>
          <p:nvPr/>
        </p:nvSpPr>
        <p:spPr>
          <a:xfrm>
            <a:off x="7448549" y="1838325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755D2B7-C9A5-4BA9-BB29-6CF1C3D1A9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699" t="40132" r="9342" b="41257"/>
          <a:stretch/>
        </p:blipFill>
        <p:spPr>
          <a:xfrm>
            <a:off x="1352533" y="1346216"/>
            <a:ext cx="1300179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1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Why?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31EA4A8A-D21B-43D0-9525-2D00F9E2AE51}"/>
              </a:ext>
            </a:extLst>
          </p:cNvPr>
          <p:cNvSpPr/>
          <p:nvPr/>
        </p:nvSpPr>
        <p:spPr>
          <a:xfrm>
            <a:off x="667101" y="1450846"/>
            <a:ext cx="554780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000" dirty="0"/>
              <a:t>Complicated models learn other patterns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000" dirty="0"/>
              <a:t>For example: “can you organise 100 files please”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000" dirty="0"/>
              <a:t>Bad assistant: Done 5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000" dirty="0"/>
              <a:t>Okay assistant: Done 50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000" dirty="0"/>
              <a:t>Good assistant: Done 100</a:t>
            </a: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026204C3-1DCF-4AFF-8A53-DF9BBBFAE539}"/>
              </a:ext>
            </a:extLst>
          </p:cNvPr>
          <p:cNvSpPr/>
          <p:nvPr/>
        </p:nvSpPr>
        <p:spPr>
          <a:xfrm rot="10800000" flipH="1">
            <a:off x="2480552" y="3189463"/>
            <a:ext cx="1313234" cy="1050587"/>
          </a:xfrm>
          <a:prstGeom prst="ben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B5E08D-A27C-441C-B49F-B35A330BAE58}"/>
              </a:ext>
            </a:extLst>
          </p:cNvPr>
          <p:cNvSpPr/>
          <p:nvPr/>
        </p:nvSpPr>
        <p:spPr>
          <a:xfrm>
            <a:off x="4162771" y="3506822"/>
            <a:ext cx="293170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000" dirty="0"/>
              <a:t>Where are the pens?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000" dirty="0"/>
              <a:t>Where are the folders?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000" dirty="0"/>
              <a:t>My emails?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6BD84A-AFBA-4126-BE39-031F22274925}"/>
              </a:ext>
            </a:extLst>
          </p:cNvPr>
          <p:cNvSpPr/>
          <p:nvPr/>
        </p:nvSpPr>
        <p:spPr>
          <a:xfrm>
            <a:off x="5356975" y="5407154"/>
            <a:ext cx="5281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000" dirty="0"/>
              <a:t>Good assistant: “I was free do did other stuff”</a:t>
            </a: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7C0687FF-5800-42D8-8148-958D122D0D5C}"/>
              </a:ext>
            </a:extLst>
          </p:cNvPr>
          <p:cNvSpPr/>
          <p:nvPr/>
        </p:nvSpPr>
        <p:spPr>
          <a:xfrm rot="5400000">
            <a:off x="7408724" y="3942355"/>
            <a:ext cx="1177884" cy="1068421"/>
          </a:xfrm>
          <a:prstGeom prst="ben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05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Why?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4D1479-548C-4073-A489-31F3ED9AEB87}"/>
              </a:ext>
            </a:extLst>
          </p:cNvPr>
          <p:cNvSpPr txBox="1"/>
          <p:nvPr/>
        </p:nvSpPr>
        <p:spPr>
          <a:xfrm>
            <a:off x="5897394" y="1172893"/>
            <a:ext cx="6191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https://www.nature.com/articles/d41586-019-03013-5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3BC23-3FB2-4D89-91DA-5A124AB8DF6B}"/>
              </a:ext>
            </a:extLst>
          </p:cNvPr>
          <p:cNvSpPr txBox="1"/>
          <p:nvPr/>
        </p:nvSpPr>
        <p:spPr>
          <a:xfrm>
            <a:off x="819555" y="1138295"/>
            <a:ext cx="61916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Why deep-learning AIs are so easy to fool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D7C591-CDF7-43CA-AE3D-3311CBED6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1822" y="1858549"/>
            <a:ext cx="5110295" cy="496485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F2CC127-03AE-4C47-BA99-50604201FA80}"/>
              </a:ext>
            </a:extLst>
          </p:cNvPr>
          <p:cNvSpPr/>
          <p:nvPr/>
        </p:nvSpPr>
        <p:spPr>
          <a:xfrm>
            <a:off x="6361889" y="2928026"/>
            <a:ext cx="1439694" cy="233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C2D622-8CF4-48AF-973A-49A92D37CA32}"/>
              </a:ext>
            </a:extLst>
          </p:cNvPr>
          <p:cNvSpPr/>
          <p:nvPr/>
        </p:nvSpPr>
        <p:spPr>
          <a:xfrm>
            <a:off x="2944237" y="4666033"/>
            <a:ext cx="5110295" cy="1909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80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Why?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4D1479-548C-4073-A489-31F3ED9AEB87}"/>
              </a:ext>
            </a:extLst>
          </p:cNvPr>
          <p:cNvSpPr txBox="1"/>
          <p:nvPr/>
        </p:nvSpPr>
        <p:spPr>
          <a:xfrm>
            <a:off x="5897394" y="1172893"/>
            <a:ext cx="6191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https://www.nature.com/articles/d41586-019-03013-5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3BC23-3FB2-4D89-91DA-5A124AB8DF6B}"/>
              </a:ext>
            </a:extLst>
          </p:cNvPr>
          <p:cNvSpPr txBox="1"/>
          <p:nvPr/>
        </p:nvSpPr>
        <p:spPr>
          <a:xfrm>
            <a:off x="819555" y="1138295"/>
            <a:ext cx="61916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Why deep-learning AIs are so easy to fool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D7C591-CDF7-43CA-AE3D-3311CBED6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822" y="1858549"/>
            <a:ext cx="5110295" cy="496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806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End of Part 1…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29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Graphs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4D221A-B9D7-4A27-BDEA-FD07D889607C}"/>
                  </a:ext>
                </a:extLst>
              </p:cNvPr>
              <p:cNvSpPr txBox="1"/>
              <p:nvPr/>
            </p:nvSpPr>
            <p:spPr>
              <a:xfrm>
                <a:off x="6069291" y="1384911"/>
                <a:ext cx="141873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4D221A-B9D7-4A27-BDEA-FD07D8896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291" y="1384911"/>
                <a:ext cx="141873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0CE10E8-A3F4-4AFB-AC5F-46009DA7B189}"/>
                  </a:ext>
                </a:extLst>
              </p:cNvPr>
              <p:cNvSpPr txBox="1"/>
              <p:nvPr/>
            </p:nvSpPr>
            <p:spPr>
              <a:xfrm>
                <a:off x="1289899" y="1742833"/>
                <a:ext cx="278405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=6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0CE10E8-A3F4-4AFB-AC5F-46009DA7B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899" y="1742833"/>
                <a:ext cx="278405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88B054-D1E4-4BE4-BEC3-19A74A19F18D}"/>
                  </a:ext>
                </a:extLst>
              </p:cNvPr>
              <p:cNvSpPr txBox="1"/>
              <p:nvPr/>
            </p:nvSpPr>
            <p:spPr>
              <a:xfrm>
                <a:off x="5413341" y="2142132"/>
                <a:ext cx="278405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88B054-D1E4-4BE4-BEC3-19A74A19F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341" y="2142132"/>
                <a:ext cx="278405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D97B857-6A24-4B75-950C-49F30B440DF3}"/>
                  </a:ext>
                </a:extLst>
              </p:cNvPr>
              <p:cNvSpPr txBox="1"/>
              <p:nvPr/>
            </p:nvSpPr>
            <p:spPr>
              <a:xfrm>
                <a:off x="1238051" y="2578087"/>
                <a:ext cx="2784052" cy="935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=12(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D97B857-6A24-4B75-950C-49F30B440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051" y="2578087"/>
                <a:ext cx="2784052" cy="935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8DB89D8-245E-46BD-8573-5BDDF36BD65E}"/>
                  </a:ext>
                </a:extLst>
              </p:cNvPr>
              <p:cNvSpPr txBox="1"/>
              <p:nvPr/>
            </p:nvSpPr>
            <p:spPr>
              <a:xfrm>
                <a:off x="5328614" y="2733835"/>
                <a:ext cx="2784052" cy="935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8DB89D8-245E-46BD-8573-5BDDF36BD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614" y="2733835"/>
                <a:ext cx="2784052" cy="935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C8B6AEA-2D0E-4632-936C-C5DBF854FCCE}"/>
              </a:ext>
            </a:extLst>
          </p:cNvPr>
          <p:cNvSpPr/>
          <p:nvPr/>
        </p:nvSpPr>
        <p:spPr>
          <a:xfrm>
            <a:off x="8787353" y="1989055"/>
            <a:ext cx="2958444" cy="2630079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19F5DB6-1A68-4E5A-83DE-48E7CB9A31C5}"/>
              </a:ext>
            </a:extLst>
          </p:cNvPr>
          <p:cNvSpPr/>
          <p:nvPr/>
        </p:nvSpPr>
        <p:spPr>
          <a:xfrm>
            <a:off x="9367573" y="2516957"/>
            <a:ext cx="647619" cy="62561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9FB3B8-CAD5-4130-A688-F518354A06AD}"/>
              </a:ext>
            </a:extLst>
          </p:cNvPr>
          <p:cNvCxnSpPr>
            <a:cxnSpLocks/>
          </p:cNvCxnSpPr>
          <p:nvPr/>
        </p:nvCxnSpPr>
        <p:spPr>
          <a:xfrm>
            <a:off x="9027113" y="2203189"/>
            <a:ext cx="371411" cy="3137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48A7D04-A305-49F1-88E2-7D0BB42F69F8}"/>
              </a:ext>
            </a:extLst>
          </p:cNvPr>
          <p:cNvSpPr/>
          <p:nvPr/>
        </p:nvSpPr>
        <p:spPr>
          <a:xfrm>
            <a:off x="10707750" y="3583694"/>
            <a:ext cx="647619" cy="62561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E6E752-84D7-4710-B00B-3EF73215E348}"/>
              </a:ext>
            </a:extLst>
          </p:cNvPr>
          <p:cNvCxnSpPr>
            <a:cxnSpLocks/>
          </p:cNvCxnSpPr>
          <p:nvPr/>
        </p:nvCxnSpPr>
        <p:spPr>
          <a:xfrm>
            <a:off x="10076467" y="3045587"/>
            <a:ext cx="631283" cy="53810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A08E262-00C8-4ACD-AA5D-80074314746A}"/>
              </a:ext>
            </a:extLst>
          </p:cNvPr>
          <p:cNvCxnSpPr>
            <a:cxnSpLocks/>
          </p:cNvCxnSpPr>
          <p:nvPr/>
        </p:nvCxnSpPr>
        <p:spPr>
          <a:xfrm flipV="1">
            <a:off x="10213711" y="4101414"/>
            <a:ext cx="424275" cy="1078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0A96624-602A-4AF0-B5B2-1E8F61C323DC}"/>
              </a:ext>
            </a:extLst>
          </p:cNvPr>
          <p:cNvSpPr txBox="1"/>
          <p:nvPr/>
        </p:nvSpPr>
        <p:spPr>
          <a:xfrm>
            <a:off x="5779417" y="1476613"/>
            <a:ext cx="152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At:</a:t>
            </a:r>
          </a:p>
        </p:txBody>
      </p:sp>
    </p:spTree>
    <p:extLst>
      <p:ext uri="{BB962C8B-B14F-4D97-AF65-F5344CB8AC3E}">
        <p14:creationId xmlns:p14="http://schemas.microsoft.com/office/powerpoint/2010/main" val="179314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7" grpId="0"/>
      <p:bldP spid="18" grpId="0"/>
      <p:bldP spid="21" grpId="0"/>
      <p:bldP spid="22" grpId="0" animBg="1"/>
      <p:bldP spid="23" grpId="0" animBg="1"/>
      <p:bldP spid="25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End of Part 0…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6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A simple model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7C1DEBD-8C4F-4AB7-A1F8-E7DF69C6F004}"/>
              </a:ext>
            </a:extLst>
          </p:cNvPr>
          <p:cNvSpPr/>
          <p:nvPr/>
        </p:nvSpPr>
        <p:spPr>
          <a:xfrm>
            <a:off x="3871912" y="2538412"/>
            <a:ext cx="2124075" cy="1781175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9D7689-9EC2-4C23-8EB9-6A24D99F5414}"/>
              </a:ext>
            </a:extLst>
          </p:cNvPr>
          <p:cNvSpPr txBox="1"/>
          <p:nvPr/>
        </p:nvSpPr>
        <p:spPr>
          <a:xfrm>
            <a:off x="1638300" y="3150632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EA97CF-C60F-4054-BF45-D1C04ED009C5}"/>
              </a:ext>
            </a:extLst>
          </p:cNvPr>
          <p:cNvSpPr txBox="1"/>
          <p:nvPr/>
        </p:nvSpPr>
        <p:spPr>
          <a:xfrm>
            <a:off x="7448550" y="3150632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answer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BAEACD-E5FD-49B7-B85C-E6D8A2801D55}"/>
              </a:ext>
            </a:extLst>
          </p:cNvPr>
          <p:cNvCxnSpPr/>
          <p:nvPr/>
        </p:nvCxnSpPr>
        <p:spPr>
          <a:xfrm>
            <a:off x="2924175" y="3335298"/>
            <a:ext cx="7429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D8A26B-9332-4A84-B58A-5D6930ED7818}"/>
              </a:ext>
            </a:extLst>
          </p:cNvPr>
          <p:cNvCxnSpPr/>
          <p:nvPr/>
        </p:nvCxnSpPr>
        <p:spPr>
          <a:xfrm>
            <a:off x="6238875" y="3335298"/>
            <a:ext cx="7429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86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A simple model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7C1DEBD-8C4F-4AB7-A1F8-E7DF69C6F004}"/>
              </a:ext>
            </a:extLst>
          </p:cNvPr>
          <p:cNvSpPr/>
          <p:nvPr/>
        </p:nvSpPr>
        <p:spPr>
          <a:xfrm>
            <a:off x="3871912" y="2538412"/>
            <a:ext cx="2124075" cy="1781175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9D7689-9EC2-4C23-8EB9-6A24D99F5414}"/>
              </a:ext>
            </a:extLst>
          </p:cNvPr>
          <p:cNvSpPr txBox="1"/>
          <p:nvPr/>
        </p:nvSpPr>
        <p:spPr>
          <a:xfrm>
            <a:off x="1638300" y="3150632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EA97CF-C60F-4054-BF45-D1C04ED009C5}"/>
              </a:ext>
            </a:extLst>
          </p:cNvPr>
          <p:cNvSpPr txBox="1"/>
          <p:nvPr/>
        </p:nvSpPr>
        <p:spPr>
          <a:xfrm>
            <a:off x="7448550" y="3150632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BAEACD-E5FD-49B7-B85C-E6D8A2801D55}"/>
              </a:ext>
            </a:extLst>
          </p:cNvPr>
          <p:cNvCxnSpPr/>
          <p:nvPr/>
        </p:nvCxnSpPr>
        <p:spPr>
          <a:xfrm>
            <a:off x="2924175" y="3335298"/>
            <a:ext cx="7429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D8A26B-9332-4A84-B58A-5D6930ED7818}"/>
              </a:ext>
            </a:extLst>
          </p:cNvPr>
          <p:cNvCxnSpPr/>
          <p:nvPr/>
        </p:nvCxnSpPr>
        <p:spPr>
          <a:xfrm>
            <a:off x="6238875" y="3335298"/>
            <a:ext cx="7429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51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A simple model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7C1DEBD-8C4F-4AB7-A1F8-E7DF69C6F004}"/>
              </a:ext>
            </a:extLst>
          </p:cNvPr>
          <p:cNvSpPr/>
          <p:nvPr/>
        </p:nvSpPr>
        <p:spPr>
          <a:xfrm>
            <a:off x="3871912" y="2538412"/>
            <a:ext cx="2124075" cy="1781175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9D7689-9EC2-4C23-8EB9-6A24D99F5414}"/>
              </a:ext>
            </a:extLst>
          </p:cNvPr>
          <p:cNvSpPr txBox="1"/>
          <p:nvPr/>
        </p:nvSpPr>
        <p:spPr>
          <a:xfrm>
            <a:off x="1638300" y="3150632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EA97CF-C60F-4054-BF45-D1C04ED009C5}"/>
              </a:ext>
            </a:extLst>
          </p:cNvPr>
          <p:cNvSpPr txBox="1"/>
          <p:nvPr/>
        </p:nvSpPr>
        <p:spPr>
          <a:xfrm>
            <a:off x="7448550" y="3150632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BAEACD-E5FD-49B7-B85C-E6D8A2801D55}"/>
              </a:ext>
            </a:extLst>
          </p:cNvPr>
          <p:cNvCxnSpPr/>
          <p:nvPr/>
        </p:nvCxnSpPr>
        <p:spPr>
          <a:xfrm>
            <a:off x="2924175" y="3335298"/>
            <a:ext cx="7429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D8A26B-9332-4A84-B58A-5D6930ED7818}"/>
              </a:ext>
            </a:extLst>
          </p:cNvPr>
          <p:cNvCxnSpPr/>
          <p:nvPr/>
        </p:nvCxnSpPr>
        <p:spPr>
          <a:xfrm>
            <a:off x="6238875" y="3335298"/>
            <a:ext cx="7429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482F1E-9A10-4BCA-95D5-3C666A6C72BF}"/>
                  </a:ext>
                </a:extLst>
              </p:cNvPr>
              <p:cNvSpPr txBox="1"/>
              <p:nvPr/>
            </p:nvSpPr>
            <p:spPr>
              <a:xfrm>
                <a:off x="1638300" y="4596585"/>
                <a:ext cx="5770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7×3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482F1E-9A10-4BCA-95D5-3C666A6C7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4596585"/>
                <a:ext cx="577081" cy="276999"/>
              </a:xfrm>
              <a:prstGeom prst="rect">
                <a:avLst/>
              </a:prstGeom>
              <a:blipFill>
                <a:blip r:embed="rId3"/>
                <a:stretch>
                  <a:fillRect l="-9574" r="-9574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59BB29-D95B-4295-9169-956B862E36E8}"/>
                  </a:ext>
                </a:extLst>
              </p:cNvPr>
              <p:cNvSpPr txBox="1"/>
              <p:nvPr/>
            </p:nvSpPr>
            <p:spPr>
              <a:xfrm>
                <a:off x="4362478" y="4596586"/>
                <a:ext cx="1142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7+7=14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59BB29-D95B-4295-9169-956B862E3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478" y="4596586"/>
                <a:ext cx="1142942" cy="276999"/>
              </a:xfrm>
              <a:prstGeom prst="rect">
                <a:avLst/>
              </a:prstGeom>
              <a:blipFill>
                <a:blip r:embed="rId4"/>
                <a:stretch>
                  <a:fillRect l="-4813" r="-4278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2B7E82-1F1F-45A8-B483-5DD5CAF387DD}"/>
                  </a:ext>
                </a:extLst>
              </p:cNvPr>
              <p:cNvSpPr txBox="1"/>
              <p:nvPr/>
            </p:nvSpPr>
            <p:spPr>
              <a:xfrm>
                <a:off x="4234238" y="5012084"/>
                <a:ext cx="12711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14+7=21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2B7E82-1F1F-45A8-B483-5DD5CAF38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238" y="5012084"/>
                <a:ext cx="1271182" cy="276999"/>
              </a:xfrm>
              <a:prstGeom prst="rect">
                <a:avLst/>
              </a:prstGeom>
              <a:blipFill>
                <a:blip r:embed="rId5"/>
                <a:stretch>
                  <a:fillRect l="-4327" r="-3846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24148F-42C0-43BC-A805-FA768C391340}"/>
                  </a:ext>
                </a:extLst>
              </p:cNvPr>
              <p:cNvSpPr txBox="1"/>
              <p:nvPr/>
            </p:nvSpPr>
            <p:spPr>
              <a:xfrm>
                <a:off x="7713609" y="4735084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24148F-42C0-43BC-A805-FA768C391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609" y="4735084"/>
                <a:ext cx="309380" cy="276999"/>
              </a:xfrm>
              <a:prstGeom prst="rect">
                <a:avLst/>
              </a:prstGeom>
              <a:blipFill>
                <a:blip r:embed="rId6"/>
                <a:stretch>
                  <a:fillRect l="-17647" r="-1764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96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3644</TotalTime>
  <Words>1030</Words>
  <Application>Microsoft Office PowerPoint</Application>
  <PresentationFormat>Widescreen</PresentationFormat>
  <Paragraphs>428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Farooq</dc:creator>
  <cp:lastModifiedBy>Adam Farooq (Research Student)</cp:lastModifiedBy>
  <cp:revision>367</cp:revision>
  <dcterms:created xsi:type="dcterms:W3CDTF">2018-01-09T23:51:19Z</dcterms:created>
  <dcterms:modified xsi:type="dcterms:W3CDTF">2022-02-22T16:37:48Z</dcterms:modified>
</cp:coreProperties>
</file>