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72" r:id="rId2"/>
    <p:sldId id="273" r:id="rId3"/>
    <p:sldId id="259" r:id="rId4"/>
    <p:sldId id="278" r:id="rId5"/>
    <p:sldId id="261" r:id="rId6"/>
    <p:sldId id="262" r:id="rId7"/>
    <p:sldId id="282" r:id="rId8"/>
    <p:sldId id="283" r:id="rId9"/>
    <p:sldId id="263" r:id="rId10"/>
    <p:sldId id="264" r:id="rId11"/>
    <p:sldId id="279" r:id="rId12"/>
    <p:sldId id="266" r:id="rId13"/>
    <p:sldId id="28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3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6/8/2023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6/8/2023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29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74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School Database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Name- Pawan Aru</a:t>
            </a:r>
          </a:p>
          <a:p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Mis – 112103013</a:t>
            </a:r>
          </a:p>
          <a:p>
            <a:r>
              <a:rPr lang="en-US" sz="3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Div</a:t>
            </a:r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Computer </a:t>
            </a:r>
            <a:r>
              <a:rPr lang="en-US" sz="3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Div</a:t>
            </a:r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BE14C3C8-CE39-133E-31F8-E2A69DFA9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399" y="55749"/>
            <a:ext cx="10515600" cy="676656"/>
          </a:xfrm>
        </p:spPr>
        <p:txBody>
          <a:bodyPr/>
          <a:lstStyle/>
          <a:p>
            <a:pPr algn="ctr"/>
            <a:r>
              <a:rPr lang="en-US" sz="2800" dirty="0">
                <a:latin typeface="Gill Sans Nova" panose="020B0602020104020203" pitchFamily="34" charset="0"/>
              </a:rPr>
              <a:t>EDITING A STUDENT DATABASE</a:t>
            </a:r>
            <a:endParaRPr lang="en-US" sz="5400" dirty="0">
              <a:latin typeface="Gill Sans Nova" panose="020B0602020104020203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170A85-84B6-5E89-7F16-4811AE5FD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9B6800-D0C2-8D9D-7F2C-5D0E41F51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9A4E0-99CC-34E8-536B-35867E7C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7E1638-10F3-87FE-1BC1-F3E6E4D1A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60" y="727150"/>
            <a:ext cx="6648792" cy="38482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FC4BDB-5FD4-2EB6-8D25-66F593F9C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60" y="5406950"/>
            <a:ext cx="11615928" cy="723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CCBFDC8-980B-A634-9D63-5504A38145A7}"/>
              </a:ext>
            </a:extLst>
          </p:cNvPr>
          <p:cNvSpPr txBox="1"/>
          <p:nvPr/>
        </p:nvSpPr>
        <p:spPr>
          <a:xfrm>
            <a:off x="7671335" y="943275"/>
            <a:ext cx="33886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can also edit the details of particular user by clicking on Edit button.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After we edit the data , the database will get updated will the help of SQLite  and it will shown in student list.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104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37">
            <a:extLst>
              <a:ext uri="{FF2B5EF4-FFF2-40B4-BE49-F238E27FC236}">
                <a16:creationId xmlns:a16="http://schemas.microsoft.com/office/drawing/2014/main" id="{3D14DF79-F99D-DBFD-48B7-8E038B3B3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316" y="0"/>
            <a:ext cx="10515600" cy="676656"/>
          </a:xfrm>
        </p:spPr>
        <p:txBody>
          <a:bodyPr/>
          <a:lstStyle/>
          <a:p>
            <a:pPr algn="ctr"/>
            <a:r>
              <a:rPr lang="en-US" sz="2800" dirty="0">
                <a:latin typeface="Gill Sans Nova" panose="020B0602020104020203" pitchFamily="34" charset="0"/>
              </a:rPr>
              <a:t>DELETING A STUDENT DATABASE</a:t>
            </a:r>
            <a:endParaRPr lang="en-US" sz="5400" dirty="0">
              <a:latin typeface="Gill Sans Nova" panose="020B06020201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8DE917-9F32-BA90-B272-CEB86EB0C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20" y="1785615"/>
            <a:ext cx="10951699" cy="48648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62BD51-54C0-46B0-EFE3-F3A21B54E569}"/>
              </a:ext>
            </a:extLst>
          </p:cNvPr>
          <p:cNvSpPr txBox="1"/>
          <p:nvPr/>
        </p:nvSpPr>
        <p:spPr>
          <a:xfrm>
            <a:off x="620150" y="913461"/>
            <a:ext cx="10951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can also the delete the details which we want to delete from the database . By clicking on the delete button , the data of the user will get delete from database and table will get updated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5010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645BD6E-D504-0AAE-E7AB-615D9958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CONCLUSION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461112-1314-1F15-2239-5EFCF120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4406C-089C-C2FF-4CED-A1744760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5CC93-7672-B278-4A84-0AB0F722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C22DB6-4A77-ADD3-9751-D832A94E5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309036"/>
            <a:ext cx="10515600" cy="4469972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The Student Management System is a powerful tool designed to streamline the management of student information .It offers features such as viewing a comprehensive list of all students, adding new students to the database, editing existing student information, and deleting student records.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The system is built using the Flask framework, Python programming language, SQLite database, HTML, CSS, and DB Browser.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Improved efficiency:- School management system helps to improve efficiency by enabling quick access to student and teacher information and help in record keeping in SQLite database.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Time and resource savings: By automating manual processes, the system reduces paperwork and minimizes errors.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34133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6D4E-8B4F-62B8-F551-56379B923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577936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4883AB6-E6D8-70A9-3CCB-61E120FC6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4993742"/>
              </p:ext>
            </p:extLst>
          </p:nvPr>
        </p:nvGraphicFramePr>
        <p:xfrm>
          <a:off x="7618195" y="240633"/>
          <a:ext cx="4132263" cy="6894550"/>
        </p:xfrm>
        <a:graphic>
          <a:graphicData uri="http://schemas.openxmlformats.org/drawingml/2006/table">
            <a:tbl>
              <a:tblPr firstRow="1" bandRow="1"/>
              <a:tblGrid>
                <a:gridCol w="4132263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12252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INTRODUCTION</a:t>
                      </a:r>
                    </a:p>
                    <a:p>
                      <a:pPr algn="ctr"/>
                      <a:endParaRPr lang="en-US" sz="18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US" sz="18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12252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FEATURES</a:t>
                      </a:r>
                    </a:p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12252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TECHNOLOGY USED </a:t>
                      </a:r>
                    </a:p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14703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OVERVIEW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8985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CONCLUSION</a:t>
                      </a:r>
                    </a:p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133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1" y="1947671"/>
            <a:ext cx="5093209" cy="400074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School Management System is designed to efficiently manage student and teacher information within an educational institution.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helps to manage student records, such as roll numbers, names, contacts, and email IDs, is crucial for seamless administrative operations for students.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is Built using the Flask framework and by  SQLite database, our system offers a convenient and efficient solution for managing student information.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077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5289" y="1"/>
            <a:ext cx="4840641" cy="1039528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10000"/>
                  </a:schemeClr>
                </a:solidFill>
              </a:rPr>
              <a:t>Features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820471-C292-0567-5C14-01459D22F09C}"/>
              </a:ext>
            </a:extLst>
          </p:cNvPr>
          <p:cNvSpPr txBox="1"/>
          <p:nvPr/>
        </p:nvSpPr>
        <p:spPr>
          <a:xfrm>
            <a:off x="306404" y="1039529"/>
            <a:ext cx="11579191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Users can access a student list, displaying essential details such as roll numbers, names, contacts, and email IDs.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Teacher with their ID can login into the profile and can see their all details</a:t>
            </a:r>
          </a:p>
          <a:p>
            <a:endParaRPr lang="en-US" dirty="0">
              <a:solidFill>
                <a:srgbClr val="374151"/>
              </a:solidFill>
              <a:latin typeface="Söhne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We can Add a New Student to the Database: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system offers a user-friendly interface for adding new students to the database by taking input student details, including roll numbers, names, contacts, and email IDs, through a dedicated form.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Upon submission, the information is securely stored in the SQLite database, ensuring accurate record-keeping and data integrity.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 algn="l">
              <a:buFont typeface="+mj-lt"/>
              <a:buAutoNum type="arabicPeriod" startAt="3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Edit an Existing Student's Information: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Student Management System allows for seamless editing of student information.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Authorized users can easily update student records, such as roll numbers, contacts, or any other relevant details.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By accessing the "Edit User" functionality, administrators can modify specific fields, ensuring up-to-date and accurate student information.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 algn="l">
              <a:buFont typeface="+mj-lt"/>
              <a:buAutoNum type="arabicPeriod" startAt="4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Delete a Student from the Database: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system enables administrators to remove student records when necessary.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By selecting a student from the list, authorized users can initiate the deletion process.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Deleting a student permanently removes their information from the database, ensuring data privacy and maintaining database cleanliness.</a:t>
            </a: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D1D6FF-1122-B11D-0CE3-E62BA2737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agona Book" panose="020F0502020204030204" pitchFamily="34" charset="0"/>
              </a:rPr>
              <a:t>Technology Used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087F1-0A22-4E04-6B3F-B1DDA246A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FD92B98-444C-00D2-3246-91E7E1BFB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CF8520-CF3A-DEEA-6A9F-571CC04E7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0AADC-8A97-62B5-F2F2-B388D995D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Flask with python</a:t>
            </a:r>
            <a:r>
              <a:rPr lang="en-IN" sz="2400" b="1" dirty="0">
                <a:solidFill>
                  <a:srgbClr val="FF0000"/>
                </a:solidFill>
              </a:rPr>
              <a:t>:-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Flask framework, a powerful and lightweight web framework written in Python and can handle HTTP requests and help in rendering dynamic HTML templates.</a:t>
            </a:r>
          </a:p>
          <a:p>
            <a:r>
              <a:rPr lang="en-US" sz="2400" b="1" i="0" dirty="0">
                <a:solidFill>
                  <a:srgbClr val="FF0000"/>
                </a:solidFill>
                <a:effectLst/>
              </a:rPr>
              <a:t>SQLite Database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Söhne"/>
              </a:rPr>
              <a:t>:-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project utilizes the SQLite database management system. It offers features for data storage and retrieval, ensuring efficient management of student records.</a:t>
            </a:r>
          </a:p>
          <a:p>
            <a:r>
              <a:rPr lang="en-US" sz="2400" b="1" i="0" dirty="0">
                <a:solidFill>
                  <a:srgbClr val="FF0000"/>
                </a:solidFill>
                <a:effectLst/>
              </a:rPr>
              <a:t>DB Browser:- 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DB Browser for SQLite tool used for managing and manipulating SQLite databases and help to modify database structure, executing queries, and viewing data.</a:t>
            </a:r>
          </a:p>
          <a:p>
            <a:r>
              <a:rPr lang="en-US" sz="2400" b="1" i="0" dirty="0">
                <a:solidFill>
                  <a:srgbClr val="FF0000"/>
                </a:solidFill>
                <a:effectLst/>
              </a:rPr>
              <a:t>HTML and CSS:- 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 and CSS are technologies used here to create web pages with structured content and visual styling.</a:t>
            </a:r>
          </a:p>
          <a:p>
            <a:pPr marL="0" indent="0">
              <a:buNone/>
            </a:pP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699088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D4ADC4-01B6-AA8C-9B56-49464B100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82296"/>
            <a:ext cx="10515600" cy="676656"/>
          </a:xfrm>
        </p:spPr>
        <p:txBody>
          <a:bodyPr/>
          <a:lstStyle/>
          <a:p>
            <a:r>
              <a:rPr lang="en-US" dirty="0">
                <a:latin typeface="Sagona Book" panose="020F0502020204030204" pitchFamily="34" charset="0"/>
              </a:rPr>
              <a:t>Overview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CC35A-169D-2E87-6515-5E6B9D8F4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C73CF-CD73-39D0-D208-17D75BEB8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0540EB-6A4B-28A8-564F-BC45DFDE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F9397C-14E9-9818-9CAD-3388D7936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820" y="758953"/>
            <a:ext cx="9363456" cy="5308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Home page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 </a:t>
            </a:r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IN" sz="3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9196707-3B81-4811-58F1-3443B67C9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1662"/>
            <a:ext cx="8547233" cy="41554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F79A7FF-3316-BEA6-C42D-47D27194CF3E}"/>
              </a:ext>
            </a:extLst>
          </p:cNvPr>
          <p:cNvSpPr txBox="1"/>
          <p:nvPr/>
        </p:nvSpPr>
        <p:spPr>
          <a:xfrm>
            <a:off x="8801582" y="878525"/>
            <a:ext cx="3121473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Homepage contain navigation bar for which the user can login into their profile page and can register here.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can also view the student details which is connected to database ,and can edit their details , which will appear in database. 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853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4AD2F-913C-8062-DFE0-EFC5D4D96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82296"/>
            <a:ext cx="10515600" cy="676656"/>
          </a:xfrm>
        </p:spPr>
        <p:txBody>
          <a:bodyPr/>
          <a:lstStyle/>
          <a:p>
            <a:r>
              <a:rPr lang="en-US" sz="3200" dirty="0">
                <a:latin typeface="+mn-lt"/>
              </a:rPr>
              <a:t>Register and login page</a:t>
            </a:r>
            <a:endParaRPr lang="en-IN" sz="3200" dirty="0">
              <a:latin typeface="+mn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B914C-94ED-05B3-1022-4430E4AE5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FFC57-3009-EE53-25FF-83A3233FE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AD96B-1665-25B2-FC2B-0732809D4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FEBB93-58BC-0B14-E693-FD268AE57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8952"/>
            <a:ext cx="6689558" cy="33041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839192-96D9-415E-8BB2-F44D57624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60632"/>
            <a:ext cx="6689558" cy="33041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17C67A7-6C9A-7EFC-4CF9-F89006A075C9}"/>
              </a:ext>
            </a:extLst>
          </p:cNvPr>
          <p:cNvSpPr txBox="1"/>
          <p:nvPr/>
        </p:nvSpPr>
        <p:spPr>
          <a:xfrm>
            <a:off x="7536581" y="1193533"/>
            <a:ext cx="375385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the user is trying to log in  without doing registration , then user is not able to login to there profile.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user register here , it will get stored in database table ‘user’ and it will verify from the ‘payslip’ where it the user exists or not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login, it will  also check whether the user has registered or not. If it exist then it will redirect to their profile page</a:t>
            </a:r>
            <a:r>
              <a:rPr lang="en-IN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871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A8D54-3A87-7329-0C0A-8E18257E8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38" y="0"/>
            <a:ext cx="10515600" cy="676656"/>
          </a:xfrm>
        </p:spPr>
        <p:txBody>
          <a:bodyPr/>
          <a:lstStyle/>
          <a:p>
            <a:r>
              <a:rPr lang="en-US" sz="3200" dirty="0">
                <a:latin typeface="+mn-lt"/>
              </a:rPr>
              <a:t>Profile page</a:t>
            </a:r>
            <a:endParaRPr lang="en-IN" sz="3200" dirty="0">
              <a:latin typeface="+mn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AADB9-CF87-1739-0F2C-BB50ABFDF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BA153-75E9-F421-CB37-A1E39A538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16766-34FE-082D-1F43-1DEC7E3F0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4E0DF7-69B8-2221-EECC-6AD2030B3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38" y="676656"/>
            <a:ext cx="10033911" cy="44871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97DBD2-7FB0-471F-1150-B0810B6C9062}"/>
              </a:ext>
            </a:extLst>
          </p:cNvPr>
          <p:cNvSpPr txBox="1"/>
          <p:nvPr/>
        </p:nvSpPr>
        <p:spPr>
          <a:xfrm>
            <a:off x="693019" y="5563402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data get retrieved from DB Browser database with the help of SQLite when user login to the profile.  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410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F5768EFB-B317-47EA-C969-D365EB136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131"/>
            <a:ext cx="10515600" cy="952901"/>
          </a:xfrm>
        </p:spPr>
        <p:txBody>
          <a:bodyPr/>
          <a:lstStyle/>
          <a:p>
            <a:r>
              <a:rPr lang="en-US" dirty="0"/>
              <a:t>Adding a New STUDENT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50B43-2FC6-DBFA-2920-C8265C1C6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EFDBE1-8C88-4D39-6BA3-537373DFA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1CF39-6540-5B9E-8E6C-4310213A7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BE5134-FEC1-295A-44F1-7E04A7A19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529" y="914970"/>
            <a:ext cx="10412271" cy="44530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2315E9-340F-36AA-5877-E41ED21B3D5B}"/>
              </a:ext>
            </a:extLst>
          </p:cNvPr>
          <p:cNvSpPr txBox="1"/>
          <p:nvPr/>
        </p:nvSpPr>
        <p:spPr>
          <a:xfrm>
            <a:off x="1058778" y="5669279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can add Student details here which will be shown in ‘Student Details’ table given in fig. We had option to add student details and then the database will get updated.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s_Organic_Presentation_Win32_SW_v10.potx" id="{6F7A4518-677F-49D0-AD76-8F0F7DEFB1E5}" vid="{F577DF72-62B0-42B0-B34E-786789A797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{8C9C4A82-3CBA-4E3E-AC4D-FA3CB180919C}tf11964407_win32</Template>
  <TotalTime>163</TotalTime>
  <Words>861</Words>
  <Application>Microsoft Office PowerPoint</Application>
  <PresentationFormat>Widescreen</PresentationFormat>
  <Paragraphs>103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Courier New</vt:lpstr>
      <vt:lpstr>Gill Sans Nova</vt:lpstr>
      <vt:lpstr>Gill Sans Nova Light</vt:lpstr>
      <vt:lpstr>Sagona Book</vt:lpstr>
      <vt:lpstr>Söhne</vt:lpstr>
      <vt:lpstr>Office Theme</vt:lpstr>
      <vt:lpstr>School Database Management System</vt:lpstr>
      <vt:lpstr>Topics</vt:lpstr>
      <vt:lpstr>Introduction</vt:lpstr>
      <vt:lpstr>Features</vt:lpstr>
      <vt:lpstr>Technology Used</vt:lpstr>
      <vt:lpstr>Overview</vt:lpstr>
      <vt:lpstr>Register and login page</vt:lpstr>
      <vt:lpstr>Profile page</vt:lpstr>
      <vt:lpstr>Adding a New STUDENT</vt:lpstr>
      <vt:lpstr>EDITING A STUDENT DATABASE</vt:lpstr>
      <vt:lpstr>DELETING A STUDENT DATABASE</vt:lpstr>
      <vt:lpstr>CONCLUSION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Database Management System</dc:title>
  <dc:creator>112103013 Pawan Aru</dc:creator>
  <cp:lastModifiedBy>112103013 Pawan Aru</cp:lastModifiedBy>
  <cp:revision>46</cp:revision>
  <dcterms:created xsi:type="dcterms:W3CDTF">2023-06-08T03:54:54Z</dcterms:created>
  <dcterms:modified xsi:type="dcterms:W3CDTF">2023-06-08T09:31:24Z</dcterms:modified>
</cp:coreProperties>
</file>