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57" r:id="rId13"/>
    <p:sldId id="268" r:id="rId14"/>
    <p:sldId id="271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A7D-32EC-4F3C-98DA-52E667FCEF8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9FB0A0-C4C7-45D9-8FCA-4D9EAD3980A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A7D-32EC-4F3C-98DA-52E667FCEF8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B0A0-C4C7-45D9-8FCA-4D9EAD3980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A7D-32EC-4F3C-98DA-52E667FCEF8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B0A0-C4C7-45D9-8FCA-4D9EAD3980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A7D-32EC-4F3C-98DA-52E667FCEF8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B0A0-C4C7-45D9-8FCA-4D9EAD3980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A7D-32EC-4F3C-98DA-52E667FCEF8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B0A0-C4C7-45D9-8FCA-4D9EAD3980A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A7D-32EC-4F3C-98DA-52E667FCEF8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B0A0-C4C7-45D9-8FCA-4D9EAD3980A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A7D-32EC-4F3C-98DA-52E667FCEF8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B0A0-C4C7-45D9-8FCA-4D9EAD3980A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A7D-32EC-4F3C-98DA-52E667FCEF8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B0A0-C4C7-45D9-8FCA-4D9EAD3980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A7D-32EC-4F3C-98DA-52E667FCEF8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B0A0-C4C7-45D9-8FCA-4D9EAD3980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A7D-32EC-4F3C-98DA-52E667FCEF8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B0A0-C4C7-45D9-8FCA-4D9EAD3980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7A7D-32EC-4F3C-98DA-52E667FCEF8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B0A0-C4C7-45D9-8FCA-4D9EAD3980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E137A7D-32EC-4F3C-98DA-52E667FCEF86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C9FB0A0-C4C7-45D9-8FCA-4D9EAD3980A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-99392"/>
            <a:ext cx="3435705" cy="3922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6389" y="3501006"/>
            <a:ext cx="6014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spc="300" dirty="0" smtClean="0"/>
              <a:t>Learn Together</a:t>
            </a:r>
            <a:endParaRPr lang="en-IN" sz="6000" b="1" spc="3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536430"/>
            <a:ext cx="7716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You’ll never study alone </a:t>
            </a:r>
            <a:r>
              <a:rPr lang="en-US" sz="36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again</a:t>
            </a:r>
            <a:endParaRPr lang="en-US" sz="36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4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63" y="20638"/>
            <a:ext cx="5959475" cy="681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9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71" y="116632"/>
            <a:ext cx="37877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101" y="2492896"/>
            <a:ext cx="5243513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19" y="3527518"/>
            <a:ext cx="58070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919406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err="1" smtClean="0">
                <a:solidFill>
                  <a:schemeClr val="tx2"/>
                </a:solidFill>
              </a:rPr>
              <a:t>React.lazy</a:t>
            </a:r>
            <a:r>
              <a:rPr lang="en-IN" sz="2000" b="1" dirty="0" smtClean="0">
                <a:solidFill>
                  <a:schemeClr val="tx2"/>
                </a:solidFill>
              </a:rPr>
              <a:t>()</a:t>
            </a:r>
            <a:endParaRPr lang="en-IN" sz="20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6322" y="192746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tx2"/>
                </a:solidFill>
              </a:rPr>
              <a:t>Suspense()</a:t>
            </a:r>
            <a:endParaRPr lang="en-IN" sz="20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2200" y="1927468"/>
            <a:ext cx="2566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tx2"/>
                </a:solidFill>
              </a:rPr>
              <a:t>&lt;</a:t>
            </a:r>
            <a:r>
              <a:rPr lang="en-IN" sz="2000" b="1" dirty="0" err="1" smtClean="0">
                <a:solidFill>
                  <a:schemeClr val="tx2"/>
                </a:solidFill>
              </a:rPr>
              <a:t>Errorboundaries</a:t>
            </a:r>
            <a:r>
              <a:rPr lang="en-IN" sz="2000" b="1" dirty="0" smtClean="0">
                <a:solidFill>
                  <a:schemeClr val="tx2"/>
                </a:solidFill>
              </a:rPr>
              <a:t>  /&gt;</a:t>
            </a:r>
            <a:endParaRPr lang="en-IN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6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36912"/>
            <a:ext cx="1296144" cy="1296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764704"/>
            <a:ext cx="857153" cy="8571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884" y="4725144"/>
            <a:ext cx="833502" cy="874410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7" idx="1"/>
            <a:endCxn id="4" idx="0"/>
          </p:cNvCxnSpPr>
          <p:nvPr/>
        </p:nvCxnSpPr>
        <p:spPr>
          <a:xfrm rot="10800000" flipV="1">
            <a:off x="1331640" y="1193280"/>
            <a:ext cx="1296144" cy="144363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1"/>
            <a:endCxn id="4" idx="2"/>
          </p:cNvCxnSpPr>
          <p:nvPr/>
        </p:nvCxnSpPr>
        <p:spPr>
          <a:xfrm rot="10800000">
            <a:off x="1331640" y="3933057"/>
            <a:ext cx="1435244" cy="1229293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2083299" y="2852936"/>
            <a:ext cx="3496813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Chevron 27"/>
          <p:cNvSpPr/>
          <p:nvPr/>
        </p:nvSpPr>
        <p:spPr>
          <a:xfrm>
            <a:off x="5718269" y="985046"/>
            <a:ext cx="432048" cy="42857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Chevron 28"/>
          <p:cNvSpPr/>
          <p:nvPr/>
        </p:nvSpPr>
        <p:spPr>
          <a:xfrm>
            <a:off x="5796136" y="2926678"/>
            <a:ext cx="432048" cy="42857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5796136" y="4931014"/>
            <a:ext cx="432048" cy="42857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32459" y="1007552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tx2"/>
                </a:solidFill>
              </a:rPr>
              <a:t>REQUESTING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68616" y="4917913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tx2"/>
                </a:solidFill>
              </a:rPr>
              <a:t>FOLLOWING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68616" y="295630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tx2"/>
                </a:solidFill>
              </a:rPr>
              <a:t>BOOKING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56360" y="2670393"/>
            <a:ext cx="1330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spc="300" dirty="0" smtClean="0">
                <a:solidFill>
                  <a:schemeClr val="tx2"/>
                </a:solidFill>
              </a:rPr>
              <a:t>SERVICES</a:t>
            </a:r>
            <a:endParaRPr lang="en-IN" sz="1400" spc="3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81109" y="5805264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solidFill>
                  <a:schemeClr val="tx2"/>
                </a:solidFill>
              </a:rPr>
              <a:t>MENTOR</a:t>
            </a:r>
            <a:endParaRPr lang="en-IN" sz="1400" b="1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16264" y="404664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solidFill>
                  <a:schemeClr val="tx2"/>
                </a:solidFill>
              </a:rPr>
              <a:t>STUDENT</a:t>
            </a:r>
            <a:endParaRPr lang="en-IN" sz="1400" b="1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9512" y="3047478"/>
            <a:ext cx="659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chemeClr val="tx2"/>
                </a:solidFill>
              </a:rPr>
              <a:t>APP</a:t>
            </a:r>
            <a:endParaRPr lang="en-IN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98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01788"/>
            <a:ext cx="878497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16414"/>
            <a:ext cx="814174" cy="814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60" y="4365104"/>
            <a:ext cx="636960" cy="668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385" y="1268760"/>
            <a:ext cx="814174" cy="81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6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5" y="188640"/>
            <a:ext cx="8928992" cy="617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0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" y="2141567"/>
            <a:ext cx="2060398" cy="2060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1556792"/>
            <a:ext cx="2233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chemeClr val="tx2"/>
                </a:solidFill>
              </a:rPr>
              <a:t>STUDENT</a:t>
            </a:r>
            <a:endParaRPr lang="en-IN" sz="3200" b="1" dirty="0">
              <a:solidFill>
                <a:schemeClr val="tx2"/>
              </a:soli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610" y="-2635"/>
            <a:ext cx="4991100" cy="686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25853"/>
            <a:ext cx="5227637" cy="576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568" y="1844824"/>
            <a:ext cx="1817688" cy="1906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9218" y="3888336"/>
            <a:ext cx="181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tx2"/>
                </a:solidFill>
              </a:rPr>
              <a:t>MENTOR</a:t>
            </a:r>
            <a:endParaRPr lang="en-IN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76672"/>
            <a:ext cx="2339752" cy="667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79" y="3121183"/>
            <a:ext cx="2160240" cy="13220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412776"/>
            <a:ext cx="2345853" cy="1658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797152"/>
            <a:ext cx="1656665" cy="1368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60" y="2597582"/>
            <a:ext cx="1296144" cy="12961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077072"/>
            <a:ext cx="1195362" cy="11953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08720"/>
            <a:ext cx="1381087" cy="11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1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us\Documents\LearnTogether\snapshots\Working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848872" cy="504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7704" y="601366"/>
            <a:ext cx="5416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/>
              <a:t>AGILE    METHODOLOGY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3131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sus\Documents\LearnTogether\snapshots\Working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78497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7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sus\Documents\LearnTogether\snapshots\Working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8856984" cy="604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6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sus\Documents\LearnTogether\snapshots\Working-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3" y="476672"/>
            <a:ext cx="8712968" cy="543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35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sus\Documents\LearnTogether\snapshots\Working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568952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8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3113"/>
            <a:ext cx="7560840" cy="6100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3848" y="80256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JEST   UNIT   TESTING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3154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50813"/>
            <a:ext cx="6210300" cy="656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83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260</TotalTime>
  <Words>28</Words>
  <Application>Microsoft Office PowerPoint</Application>
  <PresentationFormat>On-screen Show (4:3)</PresentationFormat>
  <Paragraphs>16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11</cp:revision>
  <dcterms:created xsi:type="dcterms:W3CDTF">2021-11-28T11:03:11Z</dcterms:created>
  <dcterms:modified xsi:type="dcterms:W3CDTF">2021-11-28T15:23:41Z</dcterms:modified>
</cp:coreProperties>
</file>