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E9494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1B90F-3014-0AF5-FB1C-427F1969F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05FC25-B744-2AA0-4688-0422D9462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449E8-ED4B-0685-52C8-5E1FF95B0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361DE-588E-42C2-8E06-4960A13F793B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D225F-8307-D3E7-41CB-7CE7DC30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2C343-CD68-2378-32B7-423483459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92CD-F524-4753-A0D6-C9EE8E115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425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D6ECB-CAAF-935F-9D5C-2EB36554A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A6073-2987-2CED-C116-633212BC4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0B34B-D8A2-4D2A-65AA-DF572C729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361DE-588E-42C2-8E06-4960A13F793B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84306-FEC7-2E2D-090E-DD228B7C4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5B67C-0E79-5CD4-8EC1-7647B303E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92CD-F524-4753-A0D6-C9EE8E115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672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E7CF9D-44B6-3BAE-9E94-1431139C3B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274D90-E466-CBEF-09AE-C5CFD9971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26BF1-27FC-8F79-D3D0-9C8015427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361DE-588E-42C2-8E06-4960A13F793B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120AD-A446-8363-BE3B-3506ED3F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E47E9-067D-26CF-E3A3-04E42F6A3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92CD-F524-4753-A0D6-C9EE8E115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041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2A830-BBB9-379D-8556-94A22AE4F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7D887-AA18-FDA6-B77F-93B59FCDE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9AE51-ECBB-E6B6-ACD4-27500871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361DE-588E-42C2-8E06-4960A13F793B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3DCF0-F98D-D441-49E3-787E3E4EB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DBD8A-35D0-52E8-788E-0E9FB263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92CD-F524-4753-A0D6-C9EE8E115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843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9776D-1026-742E-1E06-1E7110B99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1A6AA-979D-F3CB-5761-9E6EB6219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152CE-A865-C686-B537-93A2A5C1F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361DE-588E-42C2-8E06-4960A13F793B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0EEF3-5D2A-DC68-9DB2-56AE2CE11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3E009-1DF9-48C8-0451-899CE0500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92CD-F524-4753-A0D6-C9EE8E115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178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3E809-388B-BF9F-2AF9-BFF29AFE3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13938-2495-811D-7EFA-F0CDB04DD5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B72998-66C2-563F-51D6-85FAD517A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106B1-B88D-73BF-62D7-AD9FAB139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361DE-588E-42C2-8E06-4960A13F793B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82C3B-8636-B905-A9D2-F72EEE06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77E68-C0E7-4909-D67A-D53508179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92CD-F524-4753-A0D6-C9EE8E115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385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F4B19-6CF1-3E45-CB83-4AB093433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8A407-A714-6210-9911-F64B98F09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9F4E87-B4E4-5D5B-9500-92DE17E9F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F72FB1-D484-D1ED-AC2C-6BA0FDEB2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8E5E11-F209-DF11-CAFB-0686CC2DDD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04E88A-9BEF-3326-F96E-1D73437BB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361DE-588E-42C2-8E06-4960A13F793B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57E151-8A18-A8FD-C4BC-5887E03C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5EEDA1-8323-6113-4A98-F37F0B761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92CD-F524-4753-A0D6-C9EE8E115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588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C9B4C-F78A-59ED-1062-F1A70DA3C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686C04-DE55-5EA9-817B-D000B929E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361DE-588E-42C2-8E06-4960A13F793B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6FF99A-D2CB-40D6-7E4C-2CB779EE8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2111B4-C77D-7E3A-7F18-FA6747AF2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92CD-F524-4753-A0D6-C9EE8E115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102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D97AA5-8226-DD8C-FEDD-E55F6E86A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361DE-588E-42C2-8E06-4960A13F793B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D2C373-9D99-A24F-887C-39B7586A9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96EC7-94D9-0A81-DF5D-F9B551936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92CD-F524-4753-A0D6-C9EE8E115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798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CE6CE-0A25-0731-21CB-9396A9DB6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1B795-B9D1-7EB7-853F-9D1E2501B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70BC0C-5C63-1F22-6F7E-296C32681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251FC-25E1-5E5A-0C7C-56C98D278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361DE-588E-42C2-8E06-4960A13F793B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2759E5-4B1B-7E86-470A-7C743EDDC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73821-8EDE-E0CC-E46B-E7B69EF87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92CD-F524-4753-A0D6-C9EE8E115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56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5273-D22C-BA1A-2737-E1F9797B9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2915BC-24F5-0221-2934-B55FDBD872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6C29A-3E55-97AA-1295-E6737AC23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BCBBE-3F5C-6190-6D9B-553AC797F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361DE-588E-42C2-8E06-4960A13F793B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5F8734-F791-C9AC-D509-D08B89657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A95F4-537E-76DA-9368-F61776D7C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92CD-F524-4753-A0D6-C9EE8E115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974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33659C-DF36-F4A8-EEB5-E568DE8EB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DC393-2261-1A25-49AB-51F1F4D62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284FA-12E1-7EB5-07B1-731F68105D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361DE-588E-42C2-8E06-4960A13F793B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97A69-DCD2-E50B-9917-264A3AC354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C4C5F-F9B6-32F2-35D8-B24DF2425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692CD-F524-4753-A0D6-C9EE8E115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849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FA60E-84BC-01AF-3468-286B2258D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1648"/>
            <a:ext cx="9144000" cy="320936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hi-IN" sz="500" dirty="0">
                <a:solidFill>
                  <a:srgbClr val="FFCCCC"/>
                </a:solidFill>
              </a:rPr>
              <a:t>|| ॐ श्री गणेशाय नमः ||</a:t>
            </a:r>
            <a:br>
              <a:rPr lang="en-US" sz="5400" dirty="0"/>
            </a:br>
            <a:r>
              <a:rPr lang="en-US" sz="9600" dirty="0"/>
              <a:t>Machine Learning with Python</a:t>
            </a:r>
            <a:endParaRPr lang="en-IN" sz="9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25F93-FCCE-DF41-86C2-4E5778250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04446"/>
            <a:ext cx="9144000" cy="1053353"/>
          </a:xfrm>
        </p:spPr>
        <p:txBody>
          <a:bodyPr>
            <a:normAutofit/>
          </a:bodyPr>
          <a:lstStyle/>
          <a:p>
            <a:r>
              <a:rPr lang="en-IN" sz="4800" b="0" i="0" dirty="0" err="1">
                <a:solidFill>
                  <a:srgbClr val="002060"/>
                </a:solidFill>
                <a:effectLst/>
                <a:latin typeface="+mj-lt"/>
              </a:rPr>
              <a:t>KMeans</a:t>
            </a:r>
            <a:r>
              <a:rPr lang="en-IN" sz="4800" b="0" i="0" dirty="0">
                <a:solidFill>
                  <a:srgbClr val="002060"/>
                </a:solidFill>
                <a:effectLst/>
                <a:latin typeface="+mj-lt"/>
              </a:rPr>
              <a:t> Clustering</a:t>
            </a:r>
          </a:p>
        </p:txBody>
      </p:sp>
    </p:spTree>
    <p:extLst>
      <p:ext uri="{BB962C8B-B14F-4D97-AF65-F5344CB8AC3E}">
        <p14:creationId xmlns:p14="http://schemas.microsoft.com/office/powerpoint/2010/main" val="3913201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4D297-8006-CFCE-40CD-ACF8300C1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7961"/>
          </a:xfrm>
        </p:spPr>
        <p:txBody>
          <a:bodyPr/>
          <a:lstStyle/>
          <a:p>
            <a:r>
              <a:rPr lang="en-IN" b="0" i="0" dirty="0">
                <a:solidFill>
                  <a:srgbClr val="002060"/>
                </a:solidFill>
                <a:effectLst/>
              </a:rPr>
              <a:t>Project-1 : Iris Flower species classifications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4DC50-411B-E3B3-D3DF-C52DFDA48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965"/>
            <a:ext cx="10515600" cy="464399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0" i="0" dirty="0">
                <a:effectLst/>
                <a:latin typeface="+mj-lt"/>
              </a:rPr>
              <a:t>Use iris flower dataset from ‘</a:t>
            </a:r>
            <a:r>
              <a:rPr lang="en-US" sz="3600" b="0" i="0" dirty="0" err="1">
                <a:effectLst/>
                <a:latin typeface="+mj-lt"/>
              </a:rPr>
              <a:t>sklearn</a:t>
            </a:r>
            <a:r>
              <a:rPr lang="en-US" sz="3600" b="0" i="0" dirty="0">
                <a:effectLst/>
                <a:latin typeface="+mj-lt"/>
              </a:rPr>
              <a:t>’ library and try to form clusters of flowers. Figure out if any preprocessing such as scaling would help here.</a:t>
            </a:r>
          </a:p>
          <a:p>
            <a:pPr marL="0" indent="0">
              <a:buNone/>
            </a:pPr>
            <a:endParaRPr lang="en-US" sz="4800" dirty="0">
              <a:latin typeface="+mj-lt"/>
            </a:endParaRPr>
          </a:p>
          <a:p>
            <a:pPr marL="0" indent="0">
              <a:buNone/>
            </a:pPr>
            <a:endParaRPr lang="en-US" sz="4800" dirty="0">
              <a:latin typeface="+mj-lt"/>
            </a:endParaRPr>
          </a:p>
          <a:p>
            <a:pPr marL="0" indent="0">
              <a:buNone/>
            </a:pPr>
            <a:endParaRPr lang="en-US" sz="4800" dirty="0">
              <a:solidFill>
                <a:srgbClr val="002060"/>
              </a:solidFill>
              <a:latin typeface="+mj-lt"/>
            </a:endParaRPr>
          </a:p>
          <a:p>
            <a:pPr marL="0" indent="0">
              <a:buNone/>
            </a:pPr>
            <a:endParaRPr lang="en-US" sz="4800" dirty="0">
              <a:solidFill>
                <a:srgbClr val="002060"/>
              </a:solidFill>
              <a:latin typeface="+mj-lt"/>
            </a:endParaRPr>
          </a:p>
          <a:p>
            <a:endParaRPr lang="en-IN" sz="4800" dirty="0">
              <a:solidFill>
                <a:srgbClr val="002060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F3172D-CB69-8A80-A6B2-12724F138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45340"/>
            <a:ext cx="10515600" cy="381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5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7193A-7E26-89E6-1C69-2DA482427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2060"/>
                </a:solidFill>
                <a:effectLst/>
              </a:rPr>
              <a:t>Iris Flower species classifications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8DA21-C7DE-48A6-E897-17FD90133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942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300" dirty="0">
                <a:latin typeface="+mj-lt"/>
              </a:rPr>
              <a:t>Hints : </a:t>
            </a:r>
          </a:p>
          <a:p>
            <a:pPr marL="457200" indent="-457200">
              <a:buFont typeface="+mj-lt"/>
              <a:buAutoNum type="arabicPeriod"/>
            </a:pPr>
            <a:r>
              <a:rPr kumimoji="0" lang="en-US" altLang="en-US" sz="2300" i="1" u="none" strike="noStrike" cap="none" normalizeH="0" baseline="0" dirty="0">
                <a:ln>
                  <a:noFill/>
                </a:ln>
                <a:effectLst/>
                <a:latin typeface="+mj-lt"/>
              </a:rPr>
              <a:t>Load the dataset : </a:t>
            </a:r>
            <a:endParaRPr lang="en-US" altLang="en-US" sz="2300" i="1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endParaRPr kumimoji="0" lang="en-US" altLang="en-US" sz="2300" i="1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endParaRPr lang="en-US" altLang="en-US" sz="2300" i="1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endParaRPr kumimoji="0" lang="en-US" altLang="en-US" sz="2300" i="1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en-US" sz="2300" i="1" dirty="0">
                <a:latin typeface="+mj-lt"/>
              </a:rPr>
              <a:t>Use the below pattern to convert the target and predicted value to species name.</a:t>
            </a:r>
          </a:p>
          <a:p>
            <a:pPr marL="457200" indent="-457200">
              <a:buFont typeface="+mj-lt"/>
              <a:buAutoNum type="arabicPeriod"/>
            </a:pPr>
            <a:endParaRPr lang="en-US" altLang="en-US" sz="2300" i="1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en-US" sz="2300" i="1" dirty="0">
                <a:latin typeface="+mj-lt"/>
              </a:rPr>
              <a:t>Plot the elbow chart to find the optimum number of cluster.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300" i="1" dirty="0">
                <a:latin typeface="+mj-lt"/>
              </a:rPr>
              <a:t>Predict the accuracy by comparing given ‘species’ and ‘predicted species’.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300" i="1" dirty="0">
                <a:latin typeface="+mj-lt"/>
              </a:rPr>
              <a:t>Find out the best the features for the better accuracy ?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300" i="1" dirty="0">
                <a:latin typeface="+mj-lt"/>
              </a:rPr>
              <a:t>Try ‘</a:t>
            </a:r>
            <a:r>
              <a:rPr lang="en-US" altLang="en-US" sz="2300" i="1" dirty="0" err="1">
                <a:latin typeface="+mj-lt"/>
              </a:rPr>
              <a:t>MinMaxscaler</a:t>
            </a:r>
            <a:r>
              <a:rPr lang="en-US" altLang="en-US" sz="2300" i="1" dirty="0">
                <a:latin typeface="+mj-lt"/>
              </a:rPr>
              <a:t>’ &amp; Check out .. Is it affecting the accuracy or not?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300" i="1" dirty="0">
                <a:latin typeface="+mj-lt"/>
              </a:rPr>
              <a:t>Use the attractive graph to show the species cluster and centroid points.</a:t>
            </a:r>
          </a:p>
          <a:p>
            <a:pPr marL="457200" indent="-457200">
              <a:buFont typeface="+mj-lt"/>
              <a:buAutoNum type="arabicPeriod"/>
            </a:pPr>
            <a:endParaRPr lang="en-US" altLang="en-US" sz="2300" i="1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endParaRPr kumimoji="0" lang="en-US" altLang="en-US" sz="2300" i="1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endParaRPr kumimoji="0" lang="en-US" altLang="en-US" sz="2300" i="1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endParaRPr kumimoji="0" lang="en-US" altLang="en-US" sz="2300" i="1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endParaRPr kumimoji="0" lang="en-US" altLang="en-US" sz="2300" i="1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L="0" indent="0">
              <a:buNone/>
            </a:pPr>
            <a:endParaRPr lang="en-US" altLang="en-US" sz="2300" i="1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AE40EF-EDA8-659D-B61F-76E506C2B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943" y="1690688"/>
            <a:ext cx="4814715" cy="20892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51C6CA-B4F4-C43B-0BEE-0B6995AFF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566" y="2417901"/>
            <a:ext cx="11192434" cy="202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460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F309B-273B-83B1-C503-8A1059080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2060"/>
                </a:solidFill>
                <a:effectLst/>
              </a:rPr>
              <a:t>Project-2 : Indian Stock Market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D7241-3D3E-1FAB-60A4-3E60677D5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Task: </a:t>
            </a:r>
          </a:p>
          <a:p>
            <a:r>
              <a:rPr lang="en-US" dirty="0">
                <a:latin typeface="+mj-lt"/>
              </a:rPr>
              <a:t>Firstly, screen the companies and </a:t>
            </a:r>
            <a:r>
              <a:rPr lang="en-US" dirty="0" err="1">
                <a:latin typeface="+mj-lt"/>
              </a:rPr>
              <a:t>visualise</a:t>
            </a:r>
            <a:r>
              <a:rPr lang="en-US" dirty="0">
                <a:latin typeface="+mj-lt"/>
              </a:rPr>
              <a:t> them according to sub-sectors using a pie chart or a bar charts. </a:t>
            </a:r>
          </a:p>
          <a:p>
            <a:r>
              <a:rPr lang="en-US" dirty="0">
                <a:latin typeface="+mj-lt"/>
              </a:rPr>
              <a:t>Secondly, visualize the companies by segregating them according to Market Cap in three categories: Large Cap(&gt;20,000 crore), Mid Cap (5,000 to 20,000 crore) &amp; Small Cap</a:t>
            </a:r>
            <a:r>
              <a:rPr lang="en-IN" dirty="0">
                <a:latin typeface="+mj-lt"/>
              </a:rPr>
              <a:t>(&lt;5,000).</a:t>
            </a:r>
          </a:p>
          <a:p>
            <a:r>
              <a:rPr lang="en-US" dirty="0">
                <a:latin typeface="+mj-lt"/>
              </a:rPr>
              <a:t>Thirdly, pick 10 random companies from the entire group and visualize the following through a line chart Find the Intrinsic Value of the company based on 3 cases of growth (g): Assume 3 Cases for g (Growth) : Good (15% Growth) ; Bad (-5% Growth); Best (25%Growth)</a:t>
            </a:r>
          </a:p>
          <a:p>
            <a:r>
              <a:rPr lang="en-US" dirty="0" err="1">
                <a:latin typeface="+mj-lt"/>
              </a:rPr>
              <a:t>Visualise</a:t>
            </a:r>
            <a:r>
              <a:rPr lang="en-US" dirty="0">
                <a:latin typeface="+mj-lt"/>
              </a:rPr>
              <a:t> these 10 companies on a line chart for all 3 cases of growth going forward against its current market cap.</a:t>
            </a:r>
          </a:p>
        </p:txBody>
      </p:sp>
    </p:spTree>
    <p:extLst>
      <p:ext uri="{BB962C8B-B14F-4D97-AF65-F5344CB8AC3E}">
        <p14:creationId xmlns:p14="http://schemas.microsoft.com/office/powerpoint/2010/main" val="1988037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9643C-99AB-DD2B-C84B-1E8E967CC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2060"/>
                </a:solidFill>
                <a:effectLst/>
              </a:rPr>
              <a:t>Indian Stock Market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6FC418-1666-D2F9-B15E-9D44730D21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176" y="1552576"/>
            <a:ext cx="11353800" cy="4772024"/>
          </a:xfrm>
        </p:spPr>
      </p:pic>
    </p:spTree>
    <p:extLst>
      <p:ext uri="{BB962C8B-B14F-4D97-AF65-F5344CB8AC3E}">
        <p14:creationId xmlns:p14="http://schemas.microsoft.com/office/powerpoint/2010/main" val="2434529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ॐ श्री गणेशाय नमः</Template>
  <TotalTime>50</TotalTime>
  <Words>289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|| ॐ श्री गणेशाय नमः || Machine Learning with Python</vt:lpstr>
      <vt:lpstr>Project-1 : Iris Flower species classifications</vt:lpstr>
      <vt:lpstr>Iris Flower species classifications</vt:lpstr>
      <vt:lpstr>Project-2 : Indian Stock Market</vt:lpstr>
      <vt:lpstr>Indian Stock Market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|| ॐ श्री गणेशाय नमः || Machine Learning with Python</dc:title>
  <dc:creator>Pawan Kumar Gunjan</dc:creator>
  <cp:lastModifiedBy>Pawan Kumar Gunjan</cp:lastModifiedBy>
  <cp:revision>1</cp:revision>
  <dcterms:created xsi:type="dcterms:W3CDTF">2022-05-23T06:15:30Z</dcterms:created>
  <dcterms:modified xsi:type="dcterms:W3CDTF">2022-05-23T07:05:46Z</dcterms:modified>
</cp:coreProperties>
</file>