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65" r:id="rId2"/>
    <p:sldId id="466" r:id="rId3"/>
    <p:sldId id="467" r:id="rId4"/>
    <p:sldId id="46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62408" y="21838"/>
            <a:ext cx="26525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91000" y="13350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705600" y="14478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288007" y="17926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91200" y="17654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611187" y="2921084"/>
            <a:ext cx="2540000" cy="584116"/>
          </a:xfrm>
          <a:prstGeom prst="wedgeRoundRectCallout">
            <a:avLst>
              <a:gd name="adj1" fmla="val 33038"/>
              <a:gd name="adj2" fmla="val -1520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07" y="1447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70880" y="117036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44" y="2679868"/>
            <a:ext cx="2735808" cy="12383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4827587" y="2249424"/>
            <a:ext cx="163513" cy="4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4286" y="4024626"/>
            <a:ext cx="23335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REST Endpoints to Create/Update/</a:t>
            </a:r>
          </a:p>
          <a:p>
            <a:r>
              <a:rPr lang="en-US" sz="1200" dirty="0" smtClean="0"/>
              <a:t>Get/Delete book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684338"/>
            <a:ext cx="3968229" cy="24860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233060" y="769938"/>
            <a:ext cx="4755296" cy="1524000"/>
          </a:xfrm>
          <a:prstGeom prst="wedgeRoundRectCallout">
            <a:avLst>
              <a:gd name="adj1" fmla="val -62597"/>
              <a:gd name="adj2" fmla="val 201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bean validation will be enabled automatically if any JSR-303 implementation (like Hibernate Validator) is available on the </a:t>
            </a:r>
            <a:r>
              <a:rPr lang="en-US" sz="1200" dirty="0" err="1"/>
              <a:t>classpath</a:t>
            </a:r>
            <a:r>
              <a:rPr lang="en-US" sz="1200" dirty="0"/>
              <a:t>. By default, Spring Boot will get and download the Hibernate Validator automatically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Annotate the bean </a:t>
            </a:r>
            <a:r>
              <a:rPr lang="en-US" sz="1200" dirty="0" smtClean="0"/>
              <a:t>with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annotations.</a:t>
            </a:r>
          </a:p>
        </p:txBody>
      </p:sp>
      <p:sp>
        <p:nvSpPr>
          <p:cNvPr id="5" name="Oval 4"/>
          <p:cNvSpPr/>
          <p:nvPr/>
        </p:nvSpPr>
        <p:spPr>
          <a:xfrm>
            <a:off x="3852060" y="137286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062408" y="21838"/>
            <a:ext cx="26525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438400"/>
            <a:ext cx="5058481" cy="12384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191000" y="1866900"/>
            <a:ext cx="4755296" cy="457200"/>
          </a:xfrm>
          <a:prstGeom prst="wedgeRoundRectCallout">
            <a:avLst>
              <a:gd name="adj1" fmla="val -63059"/>
              <a:gd name="adj2" fmla="val 13587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Add </a:t>
            </a:r>
            <a:r>
              <a:rPr lang="en-US" sz="1200" dirty="0">
                <a:solidFill>
                  <a:srgbClr val="FF0000"/>
                </a:solidFill>
              </a:rPr>
              <a:t>@Valid to @RequestBody</a:t>
            </a:r>
            <a:r>
              <a:rPr lang="en-US" sz="1200" dirty="0"/>
              <a:t>. </a:t>
            </a:r>
            <a:r>
              <a:rPr lang="en-US" sz="1200" dirty="0" smtClean="0"/>
              <a:t>-  bean </a:t>
            </a:r>
            <a:r>
              <a:rPr lang="en-US" sz="1200" dirty="0"/>
              <a:t>validation is enabled now.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19812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41602" y="3029036"/>
            <a:ext cx="322262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62408" y="21838"/>
            <a:ext cx="26525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0"/>
            <a:ext cx="6273800" cy="32290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ounded Rectangular Callout 11"/>
          <p:cNvSpPr/>
          <p:nvPr/>
        </p:nvSpPr>
        <p:spPr>
          <a:xfrm>
            <a:off x="4191000" y="838200"/>
            <a:ext cx="4755296" cy="457200"/>
          </a:xfrm>
          <a:prstGeom prst="wedgeRoundRectCallout">
            <a:avLst>
              <a:gd name="adj1" fmla="val -52289"/>
              <a:gd name="adj2" fmla="val 11231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atch </a:t>
            </a: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MethodArgumentNotValidException</a:t>
            </a:r>
            <a:r>
              <a:rPr lang="en-US" sz="1200" dirty="0"/>
              <a:t> and override the response like this</a:t>
            </a:r>
          </a:p>
        </p:txBody>
      </p:sp>
      <p:sp>
        <p:nvSpPr>
          <p:cNvPr id="13" name="Oval 12"/>
          <p:cNvSpPr/>
          <p:nvPr/>
        </p:nvSpPr>
        <p:spPr>
          <a:xfrm>
            <a:off x="3797431" y="8382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62408" y="21838"/>
            <a:ext cx="26525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Validation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87852</TotalTime>
  <Words>91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9514</cp:revision>
  <dcterms:created xsi:type="dcterms:W3CDTF">2006-08-16T00:00:00Z</dcterms:created>
  <dcterms:modified xsi:type="dcterms:W3CDTF">2020-03-03T06:00:54Z</dcterms:modified>
</cp:coreProperties>
</file>