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FF2B56-F380-4072-B0B1-A6E1FBD94E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52BD8A-A9C8-4FD2-B603-0991DA7B6D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8E243C-A6C0-4D45-B58F-7339ACDE6E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3212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48388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378000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63212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548388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EAC4B4-BB90-4725-A0F8-765B788AE5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D9092F-9FC3-4F94-A2C4-33E94AD236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A82EA2-74B3-4B2E-A209-744BEA7573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0F0E59-7F17-4113-919D-4864816354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BC60A9-DD97-4068-8ABD-1E5CAD3AF8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2987B3-3377-4943-B059-7AA589217F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395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4A9309-06CA-496A-BAF6-3D07C40CF0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424B5C-A964-4304-96A9-CE95E6C411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1404AB-D973-491B-9A43-A308157EE4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790B2D-9439-480F-B331-77D0DCC31E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6BAF73-731B-4B02-9D87-150504CACD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CADC01-92F8-44F4-9342-1953580559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315C37-8CB1-4F2C-BFE5-A57D0C0EFF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3212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48388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378000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63212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548388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425ED3-4595-4C3E-9FAC-A1D947EF55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047E66-2AF3-4618-ABE8-B37CC366E0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5FC143-6D48-4396-8412-9EE1BE689A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ACD422-84FB-473E-A9F2-B5522324B9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156AEB-E376-4F17-8A98-298B0ADE2B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1DE28A-B5F2-42D4-8BD6-3A9A00327D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67743F-0818-4B99-B925-092E2FDE47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395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6BDA60-4C36-4C1A-9DDE-EF3AF6AD54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DFB6F5-F5FE-4849-B9F0-3EE3828B52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024F6B-B4F8-4B03-8208-DA75C93B42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589444-EBBB-47D5-967F-D70707E1DA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E8998F-1020-47B8-B416-774F89510B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1C803D-6E10-40DA-910F-0C53A15FC3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3212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548388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378000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63212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548388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DE892A-4706-4D6C-BA7A-8428CD4009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66E665-D261-49F8-92F1-666BD0435A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B4C6C5-9209-49BB-8A50-AD4E79C2CE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D430F1-DBAC-4C7C-B4FC-12508D96D1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4E3298-60FD-46C5-A6CF-B906AD1C16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7BC752-0567-41E7-A61F-5EE9352DA2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E85EC4-8A64-49D8-97A7-1972092642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395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2A43CF0-6B0D-4918-BA48-2A59B3564D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45C2C2-2618-4550-B0F7-5872FA0AB4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001B6FD-8508-49D1-8F63-9468B1216F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8703CC-3C10-40F2-9492-074BB43319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6D6F4D-7E23-4E58-A3C8-57709A484F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D02D9F-BDBC-49C4-998A-D54BB71308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3212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548388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378000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463212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548388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37947E1-3601-45F2-84CC-BBA315125B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0BD2160-B82E-41C5-9056-1C7E68D0DF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AFE26A-7711-47CE-BFCC-2998EE727A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1B8FF7C-5AD6-47D5-8F3E-A8962BECEC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B64D251-4A48-4A4F-8BE4-AA3CFE7A69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5EEAE7B-5A8E-4392-A86A-A5DB5139DF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ACA094C-360B-4198-88BD-4B32FA3E93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395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4955CD5-A745-4693-B19C-C07EA86A47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601B4D4-EF9B-4E7C-AB8C-01E5547C8F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8C31AE0-7BB7-4543-9974-DFB39CA77B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A8BDFC4-5699-455C-8299-48ED9A789A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3CBAED0-7D05-40AD-B84F-56893A8C7C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E50C38-9B38-4EEC-AEA4-AD24DA8E76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395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8128D-CE1C-4A20-9A56-23A5CFD97A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3212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548388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378000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463212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548388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6D58A46-751D-44AA-B6F2-849CCDEC10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2704454-A975-4DC3-9E68-013B0BF276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DFA0D2E-871E-4297-A207-F8E421E452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AF0FA05-0005-4FE4-A417-AE7D0F0700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6F263DF-6AC0-46D5-A0DB-D4BBCEFCE5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E1B0E30-AAB4-48BE-9FAD-FAB7526186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395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C63E49B-43BD-4BDF-9F3E-F26B911D1B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551E0A4-C68A-4803-97E4-C435C4DD5F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8445516-00B5-49DC-A052-6AD48DD150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F1798F8-DFE0-4547-982C-0ECBFFD020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E9DED7-3A63-443D-9E7D-7CA8D3B205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24B660B-50EA-4B10-844F-6352EFA0B5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05976FD-04B6-48DB-B304-7B362CEAB1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3212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83880" y="198000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378000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/>
          </p:nvPr>
        </p:nvSpPr>
        <p:spPr>
          <a:xfrm>
            <a:off x="463212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/>
          </p:nvPr>
        </p:nvSpPr>
        <p:spPr>
          <a:xfrm>
            <a:off x="5483880" y="2920320"/>
            <a:ext cx="8110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9B07E5F-D907-41D2-A63F-D2142E26F0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71320" y="292032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DD35F-3BBD-413E-B71E-3A0DEE7C26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39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71320" y="1980000"/>
            <a:ext cx="122940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780000" y="2920320"/>
            <a:ext cx="25196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CFE1E0-E6EB-4541-B88C-F301CF4222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59640" cy="2879640"/>
          </a:xfrm>
          <a:custGeom>
            <a:avLst/>
            <a:gdLst/>
            <a:ahLst/>
            <a:rect l="l" t="t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4320000" y="0"/>
            <a:ext cx="5759640" cy="2159640"/>
          </a:xfrm>
          <a:custGeom>
            <a:avLst/>
            <a:gdLst/>
            <a:ahLst/>
            <a:rect l="l" t="t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5580000" y="1260000"/>
            <a:ext cx="4499640" cy="3779640"/>
          </a:xfrm>
          <a:custGeom>
            <a:avLst/>
            <a:gdLst/>
            <a:ahLst/>
            <a:rect l="l" t="t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5580000" y="3060000"/>
            <a:ext cx="4499640" cy="2609640"/>
          </a:xfrm>
          <a:custGeom>
            <a:avLst/>
            <a:gdLst/>
            <a:ahLst/>
            <a:rect l="l" t="t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0" y="3764880"/>
            <a:ext cx="5759640" cy="1904760"/>
          </a:xfrm>
          <a:custGeom>
            <a:avLst/>
            <a:gdLst/>
            <a:ahLst/>
            <a:rect l="l" t="t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0" y="540000"/>
            <a:ext cx="4319640" cy="3779640"/>
          </a:xfrm>
          <a:custGeom>
            <a:avLst/>
            <a:gdLst/>
            <a:ahLst/>
            <a:rect l="l" t="t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5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545E61-1A28-4233-8BE3-836F02D7E0A8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360" cy="3239640"/>
          </a:xfrm>
          <a:custGeom>
            <a:avLst/>
            <a:gdLst/>
            <a:ahLst/>
            <a:rect l="l" t="t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3240000" y="0"/>
            <a:ext cx="5399640" cy="1079640"/>
          </a:xfrm>
          <a:custGeom>
            <a:avLst/>
            <a:gdLst/>
            <a:ahLst/>
            <a:rect l="l" t="t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6120000" y="0"/>
            <a:ext cx="3959640" cy="3779640"/>
          </a:xfrm>
          <a:custGeom>
            <a:avLst/>
            <a:gdLst/>
            <a:ahLst/>
            <a:rect l="l" t="t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6840000" y="2520000"/>
            <a:ext cx="3239640" cy="3149640"/>
          </a:xfrm>
          <a:custGeom>
            <a:avLst/>
            <a:gdLst/>
            <a:ahLst/>
            <a:rect l="l" t="t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1800000" y="4500000"/>
            <a:ext cx="5039640" cy="1169640"/>
          </a:xfrm>
          <a:custGeom>
            <a:avLst/>
            <a:gdLst/>
            <a:ahLst/>
            <a:rect l="l" t="t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-36720" y="2160000"/>
            <a:ext cx="3996360" cy="3538440"/>
          </a:xfrm>
          <a:custGeom>
            <a:avLst/>
            <a:gdLst/>
            <a:ahLst/>
            <a:rect l="l" t="t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5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55989E-C500-4F90-98AF-7D010281F751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79640" cy="3419640"/>
          </a:xfrm>
          <a:custGeom>
            <a:avLst/>
            <a:gdLst/>
            <a:ahLst/>
            <a:rect l="l" t="t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340000" y="0"/>
            <a:ext cx="1979640" cy="359640"/>
          </a:xfrm>
          <a:custGeom>
            <a:avLst/>
            <a:gdLst/>
            <a:ahLst/>
            <a:rect l="l" t="t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6480000" y="0"/>
            <a:ext cx="3599640" cy="2699640"/>
          </a:xfrm>
          <a:custGeom>
            <a:avLst/>
            <a:gdLst/>
            <a:ahLst/>
            <a:rect l="l" t="t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8100000" y="2340000"/>
            <a:ext cx="1979640" cy="3329640"/>
          </a:xfrm>
          <a:custGeom>
            <a:avLst/>
            <a:gdLst/>
            <a:ahLst/>
            <a:rect l="l" t="t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5940000" y="5220000"/>
            <a:ext cx="1799640" cy="449640"/>
          </a:xfrm>
          <a:custGeom>
            <a:avLst/>
            <a:gdLst/>
            <a:ahLst/>
            <a:rect l="l" t="t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0" y="3240000"/>
            <a:ext cx="3239640" cy="2429640"/>
          </a:xfrm>
          <a:custGeom>
            <a:avLst/>
            <a:gdLst/>
            <a:ahLst/>
            <a:rect l="l" t="t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5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12A5A1-978E-4062-A98A-998CFE220D42}" type="slidenum">
              <a:rPr b="0" lang="en-IN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79640" cy="1349640"/>
          </a:xfrm>
          <a:custGeom>
            <a:avLst/>
            <a:gdLst/>
            <a:ahLst/>
            <a:rect l="l" t="t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0" y="0"/>
            <a:ext cx="1079640" cy="3419640"/>
          </a:xfrm>
          <a:custGeom>
            <a:avLst/>
            <a:gdLst/>
            <a:ahLst/>
            <a:rect l="l" t="t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740000" y="0"/>
            <a:ext cx="2339640" cy="1619640"/>
          </a:xfrm>
          <a:custGeom>
            <a:avLst/>
            <a:gdLst/>
            <a:ahLst/>
            <a:rect l="l" t="t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/>
            <a:ahLst/>
            <a:rect l="l" t="t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5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ftr" idx="10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sldNum" idx="11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DE20D9-E961-4D87-93FF-445FB96A0387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dt" idx="12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/>
          <p:nvPr/>
        </p:nvSpPr>
        <p:spPr>
          <a:xfrm>
            <a:off x="0" y="4320000"/>
            <a:ext cx="1979640" cy="1349640"/>
          </a:xfrm>
          <a:custGeom>
            <a:avLst/>
            <a:gdLst/>
            <a:ahLst/>
            <a:rect l="l" t="t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0" y="0"/>
            <a:ext cx="1079640" cy="3419640"/>
          </a:xfrm>
          <a:custGeom>
            <a:avLst/>
            <a:gdLst/>
            <a:ahLst/>
            <a:rect l="l" t="t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7740000" y="0"/>
            <a:ext cx="2339640" cy="1619640"/>
          </a:xfrm>
          <a:custGeom>
            <a:avLst/>
            <a:gdLst/>
            <a:ahLst/>
            <a:rect l="l" t="t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/>
            <a:ahLst/>
            <a:rect l="l" t="t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5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ftr" idx="13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14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DFCCDD-24BC-443B-BF04-9BA04302EB3F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 idx="15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"/>
          <p:cNvSpPr/>
          <p:nvPr/>
        </p:nvSpPr>
        <p:spPr>
          <a:xfrm>
            <a:off x="0" y="0"/>
            <a:ext cx="4859640" cy="2879640"/>
          </a:xfrm>
          <a:custGeom>
            <a:avLst/>
            <a:gdLst/>
            <a:ahLst/>
            <a:rect l="l" t="t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4320000" y="0"/>
            <a:ext cx="5759640" cy="2159640"/>
          </a:xfrm>
          <a:custGeom>
            <a:avLst/>
            <a:gdLst/>
            <a:ahLst/>
            <a:rect l="l" t="t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5580000" y="1260000"/>
            <a:ext cx="4499640" cy="3779640"/>
          </a:xfrm>
          <a:custGeom>
            <a:avLst/>
            <a:gdLst/>
            <a:ahLst/>
            <a:rect l="l" t="t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5580000" y="3060000"/>
            <a:ext cx="4499640" cy="2609640"/>
          </a:xfrm>
          <a:custGeom>
            <a:avLst/>
            <a:gdLst/>
            <a:ahLst/>
            <a:rect l="l" t="t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0" y="3764880"/>
            <a:ext cx="5759640" cy="1904760"/>
          </a:xfrm>
          <a:custGeom>
            <a:avLst/>
            <a:gdLst/>
            <a:ahLst/>
            <a:rect l="l" t="t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0" y="540000"/>
            <a:ext cx="4319640" cy="3779640"/>
          </a:xfrm>
          <a:custGeom>
            <a:avLst/>
            <a:gdLst/>
            <a:ahLst/>
            <a:rect l="l" t="t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5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ftr" idx="16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sldNum" idx="17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35287-5653-404E-B982-2D5D6F7CF598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dt" idx="18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4500000" y="2160000"/>
            <a:ext cx="4139640" cy="18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600" spc="-1" strike="noStrike" u="sng">
                <a:solidFill>
                  <a:srgbClr val="000000"/>
                </a:solidFill>
                <a:uFillTx/>
                <a:latin typeface="DejaVu Sans"/>
              </a:rPr>
              <a:t>Expense Tracker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title"/>
          </p:nvPr>
        </p:nvSpPr>
        <p:spPr>
          <a:xfrm>
            <a:off x="1980000" y="1620000"/>
            <a:ext cx="3599640" cy="97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300" spc="-1" strike="noStrike" u="sng">
                <a:solidFill>
                  <a:srgbClr val="000000"/>
                </a:solidFill>
                <a:uFillTx/>
                <a:latin typeface="DejaVu Sans"/>
              </a:rPr>
              <a:t>FullStack Project</a:t>
            </a:r>
            <a:r>
              <a:rPr b="0" i="1" lang="en-IN" sz="3300" spc="-1" strike="noStrike" u="sng">
                <a:solidFill>
                  <a:srgbClr val="000000"/>
                </a:solidFill>
                <a:uFillTx/>
                <a:latin typeface="DejaVu Sans"/>
              </a:rPr>
              <a:t>	</a:t>
            </a:r>
            <a:endParaRPr b="0" lang="en-IN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000" spc="-1" strike="noStrike" u="sng">
                <a:solidFill>
                  <a:srgbClr val="333333"/>
                </a:solidFill>
                <a:uFillTx/>
                <a:latin typeface="DejaVu Sans"/>
              </a:rPr>
              <a:t> </a:t>
            </a:r>
            <a:r>
              <a:rPr b="0" i="1" lang="en-IN" sz="3000" spc="-1" strike="noStrike" u="sng">
                <a:solidFill>
                  <a:srgbClr val="333333"/>
                </a:solidFill>
                <a:uFillTx/>
                <a:latin typeface="DejaVu Sans"/>
              </a:rPr>
              <a:t>Adding Income:-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720000" y="1433520"/>
            <a:ext cx="8639640" cy="3959640"/>
          </a:xfrm>
          <a:prstGeom prst="rect">
            <a:avLst/>
          </a:prstGeom>
          <a:blipFill rotWithShape="0">
            <a:blip r:embed="rId1"/>
            <a:tile/>
          </a:blip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2A0E559-45FB-4B1F-A67C-A81E44CB1E3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36200" y="14364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000" spc="-1" strike="noStrike" u="sng">
                <a:solidFill>
                  <a:srgbClr val="333333"/>
                </a:solidFill>
                <a:uFillTx/>
                <a:latin typeface="DejaVu Sans"/>
              </a:rPr>
              <a:t> </a:t>
            </a:r>
            <a:r>
              <a:rPr b="0" i="1" lang="en-IN" sz="3000" spc="-1" strike="noStrike" u="sng">
                <a:solidFill>
                  <a:srgbClr val="333333"/>
                </a:solidFill>
                <a:uFillTx/>
                <a:latin typeface="DejaVu Sans"/>
              </a:rPr>
              <a:t>Transactions:-</a:t>
            </a:r>
            <a:r>
              <a:rPr b="0" i="1" lang="en-IN" sz="3000" spc="-1" strike="noStrike" u="sng">
                <a:solidFill>
                  <a:srgbClr val="333333"/>
                </a:solidFill>
                <a:uFillTx/>
                <a:latin typeface="DejaVu Sans"/>
              </a:rPr>
              <a:t>	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2540160" y="936720"/>
            <a:ext cx="4479840" cy="4734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936BD4-F397-4614-92AE-7562C50524BC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5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DejaVu Sans"/>
              </a:rPr>
              <a:t> 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25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Aft>
                <a:spcPts val="1060"/>
              </a:spcAft>
              <a:buNone/>
            </a:pPr>
            <a:r>
              <a:rPr b="0" i="1" lang="en-IN" sz="4000" spc="-1" strike="noStrike" u="sng">
                <a:solidFill>
                  <a:srgbClr val="000000"/>
                </a:solidFill>
                <a:uFillTx/>
                <a:latin typeface="DejaVu Sans"/>
              </a:rPr>
              <a:t>Thank 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60"/>
              </a:spcAft>
              <a:buNone/>
            </a:pPr>
            <a:r>
              <a:rPr b="0" i="1" lang="en-IN" sz="4000" spc="-1" strike="noStrike" u="sng">
                <a:solidFill>
                  <a:srgbClr val="000000"/>
                </a:solidFill>
                <a:uFillTx/>
                <a:latin typeface="DejaVu Sans"/>
              </a:rPr>
              <a:t>     </a:t>
            </a:r>
            <a:r>
              <a:rPr b="0" i="1" lang="en-IN" sz="4000" spc="-1" strike="noStrike" u="sng">
                <a:solidFill>
                  <a:srgbClr val="000000"/>
                </a:solidFill>
                <a:uFillTx/>
                <a:latin typeface="DejaVu Sans"/>
              </a:rPr>
              <a:t>You !!!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060000" y="900000"/>
            <a:ext cx="44996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600" spc="-1" strike="noStrike" u="sng">
                <a:solidFill>
                  <a:srgbClr val="333333"/>
                </a:solidFill>
                <a:uFillTx/>
                <a:latin typeface="DejaVu Sans"/>
              </a:rPr>
              <a:t>Expense Tracker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0" y="3060000"/>
            <a:ext cx="4319640" cy="25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DejaVu Sans"/>
              </a:rPr>
              <a:t>Presented By:-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DejaVu Sans"/>
              </a:rPr>
              <a:t>Pawan Pandey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DejaVu Sans"/>
              </a:rPr>
              <a:t>Yash Nigam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9D3F84-C6DB-4163-8965-C7A400D8D72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 rot="21595800">
            <a:off x="426240" y="668520"/>
            <a:ext cx="6592320" cy="11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600" spc="-1" strike="noStrike" u="sng">
                <a:solidFill>
                  <a:srgbClr val="333333"/>
                </a:solidFill>
                <a:uFillTx/>
                <a:latin typeface="DejaVu Sans"/>
              </a:rPr>
              <a:t>Outline:-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1800000" y="2520000"/>
            <a:ext cx="6592320" cy="31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DejaVu Sans"/>
              </a:rPr>
              <a:t>About the project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DejaVu Sans"/>
              </a:rPr>
              <a:t>Objective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DejaVu Sans"/>
              </a:rPr>
              <a:t>Software and Hardware Requirements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DejaVu Sans"/>
              </a:rPr>
              <a:t>Snapshots from the website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DDE5DF-5360-4FB5-8417-21734C2ED74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600" spc="-1" strike="noStrike" u="sng">
                <a:solidFill>
                  <a:srgbClr val="333333"/>
                </a:solidFill>
                <a:uFillTx/>
                <a:latin typeface="DejaVu Sans"/>
              </a:rPr>
              <a:t>About the Project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Expense Tracker is an online website which is designed to keep a track of Income-Expense of a person on a daily basis. This System divides the amount entered into two parts i.e. Income and Expenditure and generates a report on the Income-Expenditure data based on daily expenses.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8E0441-524A-442A-9932-75701F40F2A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600" spc="-1" strike="noStrike" u="sng">
                <a:solidFill>
                  <a:srgbClr val="333333"/>
                </a:solidFill>
                <a:uFillTx/>
                <a:latin typeface="DejaVu Sans"/>
              </a:rPr>
              <a:t>Objective: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720000" y="1628280"/>
            <a:ext cx="8639640" cy="34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The objective of expense tracker is to help people save their money and provide details about their daily expenses.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To reduce the complexity of making record of the daily expenses.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E270F4-08F0-4FFA-88D4-2FDEAF945EF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600" spc="-1" strike="noStrike" u="sng">
                <a:solidFill>
                  <a:srgbClr val="333333"/>
                </a:solidFill>
                <a:uFillTx/>
                <a:latin typeface="DejaVu Sans"/>
              </a:rPr>
              <a:t>Software Requirements:-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720000" y="1980000"/>
            <a:ext cx="8639640" cy="30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Technologies Implemented:- MERN stack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Languages Used:- HTML, CSS, JavaScript, Node js,   </a:t>
            </a: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React, MongoDB.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Development Environment :- Visual Code Studio,    </a:t>
            </a: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Git and GitHub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Web Browser :- Google Chrome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1D91F2-E1E8-435D-9B86-110D1E9E404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600" spc="-1" strike="noStrike" u="sng">
                <a:solidFill>
                  <a:srgbClr val="333333"/>
                </a:solidFill>
                <a:uFillTx/>
                <a:latin typeface="DejaVu Sans"/>
              </a:rPr>
              <a:t>Hardware Requirements:-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720000" y="1980000"/>
            <a:ext cx="8639640" cy="30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Processor Used:- i3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Operating system:- Windows 10 or above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RAM:- 4GB(minimum)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DejaVu Sans"/>
              </a:rPr>
              <a:t>Hard Disk:- 256 GB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28F057-38EC-4CF1-A4BE-0F58855ED03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333333"/>
                </a:solidFill>
                <a:latin typeface="DejaVu Sans"/>
              </a:rPr>
              <a:t>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720000" y="900000"/>
            <a:ext cx="8639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i="1" lang="en-IN" sz="5400" spc="-1" strike="noStrike" u="sng">
                <a:solidFill>
                  <a:srgbClr val="000000"/>
                </a:solidFill>
                <a:uFillTx/>
                <a:latin typeface="DejaVu Sans"/>
              </a:rPr>
              <a:t>This is</a:t>
            </a:r>
            <a:endParaRPr b="0" lang="en-IN" sz="54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i="1" lang="en-IN" sz="5400" spc="-1" strike="noStrike" u="sng">
                <a:solidFill>
                  <a:srgbClr val="000000"/>
                </a:solidFill>
                <a:uFillTx/>
                <a:latin typeface="DejaVu Sans"/>
              </a:rPr>
              <a:t> </a:t>
            </a:r>
            <a:r>
              <a:rPr b="0" i="1" lang="en-IN" sz="5400" spc="-1" strike="noStrike" u="sng">
                <a:solidFill>
                  <a:srgbClr val="000000"/>
                </a:solidFill>
                <a:uFillTx/>
                <a:latin typeface="DejaVu Sans"/>
              </a:rPr>
              <a:t>how the</a:t>
            </a:r>
            <a:endParaRPr b="0" lang="en-IN" sz="54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i="1" lang="en-IN" sz="5400" spc="-1" strike="noStrike" u="sng">
                <a:solidFill>
                  <a:srgbClr val="000000"/>
                </a:solidFill>
                <a:uFillTx/>
                <a:latin typeface="DejaVu Sans"/>
              </a:rPr>
              <a:t>website looks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EF0BAC4-4AC7-496D-8E16-9D78D107885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03800" y="17532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000" spc="-1" strike="noStrike" u="sng">
                <a:solidFill>
                  <a:srgbClr val="333333"/>
                </a:solidFill>
                <a:uFillTx/>
                <a:latin typeface="DejaVu Sans"/>
              </a:rPr>
              <a:t>Home Page:-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680040" y="1154880"/>
            <a:ext cx="8639640" cy="4299120"/>
          </a:xfrm>
          <a:prstGeom prst="rect">
            <a:avLst/>
          </a:prstGeom>
          <a:blipFill rotWithShape="0">
            <a:blip r:embed="rId1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D0C882E-DEE5-4D7D-B1DB-49EE653BAF52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2022-05-21T20:42:02Z</dcterms:created>
  <dc:creator/>
  <dc:description/>
  <dc:language>en-IN</dc:language>
  <cp:lastModifiedBy/>
  <dcterms:modified xsi:type="dcterms:W3CDTF">2022-05-24T01:35:55Z</dcterms:modified>
  <cp:revision>4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