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7A60D29-84AE-499C-9FDC-EE699BAD3F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503E1BE-DFE1-4E8F-9DF7-D2ED16C8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0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0D29-84AE-499C-9FDC-EE699BAD3F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E1BE-DFE1-4E8F-9DF7-D2ED16C8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7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0D29-84AE-499C-9FDC-EE699BAD3F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E1BE-DFE1-4E8F-9DF7-D2ED16C8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8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0D29-84AE-499C-9FDC-EE699BAD3F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E1BE-DFE1-4E8F-9DF7-D2ED16C8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19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0D29-84AE-499C-9FDC-EE699BAD3F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E1BE-DFE1-4E8F-9DF7-D2ED16C8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79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0D29-84AE-499C-9FDC-EE699BAD3F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E1BE-DFE1-4E8F-9DF7-D2ED16C8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61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0D29-84AE-499C-9FDC-EE699BAD3F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E1BE-DFE1-4E8F-9DF7-D2ED16C8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64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7A60D29-84AE-499C-9FDC-EE699BAD3F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E1BE-DFE1-4E8F-9DF7-D2ED16C8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08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7A60D29-84AE-499C-9FDC-EE699BAD3F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E1BE-DFE1-4E8F-9DF7-D2ED16C8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0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0D29-84AE-499C-9FDC-EE699BAD3F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E1BE-DFE1-4E8F-9DF7-D2ED16C8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3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0D29-84AE-499C-9FDC-EE699BAD3F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E1BE-DFE1-4E8F-9DF7-D2ED16C8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8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0D29-84AE-499C-9FDC-EE699BAD3F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E1BE-DFE1-4E8F-9DF7-D2ED16C8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0D29-84AE-499C-9FDC-EE699BAD3F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E1BE-DFE1-4E8F-9DF7-D2ED16C8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4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0D29-84AE-499C-9FDC-EE699BAD3F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E1BE-DFE1-4E8F-9DF7-D2ED16C8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3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0D29-84AE-499C-9FDC-EE699BAD3F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E1BE-DFE1-4E8F-9DF7-D2ED16C8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6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0D29-84AE-499C-9FDC-EE699BAD3F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E1BE-DFE1-4E8F-9DF7-D2ED16C8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9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0D29-84AE-499C-9FDC-EE699BAD3F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E1BE-DFE1-4E8F-9DF7-D2ED16C8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2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7A60D29-84AE-499C-9FDC-EE699BAD3F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503E1BE-DFE1-4E8F-9DF7-D2ED16C8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6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4D66-E06C-4D5D-8439-B3AEA15A6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571119"/>
          </a:xfrm>
        </p:spPr>
        <p:txBody>
          <a:bodyPr/>
          <a:lstStyle/>
          <a:p>
            <a:pPr algn="ctr"/>
            <a:r>
              <a:rPr lang="en-US" sz="4400" dirty="0"/>
              <a:t>      COMPUTER GRAPHICS </a:t>
            </a:r>
            <a:br>
              <a:rPr lang="en-US" sz="4400" dirty="0"/>
            </a:br>
            <a:r>
              <a:rPr lang="en-US" sz="4400" dirty="0"/>
              <a:t>      PROJECT REPORT ON </a:t>
            </a:r>
            <a:br>
              <a:rPr lang="en-US" sz="4400" dirty="0"/>
            </a:br>
            <a:r>
              <a:rPr lang="en-US" sz="4400" dirty="0"/>
              <a:t>        3D VIEW OF SHANTI STUPA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EFE99-40AF-45D3-8500-E884BC97A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108173"/>
            <a:ext cx="8825658" cy="22131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Submitted by:</a:t>
            </a:r>
          </a:p>
          <a:p>
            <a:r>
              <a:rPr lang="en-US" dirty="0">
                <a:solidFill>
                  <a:schemeClr val="bg2"/>
                </a:solidFill>
              </a:rPr>
              <a:t>                    1. Prakash </a:t>
            </a:r>
            <a:r>
              <a:rPr lang="en-US" dirty="0" err="1">
                <a:solidFill>
                  <a:schemeClr val="bg2"/>
                </a:solidFill>
              </a:rPr>
              <a:t>dhakal</a:t>
            </a:r>
            <a:r>
              <a:rPr lang="en-US" dirty="0">
                <a:solidFill>
                  <a:schemeClr val="bg2"/>
                </a:solidFill>
              </a:rPr>
              <a:t> (pul074bex423)</a:t>
            </a:r>
          </a:p>
          <a:p>
            <a:r>
              <a:rPr lang="en-US" dirty="0">
                <a:solidFill>
                  <a:schemeClr val="bg2"/>
                </a:solidFill>
              </a:rPr>
              <a:t>                    2. raj Adhikari (pul074bex433)</a:t>
            </a:r>
          </a:p>
          <a:p>
            <a:r>
              <a:rPr lang="en-US" dirty="0">
                <a:solidFill>
                  <a:schemeClr val="bg2"/>
                </a:solidFill>
              </a:rPr>
              <a:t>                    3. </a:t>
            </a:r>
            <a:r>
              <a:rPr lang="en-US" dirty="0" err="1">
                <a:solidFill>
                  <a:schemeClr val="bg2"/>
                </a:solidFill>
              </a:rPr>
              <a:t>sunney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sharma</a:t>
            </a:r>
            <a:r>
              <a:rPr lang="en-US" dirty="0">
                <a:solidFill>
                  <a:schemeClr val="bg2"/>
                </a:solidFill>
              </a:rPr>
              <a:t> (pul074bex449)</a:t>
            </a:r>
          </a:p>
          <a:p>
            <a:r>
              <a:rPr lang="en-US" dirty="0">
                <a:solidFill>
                  <a:schemeClr val="bg2"/>
                </a:solidFill>
              </a:rPr>
              <a:t>                    4. Shashank </a:t>
            </a:r>
            <a:r>
              <a:rPr lang="en-US" dirty="0" err="1">
                <a:solidFill>
                  <a:schemeClr val="bg2"/>
                </a:solidFill>
              </a:rPr>
              <a:t>subedi</a:t>
            </a:r>
            <a:r>
              <a:rPr lang="en-US" dirty="0">
                <a:solidFill>
                  <a:schemeClr val="bg2"/>
                </a:solidFill>
              </a:rPr>
              <a:t> (pul074bex450)</a:t>
            </a:r>
          </a:p>
        </p:txBody>
      </p:sp>
    </p:spTree>
    <p:extLst>
      <p:ext uri="{BB962C8B-B14F-4D97-AF65-F5344CB8AC3E}">
        <p14:creationId xmlns:p14="http://schemas.microsoft.com/office/powerpoint/2010/main" val="309124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0860-87B8-4245-98EE-0CF8D564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7A5A4-9E9F-4EBE-B1C4-DC27E2D42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862470"/>
            <a:ext cx="8825659" cy="3723860"/>
          </a:xfrm>
        </p:spPr>
        <p:txBody>
          <a:bodyPr/>
          <a:lstStyle/>
          <a:p>
            <a:r>
              <a:rPr lang="en-US" dirty="0"/>
              <a:t>To design the 3D model of Shanti stupa of Pokhara.</a:t>
            </a:r>
          </a:p>
          <a:p>
            <a:r>
              <a:rPr lang="en-US" dirty="0"/>
              <a:t>To implement the features of computer graphics learnt into the project.</a:t>
            </a:r>
          </a:p>
          <a:p>
            <a:r>
              <a:rPr lang="en-US" dirty="0"/>
              <a:t>To implement the 3D rotational, scaling effects.</a:t>
            </a:r>
          </a:p>
          <a:p>
            <a:r>
              <a:rPr lang="en-US" dirty="0"/>
              <a:t>To implement the color filling and lightning effects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8386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8A5CB-2F12-4220-B8C1-11AC57A2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Methodology: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4DF70-B3AB-48D5-A03C-AC00E83EF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and C++ language (</a:t>
            </a:r>
            <a:r>
              <a:rPr lang="en-US" dirty="0" err="1"/>
              <a:t>Opengl</a:t>
            </a:r>
            <a:r>
              <a:rPr lang="en-US" dirty="0"/>
              <a:t>) was used.</a:t>
            </a:r>
          </a:p>
          <a:p>
            <a:r>
              <a:rPr lang="en-US" dirty="0"/>
              <a:t>Perspective 2D projection from 3D model. </a:t>
            </a:r>
          </a:p>
          <a:p>
            <a:r>
              <a:rPr lang="en-US" dirty="0"/>
              <a:t>Z-buffer was attempted for VSD.</a:t>
            </a:r>
          </a:p>
          <a:p>
            <a:r>
              <a:rPr lang="en-US" dirty="0" err="1"/>
              <a:t>Phong’s</a:t>
            </a:r>
            <a:r>
              <a:rPr lang="en-US" dirty="0"/>
              <a:t> Illumination model was used for lighting.</a:t>
            </a:r>
          </a:p>
        </p:txBody>
      </p:sp>
    </p:spTree>
    <p:extLst>
      <p:ext uri="{BB962C8B-B14F-4D97-AF65-F5344CB8AC3E}">
        <p14:creationId xmlns:p14="http://schemas.microsoft.com/office/powerpoint/2010/main" val="410284002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C83E-3E16-421A-A620-6525565A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Viewing pipeline: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440C4E-E107-41C8-A0F1-EDAA96011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33" y="2451651"/>
            <a:ext cx="7725219" cy="3710609"/>
          </a:xfrm>
        </p:spPr>
      </p:pic>
    </p:spTree>
    <p:extLst>
      <p:ext uri="{BB962C8B-B14F-4D97-AF65-F5344CB8AC3E}">
        <p14:creationId xmlns:p14="http://schemas.microsoft.com/office/powerpoint/2010/main" val="4037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62EB-1491-44C4-8C85-456026C0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Perspective Projection: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855B62-B1C9-4073-B5DD-28F001F6B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927" y="2603500"/>
            <a:ext cx="7208459" cy="3416300"/>
          </a:xfrm>
        </p:spPr>
      </p:pic>
    </p:spTree>
    <p:extLst>
      <p:ext uri="{BB962C8B-B14F-4D97-AF65-F5344CB8AC3E}">
        <p14:creationId xmlns:p14="http://schemas.microsoft.com/office/powerpoint/2010/main" val="189756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D4747-9489-4626-AE78-248A5CBC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Z-Buffer and Scan-Line Method: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1A8975-04F3-490A-9943-E0EA8208FC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099947"/>
            <a:ext cx="4824413" cy="2423405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7324C06-9AE6-4AA5-AB20-6465C47F16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3284328"/>
            <a:ext cx="4824412" cy="2054644"/>
          </a:xfrm>
        </p:spPr>
      </p:pic>
    </p:spTree>
    <p:extLst>
      <p:ext uri="{BB962C8B-B14F-4D97-AF65-F5344CB8AC3E}">
        <p14:creationId xmlns:p14="http://schemas.microsoft.com/office/powerpoint/2010/main" val="2831315276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6173-1BDE-4A46-B747-B3839104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Phong</a:t>
            </a:r>
            <a:r>
              <a:rPr lang="en-US" u="sng" dirty="0"/>
              <a:t> Shading:</a:t>
            </a:r>
          </a:p>
        </p:txBody>
      </p:sp>
      <p:pic>
        <p:nvPicPr>
          <p:cNvPr id="42" name="Content Placeholder 41">
            <a:extLst>
              <a:ext uri="{FF2B5EF4-FFF2-40B4-BE49-F238E27FC236}">
                <a16:creationId xmlns:a16="http://schemas.microsoft.com/office/drawing/2014/main" id="{C313E165-00A4-4FB0-845F-398D37662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2" y="2279374"/>
            <a:ext cx="6851374" cy="4333461"/>
          </a:xfrm>
        </p:spPr>
      </p:pic>
    </p:spTree>
    <p:extLst>
      <p:ext uri="{BB962C8B-B14F-4D97-AF65-F5344CB8AC3E}">
        <p14:creationId xmlns:p14="http://schemas.microsoft.com/office/powerpoint/2010/main" val="402980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8AC5-C2BA-4A62-AA13-9F17768D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Output:</a:t>
            </a:r>
          </a:p>
        </p:txBody>
      </p:sp>
      <p:pic>
        <p:nvPicPr>
          <p:cNvPr id="4" name="image17.jpeg">
            <a:extLst>
              <a:ext uri="{FF2B5EF4-FFF2-40B4-BE49-F238E27FC236}">
                <a16:creationId xmlns:a16="http://schemas.microsoft.com/office/drawing/2014/main" id="{4453366B-637E-4CF2-A8A6-C222BA6954A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96209" y="2319130"/>
            <a:ext cx="5685182" cy="435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9855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B1F0-FB9B-4A9F-9DF6-1D202C79A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0533"/>
            <a:ext cx="8825658" cy="267764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4800" dirty="0"/>
              <a:t>Thank you for your time.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373CC1B-145E-499A-B83B-0AE3CDA775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8" name="Content Placeholder 7" descr="Smiling Face">
                <a:extLst>
                  <a:ext uri="{FF2B5EF4-FFF2-40B4-BE49-F238E27FC236}">
                    <a16:creationId xmlns:a16="http://schemas.microsoft.com/office/drawing/2014/main" id="{4B6A2C3E-2EE6-489F-887C-3A2345B180A0}"/>
                  </a:ext>
                </a:extLst>
              </p:cNvPr>
              <p:cNvGraphicFramePr>
                <a:graphicFrameLocks noGrp="1" noChangeAspect="1"/>
              </p:cNvGraphicFramePr>
              <p:nvPr>
                <p:ph idx="4294967295"/>
                <p:extLst>
                  <p:ext uri="{D42A27DB-BD31-4B8C-83A1-F6EECF244321}">
                    <p14:modId xmlns:p14="http://schemas.microsoft.com/office/powerpoint/2010/main" val="3013518324"/>
                  </p:ext>
                </p:extLst>
              </p:nvPr>
            </p:nvGraphicFramePr>
            <p:xfrm>
              <a:off x="8528517" y="2725107"/>
              <a:ext cx="814141" cy="83307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14141" cy="833074"/>
                    </a:xfrm>
                    <a:prstGeom prst="rect">
                      <a:avLst/>
                    </a:prstGeom>
                  </am3d:spPr>
                  <am3d:camera>
                    <am3d:pos x="0" y="0" z="8093801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1067647" d="1000000"/>
                    <am3d:preTrans dx="0" dy="-2" dz="1153533"/>
                    <am3d:scale>
                      <am3d:sx n="1000000" d="1000000"/>
                      <am3d:sy n="1000000" d="1000000"/>
                      <am3d:sz n="1000000" d="1000000"/>
                    </am3d:scale>
                    <am3d:rot ax="41783" ay="146873" az="181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36321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8" name="Content Placeholder 7" descr="Smiling Face">
                <a:extLst>
                  <a:ext uri="{FF2B5EF4-FFF2-40B4-BE49-F238E27FC236}">
                    <a16:creationId xmlns:a16="http://schemas.microsoft.com/office/drawing/2014/main" id="{4B6A2C3E-2EE6-489F-887C-3A2345B180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28517" y="2725107"/>
                <a:ext cx="814141" cy="8330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44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50</TotalTime>
  <Words>150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      COMPUTER GRAPHICS        PROJECT REPORT ON          3D VIEW OF SHANTI STUPA</vt:lpstr>
      <vt:lpstr>Objectives:</vt:lpstr>
      <vt:lpstr>Methodology:</vt:lpstr>
      <vt:lpstr>Viewing pipeline:</vt:lpstr>
      <vt:lpstr>Perspective Projection:</vt:lpstr>
      <vt:lpstr>Z-Buffer and Scan-Line Method:</vt:lpstr>
      <vt:lpstr>Phong Shading:</vt:lpstr>
      <vt:lpstr>Output:</vt:lpstr>
      <vt:lpstr> Thank you for your time.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       PROJECT REPORT ON          3D VIEW OF SHANTI STUPA</dc:title>
  <dc:creator>sunny</dc:creator>
  <cp:lastModifiedBy>sunny</cp:lastModifiedBy>
  <cp:revision>8</cp:revision>
  <dcterms:created xsi:type="dcterms:W3CDTF">2020-03-04T16:12:24Z</dcterms:created>
  <dcterms:modified xsi:type="dcterms:W3CDTF">2020-03-05T16:28:19Z</dcterms:modified>
</cp:coreProperties>
</file>