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2" r:id="rId5"/>
    <p:sldId id="263" r:id="rId6"/>
    <p:sldId id="264" r:id="rId7"/>
    <p:sldId id="265" r:id="rId8"/>
    <p:sldId id="266" r:id="rId9"/>
    <p:sldId id="259" r:id="rId10"/>
    <p:sldId id="260" r:id="rId11"/>
    <p:sldId id="26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1330" y="-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2B977EC-65CA-4C35-86FA-A8C6FDBD861A}" type="datetimeFigureOut">
              <a:rPr lang="en-US" smtClean="0"/>
              <a:t>3/5/2020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492A25B-0F83-44BA-92B6-F5799369954B}"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2B977EC-65CA-4C35-86FA-A8C6FDBD861A}"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2A25B-0F83-44BA-92B6-F5799369954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2B977EC-65CA-4C35-86FA-A8C6FDBD861A}"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2A25B-0F83-44BA-92B6-F5799369954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2B977EC-65CA-4C35-86FA-A8C6FDBD861A}"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2A25B-0F83-44BA-92B6-F5799369954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2B977EC-65CA-4C35-86FA-A8C6FDBD861A}"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D492A25B-0F83-44BA-92B6-F5799369954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2B977EC-65CA-4C35-86FA-A8C6FDBD861A}" type="datetimeFigureOut">
              <a:rPr lang="en-US" smtClean="0"/>
              <a:t>3/5/2020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92A25B-0F83-44BA-92B6-F5799369954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2B977EC-65CA-4C35-86FA-A8C6FDBD861A}" type="datetimeFigureOut">
              <a:rPr lang="en-US" smtClean="0"/>
              <a:t>3/5/2020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92A25B-0F83-44BA-92B6-F5799369954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2B977EC-65CA-4C35-86FA-A8C6FDBD861A}" type="datetimeFigureOut">
              <a:rPr lang="en-US" smtClean="0"/>
              <a:t>3/5/2020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92A25B-0F83-44BA-92B6-F5799369954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B977EC-65CA-4C35-86FA-A8C6FDBD861A}" type="datetimeFigureOut">
              <a:rPr lang="en-US" smtClean="0"/>
              <a:t>3/5/2020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92A25B-0F83-44BA-92B6-F5799369954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2B977EC-65CA-4C35-86FA-A8C6FDBD861A}" type="datetimeFigureOut">
              <a:rPr lang="en-US" smtClean="0"/>
              <a:t>3/5/2020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92A25B-0F83-44BA-92B6-F5799369954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2B977EC-65CA-4C35-86FA-A8C6FDBD861A}" type="datetimeFigureOut">
              <a:rPr lang="en-US" smtClean="0"/>
              <a:t>3/5/2020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92A25B-0F83-44BA-92B6-F5799369954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2B977EC-65CA-4C35-86FA-A8C6FDBD861A}" type="datetimeFigureOut">
              <a:rPr lang="en-US" smtClean="0"/>
              <a:t>3/5/2020</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D492A25B-0F83-44BA-92B6-F5799369954B}"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8194430" cy="2743200"/>
          </a:xfrm>
        </p:spPr>
        <p:txBody>
          <a:bodyPr>
            <a:normAutofit fontScale="90000"/>
          </a:bodyPr>
          <a:lstStyle/>
          <a:p>
            <a:r>
              <a:rPr lang="en-GB" sz="4000" dirty="0" smtClean="0">
                <a:effectLst/>
              </a:rPr>
              <a:t/>
            </a:r>
            <a:br>
              <a:rPr lang="en-GB" sz="4000" dirty="0" smtClean="0">
                <a:effectLst/>
              </a:rPr>
            </a:br>
            <a:r>
              <a:rPr lang="en-GB" sz="4000" dirty="0">
                <a:effectLst/>
              </a:rPr>
              <a:t/>
            </a:r>
            <a:br>
              <a:rPr lang="en-GB" sz="4000" dirty="0">
                <a:effectLst/>
              </a:rPr>
            </a:br>
            <a:r>
              <a:rPr lang="en-GB" sz="4000" dirty="0" smtClean="0">
                <a:effectLst/>
              </a:rPr>
              <a:t/>
            </a:r>
            <a:br>
              <a:rPr lang="en-GB" sz="4000" dirty="0" smtClean="0">
                <a:effectLst/>
              </a:rPr>
            </a:br>
            <a:r>
              <a:rPr lang="en-GB" sz="4000" dirty="0" smtClean="0">
                <a:effectLst/>
              </a:rPr>
              <a:t>3-D </a:t>
            </a:r>
            <a:r>
              <a:rPr lang="en-GB" sz="4000" dirty="0">
                <a:effectLst/>
              </a:rPr>
              <a:t>Model of house</a:t>
            </a:r>
            <a:r>
              <a:rPr lang="en-US" sz="4000" dirty="0">
                <a:effectLst/>
              </a:rPr>
              <a:t/>
            </a:r>
            <a:br>
              <a:rPr lang="en-US" sz="4000" dirty="0">
                <a:effectLst/>
              </a:rPr>
            </a:br>
            <a:r>
              <a:rPr lang="en-GB" sz="4000" dirty="0">
                <a:effectLst/>
              </a:rPr>
              <a:t>By</a:t>
            </a:r>
            <a:r>
              <a:rPr lang="en-US" sz="4000" dirty="0">
                <a:effectLst/>
              </a:rPr>
              <a:t/>
            </a:r>
            <a:br>
              <a:rPr lang="en-US" sz="4000" dirty="0">
                <a:effectLst/>
              </a:rPr>
            </a:br>
            <a:r>
              <a:rPr lang="en-GB" sz="4000" dirty="0">
                <a:effectLst/>
              </a:rPr>
              <a:t> </a:t>
            </a:r>
            <a:r>
              <a:rPr lang="en-US" sz="1600" dirty="0">
                <a:effectLst/>
              </a:rPr>
              <a:t/>
            </a:r>
            <a:br>
              <a:rPr lang="en-US" sz="1600" dirty="0">
                <a:effectLst/>
              </a:rPr>
            </a:br>
            <a:r>
              <a:rPr lang="en-US" sz="1600" dirty="0">
                <a:effectLst/>
              </a:rPr>
              <a:t/>
            </a:r>
            <a:br>
              <a:rPr lang="en-US" sz="1600" dirty="0">
                <a:effectLst/>
              </a:rPr>
            </a:br>
            <a:r>
              <a:rPr lang="en-GB" sz="1600" dirty="0">
                <a:effectLst/>
              </a:rPr>
              <a:t> </a:t>
            </a:r>
            <a:r>
              <a:rPr lang="en-US" sz="1600" dirty="0">
                <a:effectLst/>
              </a:rPr>
              <a:t/>
            </a:r>
            <a:br>
              <a:rPr lang="en-US" sz="1600" dirty="0">
                <a:effectLst/>
              </a:rPr>
            </a:br>
            <a:endParaRPr lang="en-US" sz="1600" dirty="0"/>
          </a:p>
        </p:txBody>
      </p:sp>
      <p:sp>
        <p:nvSpPr>
          <p:cNvPr id="3" name="Subtitle 2"/>
          <p:cNvSpPr>
            <a:spLocks noGrp="1"/>
          </p:cNvSpPr>
          <p:nvPr>
            <p:ph type="subTitle" idx="1"/>
          </p:nvPr>
        </p:nvSpPr>
        <p:spPr/>
        <p:txBody>
          <a:bodyPr>
            <a:normAutofit fontScale="77500" lnSpcReduction="20000"/>
          </a:bodyPr>
          <a:lstStyle/>
          <a:p>
            <a:r>
              <a:rPr lang="en-GB" dirty="0" err="1"/>
              <a:t>Pooja</a:t>
            </a:r>
            <a:r>
              <a:rPr lang="en-GB" dirty="0"/>
              <a:t> </a:t>
            </a:r>
            <a:r>
              <a:rPr lang="en-GB" dirty="0" err="1"/>
              <a:t>Sah</a:t>
            </a:r>
            <a:r>
              <a:rPr lang="en-GB" dirty="0"/>
              <a:t> -074/BEX/421</a:t>
            </a:r>
            <a:r>
              <a:rPr lang="en-US" dirty="0"/>
              <a:t/>
            </a:r>
            <a:br>
              <a:rPr lang="en-US" dirty="0"/>
            </a:br>
            <a:r>
              <a:rPr lang="en-GB" dirty="0" err="1"/>
              <a:t>Prava</a:t>
            </a:r>
            <a:r>
              <a:rPr lang="en-GB" dirty="0"/>
              <a:t> </a:t>
            </a:r>
            <a:r>
              <a:rPr lang="en-GB" dirty="0" err="1"/>
              <a:t>Basnet</a:t>
            </a:r>
            <a:r>
              <a:rPr lang="en-GB" dirty="0"/>
              <a:t> – 074/BEX/430</a:t>
            </a:r>
            <a:r>
              <a:rPr lang="en-US" dirty="0"/>
              <a:t/>
            </a:r>
            <a:br>
              <a:rPr lang="en-US" dirty="0"/>
            </a:br>
            <a:r>
              <a:rPr lang="en-GB" dirty="0" err="1"/>
              <a:t>Rabindra</a:t>
            </a:r>
            <a:r>
              <a:rPr lang="en-GB" dirty="0"/>
              <a:t> Kumar </a:t>
            </a:r>
            <a:r>
              <a:rPr lang="en-GB" dirty="0" err="1"/>
              <a:t>Yadav</a:t>
            </a:r>
            <a:r>
              <a:rPr lang="en-GB" dirty="0"/>
              <a:t> - 074/BEX/432</a:t>
            </a:r>
            <a:r>
              <a:rPr lang="en-US" dirty="0"/>
              <a:t/>
            </a:r>
            <a:br>
              <a:rPr lang="en-US" dirty="0"/>
            </a:br>
            <a:r>
              <a:rPr lang="en-GB" dirty="0"/>
              <a:t>Sabin Sharma Gaire-074/BEX/436</a:t>
            </a:r>
            <a:r>
              <a:rPr lang="en-US" dirty="0"/>
              <a:t/>
            </a:r>
            <a:br>
              <a:rPr lang="en-US" dirty="0"/>
            </a:br>
            <a:r>
              <a:rPr lang="en-GB" dirty="0"/>
              <a:t> </a:t>
            </a:r>
            <a:r>
              <a:rPr lang="en-US" dirty="0"/>
              <a:t/>
            </a:r>
            <a:br>
              <a:rPr lang="en-US" dirty="0"/>
            </a:br>
            <a:endParaRPr lang="en-US" dirty="0"/>
          </a:p>
        </p:txBody>
      </p:sp>
    </p:spTree>
    <p:extLst>
      <p:ext uri="{BB962C8B-B14F-4D97-AF65-F5344CB8AC3E}">
        <p14:creationId xmlns:p14="http://schemas.microsoft.com/office/powerpoint/2010/main" val="39998083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Limitations and Future Enhancement</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smtClean="0"/>
              <a:t>Due </a:t>
            </a:r>
            <a:r>
              <a:rPr lang="en-US" dirty="0"/>
              <a:t>to time limitations and OpenGL being a hard topic there are some limitations in our project. We can extend its features and make it even better. We don't consider much about advanced </a:t>
            </a:r>
            <a:r>
              <a:rPr lang="en-US" dirty="0" err="1"/>
              <a:t>lighting.We</a:t>
            </a:r>
            <a:r>
              <a:rPr lang="en-US" dirty="0"/>
              <a:t> do not use our own </a:t>
            </a:r>
            <a:r>
              <a:rPr lang="en-US" dirty="0" err="1"/>
              <a:t>framebuffers</a:t>
            </a:r>
            <a:r>
              <a:rPr lang="en-US" dirty="0"/>
              <a:t> for storing data and do not use other topics like Gamma </a:t>
            </a:r>
            <a:r>
              <a:rPr lang="en-US" dirty="0" err="1"/>
              <a:t>Correction,Cube</a:t>
            </a:r>
            <a:r>
              <a:rPr lang="en-US" dirty="0"/>
              <a:t> Maps, Advanced Data, HDR and </a:t>
            </a:r>
            <a:r>
              <a:rPr lang="en-US" dirty="0" err="1"/>
              <a:t>Bloom.All</a:t>
            </a:r>
            <a:r>
              <a:rPr lang="en-US" dirty="0"/>
              <a:t> these can be added to our recent project and enhance the beauty of model and make it more realistic.</a:t>
            </a:r>
          </a:p>
          <a:p>
            <a:endParaRPr lang="en-US" dirty="0"/>
          </a:p>
        </p:txBody>
      </p:sp>
    </p:spTree>
    <p:extLst>
      <p:ext uri="{BB962C8B-B14F-4D97-AF65-F5344CB8AC3E}">
        <p14:creationId xmlns:p14="http://schemas.microsoft.com/office/powerpoint/2010/main" val="16823802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Conclusion and Recommendations</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Hence</a:t>
            </a:r>
            <a:r>
              <a:rPr lang="en-US" dirty="0"/>
              <a:t>, with a lot of </a:t>
            </a:r>
            <a:r>
              <a:rPr lang="en-US" dirty="0" err="1"/>
              <a:t>hardwork</a:t>
            </a:r>
            <a:r>
              <a:rPr lang="en-US" dirty="0"/>
              <a:t> and failures, finally a sweet model was created using blender and OpenGL library in Visual Studio. If anyone has a great desire to know the logic and mathematics behind 3D Graphics pipeline, OpenGL is best to learn. It makes everyone familiar with GPU programming and helps to understand everything from scratch.</a:t>
            </a:r>
          </a:p>
          <a:p>
            <a:pPr marL="137160" indent="0">
              <a:buNone/>
            </a:pPr>
            <a:r>
              <a:rPr lang="en-US" dirty="0"/>
              <a:t> </a:t>
            </a:r>
          </a:p>
          <a:p>
            <a:endParaRPr lang="en-US" dirty="0"/>
          </a:p>
        </p:txBody>
      </p:sp>
    </p:spTree>
    <p:extLst>
      <p:ext uri="{BB962C8B-B14F-4D97-AF65-F5344CB8AC3E}">
        <p14:creationId xmlns:p14="http://schemas.microsoft.com/office/powerpoint/2010/main" val="39368349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sz="2400" dirty="0"/>
              <a:t>Computer graphics have become a powerful tool for the rapid and economical production of </a:t>
            </a:r>
            <a:r>
              <a:rPr lang="en-US" sz="2400" dirty="0" smtClean="0"/>
              <a:t>pictures.</a:t>
            </a:r>
            <a:r>
              <a:rPr lang="en-GB" sz="2400" dirty="0"/>
              <a:t> Thus, our project is based on designing a 3D model of a House. In this project we are going to use </a:t>
            </a:r>
            <a:r>
              <a:rPr lang="en-GB" sz="2400" dirty="0" err="1"/>
              <a:t>OpenGl</a:t>
            </a:r>
            <a:r>
              <a:rPr lang="en-GB" sz="2400" dirty="0"/>
              <a:t> to render a 3d model of a house. For the calculations of the coordinate we are initially going to use blender software and extract the vertices and vertex normal from the </a:t>
            </a:r>
            <a:r>
              <a:rPr lang="en-GB" sz="2400" dirty="0" err="1"/>
              <a:t>obj</a:t>
            </a:r>
            <a:r>
              <a:rPr lang="en-GB" sz="2400" dirty="0"/>
              <a:t> file. </a:t>
            </a:r>
            <a:r>
              <a:rPr lang="en-US" sz="2400" dirty="0"/>
              <a:t>We created a class using </a:t>
            </a:r>
            <a:r>
              <a:rPr lang="en-US" sz="2400" dirty="0" err="1"/>
              <a:t>Assimp</a:t>
            </a:r>
            <a:r>
              <a:rPr lang="en-US" sz="2400" dirty="0"/>
              <a:t> that reads and stores the vertices, edges, surfaces, normal as objects of </a:t>
            </a:r>
            <a:r>
              <a:rPr lang="en-US" sz="2400" dirty="0" err="1" smtClean="0"/>
              <a:t>re</a:t>
            </a:r>
            <a:r>
              <a:rPr lang="en-US" sz="2400" dirty="0" err="1"/>
              <a:t>Various</a:t>
            </a:r>
            <a:r>
              <a:rPr lang="en-US" sz="2400" dirty="0"/>
              <a:t> 2D and 3D transformations are done to realize 3D house in 2D plane using perspective projection. Z buffer algorithm is used to determine the visible surface. </a:t>
            </a:r>
          </a:p>
          <a:p>
            <a:pPr algn="just"/>
            <a:r>
              <a:rPr lang="en-US" sz="2400" dirty="0"/>
              <a:t> </a:t>
            </a:r>
          </a:p>
          <a:p>
            <a:pPr marL="137160" indent="0" algn="just">
              <a:buNone/>
            </a:pPr>
            <a:r>
              <a:rPr lang="en-US" sz="2400" dirty="0" smtClean="0"/>
              <a:t> </a:t>
            </a:r>
            <a:endParaRPr lang="en-US" sz="2400" dirty="0"/>
          </a:p>
        </p:txBody>
      </p:sp>
    </p:spTree>
    <p:extLst>
      <p:ext uri="{BB962C8B-B14F-4D97-AF65-F5344CB8AC3E}">
        <p14:creationId xmlns:p14="http://schemas.microsoft.com/office/powerpoint/2010/main" val="36519019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The </a:t>
            </a:r>
            <a:r>
              <a:rPr lang="en-US" dirty="0"/>
              <a:t>prime objectives of this project can be listed as follows:</a:t>
            </a:r>
          </a:p>
          <a:p>
            <a:pPr lvl="0" algn="just"/>
            <a:r>
              <a:rPr lang="en-US" dirty="0"/>
              <a:t>To learn and be familiar with the concepts of  Computer Graphics </a:t>
            </a:r>
          </a:p>
          <a:p>
            <a:pPr lvl="0" algn="just"/>
            <a:r>
              <a:rPr lang="en-US" dirty="0"/>
              <a:t>To get familiar with 2D and 3D rendering pipeline</a:t>
            </a:r>
          </a:p>
          <a:p>
            <a:pPr lvl="0" algn="just"/>
            <a:r>
              <a:rPr lang="en-US" dirty="0"/>
              <a:t>To build an interactive way of </a:t>
            </a:r>
            <a:r>
              <a:rPr lang="en-US" dirty="0" err="1"/>
              <a:t>modelling</a:t>
            </a:r>
            <a:r>
              <a:rPr lang="en-US" dirty="0"/>
              <a:t> any 3D object</a:t>
            </a:r>
          </a:p>
          <a:p>
            <a:pPr lvl="0" algn="just"/>
            <a:r>
              <a:rPr lang="en-US" dirty="0"/>
              <a:t>To learn practical implementation of mathematical equations in digital world</a:t>
            </a:r>
          </a:p>
          <a:p>
            <a:pPr lvl="0" algn="just"/>
            <a:r>
              <a:rPr lang="en-US" dirty="0"/>
              <a:t>To learn about the programs that resides on the GPU i.e. </a:t>
            </a:r>
            <a:r>
              <a:rPr lang="en-US" dirty="0" err="1"/>
              <a:t>Shaders</a:t>
            </a:r>
            <a:endParaRPr lang="en-US" dirty="0"/>
          </a:p>
          <a:p>
            <a:pPr lvl="0" algn="just"/>
            <a:r>
              <a:rPr lang="en-US" dirty="0"/>
              <a:t>To perform different transformations like rotation about coordinate axes, translation, scaling, etc. on the object.</a:t>
            </a:r>
          </a:p>
          <a:p>
            <a:pPr lvl="0" algn="just"/>
            <a:r>
              <a:rPr lang="en-US" dirty="0"/>
              <a:t>To color and create lighting effects for the objects.</a:t>
            </a:r>
          </a:p>
          <a:p>
            <a:pPr lvl="0" algn="just"/>
            <a:r>
              <a:rPr lang="en-US" dirty="0"/>
              <a:t>To learn the essence and ethics of working as a team</a:t>
            </a:r>
          </a:p>
          <a:p>
            <a:pPr marL="137160" indent="0" algn="just">
              <a:buNone/>
            </a:pPr>
            <a:endParaRPr lang="en-US" dirty="0"/>
          </a:p>
        </p:txBody>
      </p:sp>
    </p:spTree>
    <p:extLst>
      <p:ext uri="{BB962C8B-B14F-4D97-AF65-F5344CB8AC3E}">
        <p14:creationId xmlns:p14="http://schemas.microsoft.com/office/powerpoint/2010/main" val="8319073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Resterization</a:t>
            </a:r>
            <a:endParaRPr lang="en-US" dirty="0"/>
          </a:p>
        </p:txBody>
      </p:sp>
      <p:sp>
        <p:nvSpPr>
          <p:cNvPr id="3" name="Content Placeholder 2"/>
          <p:cNvSpPr>
            <a:spLocks noGrp="1"/>
          </p:cNvSpPr>
          <p:nvPr>
            <p:ph idx="1"/>
          </p:nvPr>
        </p:nvSpPr>
        <p:spPr/>
        <p:txBody>
          <a:bodyPr/>
          <a:lstStyle/>
          <a:p>
            <a:r>
              <a:rPr lang="en-US" dirty="0" smtClean="0"/>
              <a:t>- the process in which </a:t>
            </a:r>
            <a:r>
              <a:rPr lang="en-US" dirty="0" err="1" smtClean="0"/>
              <a:t>vetrex</a:t>
            </a:r>
            <a:r>
              <a:rPr lang="en-US" dirty="0"/>
              <a:t> </a:t>
            </a:r>
            <a:r>
              <a:rPr lang="en-US" dirty="0" smtClean="0"/>
              <a:t>geometric shapes are changed into pixel form.</a:t>
            </a:r>
          </a:p>
          <a:p>
            <a:r>
              <a:rPr lang="en-US" dirty="0" smtClean="0"/>
              <a:t>- process in which primitives are changed into 2D images.</a:t>
            </a:r>
          </a:p>
          <a:p>
            <a:r>
              <a:rPr lang="en-US" dirty="0" smtClean="0"/>
              <a:t>Triangle </a:t>
            </a:r>
            <a:r>
              <a:rPr lang="en-US" dirty="0" err="1" smtClean="0"/>
              <a:t>resterization</a:t>
            </a:r>
            <a:r>
              <a:rPr lang="en-US" dirty="0" smtClean="0"/>
              <a:t> is used.</a:t>
            </a:r>
            <a:endParaRPr lang="en-US" dirty="0"/>
          </a:p>
        </p:txBody>
      </p:sp>
    </p:spTree>
    <p:extLst>
      <p:ext uri="{BB962C8B-B14F-4D97-AF65-F5344CB8AC3E}">
        <p14:creationId xmlns:p14="http://schemas.microsoft.com/office/powerpoint/2010/main" val="37878987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OpenGl</a:t>
            </a:r>
            <a:endParaRPr lang="en-US" dirty="0"/>
          </a:p>
        </p:txBody>
      </p:sp>
      <p:sp>
        <p:nvSpPr>
          <p:cNvPr id="3" name="Text Placeholder 2"/>
          <p:cNvSpPr>
            <a:spLocks noGrp="1"/>
          </p:cNvSpPr>
          <p:nvPr>
            <p:ph type="body" idx="1"/>
          </p:nvPr>
        </p:nvSpPr>
        <p:spPr/>
        <p:txBody>
          <a:bodyPr/>
          <a:lstStyle/>
          <a:p>
            <a:pPr marL="416052" indent="-342900">
              <a:buFontTx/>
              <a:buChar char="-"/>
            </a:pPr>
            <a:r>
              <a:rPr lang="en-US" dirty="0" smtClean="0"/>
              <a:t>API</a:t>
            </a:r>
          </a:p>
          <a:p>
            <a:pPr marL="416052" indent="-342900">
              <a:buFontTx/>
              <a:buChar char="-"/>
            </a:pPr>
            <a:r>
              <a:rPr lang="en-US" dirty="0" smtClean="0"/>
              <a:t>-as demanded lines will be drawn as in next command instead of triangle.</a:t>
            </a:r>
          </a:p>
          <a:p>
            <a:pPr marL="416052" indent="-342900">
              <a:buFontTx/>
              <a:buChar char="-"/>
            </a:pPr>
            <a:endParaRPr lang="en-US" dirty="0"/>
          </a:p>
        </p:txBody>
      </p:sp>
    </p:spTree>
    <p:extLst>
      <p:ext uri="{BB962C8B-B14F-4D97-AF65-F5344CB8AC3E}">
        <p14:creationId xmlns:p14="http://schemas.microsoft.com/office/powerpoint/2010/main" val="4014339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err="1" smtClean="0"/>
              <a:t>Shaders</a:t>
            </a:r>
            <a:r>
              <a:rPr lang="en-US" dirty="0" smtClean="0"/>
              <a:t>: programs for GPU</a:t>
            </a:r>
            <a:br>
              <a:rPr lang="en-US" dirty="0" smtClean="0"/>
            </a:br>
            <a:r>
              <a:rPr lang="en-US" dirty="0" smtClean="0"/>
              <a:t>- vertex </a:t>
            </a:r>
            <a:r>
              <a:rPr lang="en-US" dirty="0" err="1" smtClean="0"/>
              <a:t>shader</a:t>
            </a:r>
            <a:r>
              <a:rPr lang="en-US" dirty="0" smtClean="0"/>
              <a:t/>
            </a:r>
            <a:br>
              <a:rPr lang="en-US" dirty="0" smtClean="0"/>
            </a:br>
            <a:r>
              <a:rPr lang="en-US" dirty="0" smtClean="0"/>
              <a:t>- fragment </a:t>
            </a:r>
            <a:r>
              <a:rPr lang="en-US" dirty="0" err="1" smtClean="0"/>
              <a:t>shader</a:t>
            </a:r>
            <a:endParaRPr lang="en-US" dirty="0"/>
          </a:p>
        </p:txBody>
      </p:sp>
    </p:spTree>
    <p:extLst>
      <p:ext uri="{BB962C8B-B14F-4D97-AF65-F5344CB8AC3E}">
        <p14:creationId xmlns:p14="http://schemas.microsoft.com/office/powerpoint/2010/main" val="34034586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Depth Buffer</a:t>
            </a:r>
            <a:br>
              <a:rPr lang="en-US" dirty="0" smtClean="0"/>
            </a:br>
            <a:r>
              <a:rPr lang="en-US" dirty="0" smtClean="0"/>
              <a:t/>
            </a:r>
            <a:br>
              <a:rPr lang="en-US" dirty="0" smtClean="0"/>
            </a:br>
            <a:r>
              <a:rPr lang="en-US" dirty="0" smtClean="0"/>
              <a:t>- decides which elements of the object are visible or not.</a:t>
            </a:r>
            <a:r>
              <a:rPr lang="en-US" dirty="0"/>
              <a:t/>
            </a:r>
            <a:br>
              <a:rPr lang="en-US" dirty="0"/>
            </a:br>
            <a:r>
              <a:rPr lang="en-US" dirty="0" smtClean="0"/>
              <a:t>-while rendering , an object is projected, the depth value (z) is stored in the depth or Z buffer</a:t>
            </a:r>
            <a:br>
              <a:rPr lang="en-US" dirty="0" smtClean="0"/>
            </a:br>
            <a:r>
              <a:rPr lang="en-US" dirty="0" smtClean="0"/>
              <a:t>- Z- value is the measure of </a:t>
            </a:r>
            <a:r>
              <a:rPr lang="en-US" dirty="0" err="1" smtClean="0"/>
              <a:t>perpn</a:t>
            </a:r>
            <a:r>
              <a:rPr lang="en-US" dirty="0" smtClean="0"/>
              <a:t>. </a:t>
            </a:r>
            <a:r>
              <a:rPr lang="en-US" dirty="0"/>
              <a:t>d</a:t>
            </a:r>
            <a:r>
              <a:rPr lang="en-US" dirty="0" smtClean="0"/>
              <a:t>istance from pixel to its corresponding 3d coordinate.</a:t>
            </a:r>
            <a:endParaRPr lang="en-US" dirty="0"/>
          </a:p>
        </p:txBody>
      </p:sp>
    </p:spTree>
    <p:extLst>
      <p:ext uri="{BB962C8B-B14F-4D97-AF65-F5344CB8AC3E}">
        <p14:creationId xmlns:p14="http://schemas.microsoft.com/office/powerpoint/2010/main" val="38944912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modes:</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219200"/>
            <a:ext cx="4571999" cy="2854295"/>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4400" y="1270937"/>
            <a:ext cx="4114800" cy="275082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198" y="4120084"/>
            <a:ext cx="4419600" cy="2767413"/>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2000" y="4034979"/>
            <a:ext cx="4572000" cy="2852518"/>
          </a:xfrm>
          <a:prstGeom prst="rect">
            <a:avLst/>
          </a:prstGeom>
        </p:spPr>
      </p:pic>
    </p:spTree>
    <p:extLst>
      <p:ext uri="{BB962C8B-B14F-4D97-AF65-F5344CB8AC3E}">
        <p14:creationId xmlns:p14="http://schemas.microsoft.com/office/powerpoint/2010/main" val="1446692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 Faced</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a:t>
            </a:r>
            <a:r>
              <a:rPr lang="en-US" dirty="0"/>
              <a:t>development of  3D modeling led us through a lot of problems regarding </a:t>
            </a:r>
            <a:r>
              <a:rPr lang="en-US" dirty="0" err="1"/>
              <a:t>shader</a:t>
            </a:r>
            <a:r>
              <a:rPr lang="en-US" dirty="0"/>
              <a:t> programs and rendering.</a:t>
            </a:r>
          </a:p>
          <a:p>
            <a:pPr lvl="0"/>
            <a:r>
              <a:rPr lang="en-US" dirty="0"/>
              <a:t>The logic of model loading was difficult while combining all the meshes </a:t>
            </a:r>
          </a:p>
          <a:p>
            <a:pPr lvl="0"/>
            <a:r>
              <a:rPr lang="en-US" dirty="0"/>
              <a:t>We didn’t find some easy methods for shadow rendering.</a:t>
            </a:r>
          </a:p>
          <a:p>
            <a:pPr lvl="0"/>
            <a:r>
              <a:rPr lang="en-US" dirty="0"/>
              <a:t>It took a lot of time for setup and to draw triangles as the way OpenGL works is quite difficult.</a:t>
            </a:r>
          </a:p>
          <a:p>
            <a:pPr lvl="0"/>
            <a:r>
              <a:rPr lang="en-US" dirty="0"/>
              <a:t>We were not very much familiar with the GPU programs</a:t>
            </a:r>
          </a:p>
          <a:p>
            <a:pPr lvl="0"/>
            <a:r>
              <a:rPr lang="en-US" dirty="0"/>
              <a:t>We  find difficult to make different textures in blender and spent lots of time finding error as some textures has no coordinates</a:t>
            </a:r>
          </a:p>
          <a:p>
            <a:endParaRPr lang="en-US" dirty="0"/>
          </a:p>
        </p:txBody>
      </p:sp>
    </p:spTree>
    <p:extLst>
      <p:ext uri="{BB962C8B-B14F-4D97-AF65-F5344CB8AC3E}">
        <p14:creationId xmlns:p14="http://schemas.microsoft.com/office/powerpoint/2010/main" val="35940123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36</TotalTime>
  <Words>535</Words>
  <Application>Microsoft Office PowerPoint</Application>
  <PresentationFormat>On-screen Show (4:3)</PresentationFormat>
  <Paragraphs>38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Apex</vt:lpstr>
      <vt:lpstr>   3-D Model of house By      </vt:lpstr>
      <vt:lpstr>INTRODUCTION</vt:lpstr>
      <vt:lpstr>Objectives </vt:lpstr>
      <vt:lpstr>Resterization</vt:lpstr>
      <vt:lpstr>OpenGl</vt:lpstr>
      <vt:lpstr>        Shaders: programs for GPU - vertex shader - fragment shader</vt:lpstr>
      <vt:lpstr>        Depth Buffer  - decides which elements of the object are visible or not. -while rendering , an object is projected, the depth value (z) is stored in the depth or Z buffer - Z- value is the measure of perpn. distance from pixel to its corresponding 3d coordinate.</vt:lpstr>
      <vt:lpstr>Output modes:</vt:lpstr>
      <vt:lpstr>Problem Faced </vt:lpstr>
      <vt:lpstr>Limitations and Future Enhancement </vt:lpstr>
      <vt:lpstr>Conclusion and Recommendations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Model of house By</dc:title>
  <dc:creator>Sabin Sharma</dc:creator>
  <cp:lastModifiedBy>Sabin Sharma</cp:lastModifiedBy>
  <cp:revision>5</cp:revision>
  <dcterms:created xsi:type="dcterms:W3CDTF">2020-03-05T05:49:33Z</dcterms:created>
  <dcterms:modified xsi:type="dcterms:W3CDTF">2020-03-05T06:26:49Z</dcterms:modified>
</cp:coreProperties>
</file>