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  <p:sldId id="258" r:id="rId10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295475d342cc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Stock Market Analysis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Presentation by Pawan Rama Mali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Stock Report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1828800" y="2743200"/>
          <a:ext cx="4572000" cy="3657600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Symbol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Week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Month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Quarter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Year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AAPL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5.52%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27.1%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82.3%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160%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223%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FB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9.16%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19.7%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58.6%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77%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116%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GOOG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3.96%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5.0%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28.8%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34%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57%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NVDA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8.29%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25.1%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85.3%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187%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288%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Stock Graph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2021-02-19T01:24:34Z</dcterms:modified>
  <cp:category/>
</cp:coreProperties>
</file>