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7"/>
  </p:notesMasterIdLst>
  <p:handoutMasterIdLst>
    <p:handoutMasterId r:id="rId28"/>
  </p:handoutMasterIdLst>
  <p:sldIdLst>
    <p:sldId id="256" r:id="rId5"/>
    <p:sldId id="373" r:id="rId6"/>
    <p:sldId id="391" r:id="rId7"/>
    <p:sldId id="392" r:id="rId8"/>
    <p:sldId id="379" r:id="rId9"/>
    <p:sldId id="393" r:id="rId10"/>
    <p:sldId id="381" r:id="rId11"/>
    <p:sldId id="396" r:id="rId12"/>
    <p:sldId id="382" r:id="rId13"/>
    <p:sldId id="385" r:id="rId14"/>
    <p:sldId id="390" r:id="rId15"/>
    <p:sldId id="387" r:id="rId16"/>
    <p:sldId id="397" r:id="rId17"/>
    <p:sldId id="398" r:id="rId18"/>
    <p:sldId id="399" r:id="rId19"/>
    <p:sldId id="394" r:id="rId20"/>
    <p:sldId id="400" r:id="rId21"/>
    <p:sldId id="401" r:id="rId22"/>
    <p:sldId id="402" r:id="rId23"/>
    <p:sldId id="403" r:id="rId24"/>
    <p:sldId id="395" r:id="rId25"/>
    <p:sldId id="265" r:id="rId26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1400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806"/>
    <a:srgbClr val="FFFF66"/>
    <a:srgbClr val="0000FF"/>
    <a:srgbClr val="008000"/>
    <a:srgbClr val="00FF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F6279-3CF1-4DD8-8165-8BBAE621CCD1}" v="117" dt="2021-01-27T07:07:42.273"/>
    <p1510:client id="{B5E1A17C-D7D2-477F-B19F-3EBF628C2B5C}" v="170" dt="2021-01-27T07:58:0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77190" autoAdjust="0"/>
  </p:normalViewPr>
  <p:slideViewPr>
    <p:cSldViewPr snapToGrid="0">
      <p:cViewPr varScale="1">
        <p:scale>
          <a:sx n="67" d="100"/>
          <a:sy n="67" d="100"/>
        </p:scale>
        <p:origin x="194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88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1704" y="-90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2EF6279-3CF1-4DD8-8165-8BBAE621CCD1}"/>
    <pc:docChg chg="addSld modSld">
      <pc:chgData name="" userId="" providerId="" clId="Web-{22EF6279-3CF1-4DD8-8165-8BBAE621CCD1}" dt="2021-01-27T07:07:42.273" v="116" actId="20577"/>
      <pc:docMkLst>
        <pc:docMk/>
      </pc:docMkLst>
      <pc:sldChg chg="modSp new">
        <pc:chgData name="" userId="" providerId="" clId="Web-{22EF6279-3CF1-4DD8-8165-8BBAE621CCD1}" dt="2021-01-27T07:07:42.273" v="116" actId="20577"/>
        <pc:sldMkLst>
          <pc:docMk/>
          <pc:sldMk cId="710606651" sldId="399"/>
        </pc:sldMkLst>
        <pc:spChg chg="mod">
          <ac:chgData name="" userId="" providerId="" clId="Web-{22EF6279-3CF1-4DD8-8165-8BBAE621CCD1}" dt="2021-01-27T06:56:30.088" v="13" actId="20577"/>
          <ac:spMkLst>
            <pc:docMk/>
            <pc:sldMk cId="710606651" sldId="399"/>
            <ac:spMk id="2" creationId="{B8BCF787-57B4-4C27-B568-92022EC6D382}"/>
          </ac:spMkLst>
        </pc:spChg>
        <pc:spChg chg="mod">
          <ac:chgData name="" userId="" providerId="" clId="Web-{22EF6279-3CF1-4DD8-8165-8BBAE621CCD1}" dt="2021-01-27T07:07:42.273" v="116" actId="20577"/>
          <ac:spMkLst>
            <pc:docMk/>
            <pc:sldMk cId="710606651" sldId="399"/>
            <ac:spMk id="3" creationId="{CF4655B8-9FD5-41B6-9581-66996721A9B9}"/>
          </ac:spMkLst>
        </pc:spChg>
      </pc:sldChg>
    </pc:docChg>
  </pc:docChgLst>
  <pc:docChgLst>
    <pc:chgData clId="Web-{B5E1A17C-D7D2-477F-B19F-3EBF628C2B5C}"/>
    <pc:docChg chg="addSld modSld sldOrd">
      <pc:chgData name="" userId="" providerId="" clId="Web-{B5E1A17C-D7D2-477F-B19F-3EBF628C2B5C}" dt="2021-01-27T07:58:05.423" v="167" actId="20577"/>
      <pc:docMkLst>
        <pc:docMk/>
      </pc:docMkLst>
      <pc:sldChg chg="ord">
        <pc:chgData name="" userId="" providerId="" clId="Web-{B5E1A17C-D7D2-477F-B19F-3EBF628C2B5C}" dt="2021-01-27T07:24:37.871" v="3"/>
        <pc:sldMkLst>
          <pc:docMk/>
          <pc:sldMk cId="2991135001" sldId="394"/>
        </pc:sldMkLst>
      </pc:sldChg>
      <pc:sldChg chg="modSp new">
        <pc:chgData name="" userId="" providerId="" clId="Web-{B5E1A17C-D7D2-477F-B19F-3EBF628C2B5C}" dt="2021-01-27T07:32:19.367" v="105" actId="20577"/>
        <pc:sldMkLst>
          <pc:docMk/>
          <pc:sldMk cId="364619594" sldId="400"/>
        </pc:sldMkLst>
        <pc:spChg chg="mod">
          <ac:chgData name="" userId="" providerId="" clId="Web-{B5E1A17C-D7D2-477F-B19F-3EBF628C2B5C}" dt="2021-01-27T07:25:09.544" v="7" actId="20577"/>
          <ac:spMkLst>
            <pc:docMk/>
            <pc:sldMk cId="364619594" sldId="400"/>
            <ac:spMk id="2" creationId="{0DA86D24-64D2-45F7-8A63-6B41B71A95FC}"/>
          </ac:spMkLst>
        </pc:spChg>
        <pc:spChg chg="mod">
          <ac:chgData name="" userId="" providerId="" clId="Web-{B5E1A17C-D7D2-477F-B19F-3EBF628C2B5C}" dt="2021-01-27T07:32:19.367" v="105" actId="20577"/>
          <ac:spMkLst>
            <pc:docMk/>
            <pc:sldMk cId="364619594" sldId="400"/>
            <ac:spMk id="3" creationId="{FFF406F7-E462-4341-B7AA-5626123E07F5}"/>
          </ac:spMkLst>
        </pc:spChg>
      </pc:sldChg>
      <pc:sldChg chg="modSp new">
        <pc:chgData name="" userId="" providerId="" clId="Web-{B5E1A17C-D7D2-477F-B19F-3EBF628C2B5C}" dt="2021-01-27T07:41:00.818" v="120" actId="20577"/>
        <pc:sldMkLst>
          <pc:docMk/>
          <pc:sldMk cId="3674731872" sldId="401"/>
        </pc:sldMkLst>
        <pc:spChg chg="mod">
          <ac:chgData name="" userId="" providerId="" clId="Web-{B5E1A17C-D7D2-477F-B19F-3EBF628C2B5C}" dt="2021-01-27T07:38:16.361" v="109" actId="20577"/>
          <ac:spMkLst>
            <pc:docMk/>
            <pc:sldMk cId="3674731872" sldId="401"/>
            <ac:spMk id="2" creationId="{7ADFEC35-A82C-4596-8650-74306FD3822C}"/>
          </ac:spMkLst>
        </pc:spChg>
        <pc:spChg chg="mod">
          <ac:chgData name="" userId="" providerId="" clId="Web-{B5E1A17C-D7D2-477F-B19F-3EBF628C2B5C}" dt="2021-01-27T07:41:00.818" v="120" actId="20577"/>
          <ac:spMkLst>
            <pc:docMk/>
            <pc:sldMk cId="3674731872" sldId="401"/>
            <ac:spMk id="3" creationId="{F9DEA106-4AAB-46F0-B890-8A57EB6A3E94}"/>
          </ac:spMkLst>
        </pc:spChg>
      </pc:sldChg>
      <pc:sldChg chg="modSp new">
        <pc:chgData name="" userId="" providerId="" clId="Web-{B5E1A17C-D7D2-477F-B19F-3EBF628C2B5C}" dt="2021-01-27T07:46:46.733" v="141" actId="20577"/>
        <pc:sldMkLst>
          <pc:docMk/>
          <pc:sldMk cId="1345710036" sldId="402"/>
        </pc:sldMkLst>
        <pc:spChg chg="mod">
          <ac:chgData name="" userId="" providerId="" clId="Web-{B5E1A17C-D7D2-477F-B19F-3EBF628C2B5C}" dt="2021-01-27T07:41:12.537" v="124" actId="20577"/>
          <ac:spMkLst>
            <pc:docMk/>
            <pc:sldMk cId="1345710036" sldId="402"/>
            <ac:spMk id="2" creationId="{0A71478A-1B9F-4251-94DF-D2A7E8D06B01}"/>
          </ac:spMkLst>
        </pc:spChg>
        <pc:spChg chg="mod">
          <ac:chgData name="" userId="" providerId="" clId="Web-{B5E1A17C-D7D2-477F-B19F-3EBF628C2B5C}" dt="2021-01-27T07:46:46.733" v="141" actId="20577"/>
          <ac:spMkLst>
            <pc:docMk/>
            <pc:sldMk cId="1345710036" sldId="402"/>
            <ac:spMk id="3" creationId="{6A45D7DE-CE90-4644-8C2C-2428A1B650BB}"/>
          </ac:spMkLst>
        </pc:spChg>
      </pc:sldChg>
      <pc:sldChg chg="modSp new">
        <pc:chgData name="" userId="" providerId="" clId="Web-{B5E1A17C-D7D2-477F-B19F-3EBF628C2B5C}" dt="2021-01-27T07:58:05.423" v="167" actId="20577"/>
        <pc:sldMkLst>
          <pc:docMk/>
          <pc:sldMk cId="2685303824" sldId="403"/>
        </pc:sldMkLst>
        <pc:spChg chg="mod">
          <ac:chgData name="" userId="" providerId="" clId="Web-{B5E1A17C-D7D2-477F-B19F-3EBF628C2B5C}" dt="2021-01-27T07:51:16.318" v="157" actId="20577"/>
          <ac:spMkLst>
            <pc:docMk/>
            <pc:sldMk cId="2685303824" sldId="403"/>
            <ac:spMk id="2" creationId="{F82D2F4E-2E4E-4F1F-8A5A-3A196D5E9AEF}"/>
          </ac:spMkLst>
        </pc:spChg>
        <pc:spChg chg="mod">
          <ac:chgData name="" userId="" providerId="" clId="Web-{B5E1A17C-D7D2-477F-B19F-3EBF628C2B5C}" dt="2021-01-27T07:58:05.423" v="167" actId="20577"/>
          <ac:spMkLst>
            <pc:docMk/>
            <pc:sldMk cId="2685303824" sldId="403"/>
            <ac:spMk id="3" creationId="{A803D13D-4409-4026-8712-BF70138504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9E4A-5F8D-4542-8458-927561267124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11BEE-FB4C-43C0-B614-C19CA5EF6B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4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8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4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2A3B439-FD49-4948-BDBB-2BE068DAC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8A982-2EEC-4F96-9891-FF42FF14B61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jva.ml.connect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java.net.URI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com.marklogic.xcc.ContentSource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com.marklogic.xcc.ContentSourceFactory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com.marklogic.xcc.Request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com.marklogic.xcc.ResultSequence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com.marklogic.xcc.Session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com.marklogic.xcc.exceptions.RequestException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MLConnect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URI </a:t>
            </a:r>
            <a:r>
              <a:rPr lang="en-US" dirty="0" err="1"/>
              <a:t>uri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ContentSource</a:t>
            </a:r>
            <a:r>
              <a:rPr lang="en-US" dirty="0"/>
              <a:t> </a:t>
            </a:r>
            <a:r>
              <a:rPr lang="en-US" dirty="0" err="1"/>
              <a:t>contentSource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MLConnect</a:t>
            </a:r>
            <a:r>
              <a:rPr lang="en-US" dirty="0"/>
              <a:t>(){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	</a:t>
            </a:r>
            <a:r>
              <a:rPr lang="en-US" dirty="0" err="1"/>
              <a:t>uri</a:t>
            </a:r>
            <a:r>
              <a:rPr lang="en-US" dirty="0"/>
              <a:t> = new URI("</a:t>
            </a:r>
            <a:r>
              <a:rPr lang="en-US" dirty="0" err="1"/>
              <a:t>xcc</a:t>
            </a:r>
            <a:r>
              <a:rPr lang="en-US" dirty="0"/>
              <a:t>://admin:admin@13.126.10.195:8000/java-sample-content");</a:t>
            </a:r>
          </a:p>
          <a:p>
            <a:r>
              <a:rPr lang="en-US" dirty="0"/>
              <a:t>			</a:t>
            </a:r>
            <a:r>
              <a:rPr lang="en-US" dirty="0" err="1"/>
              <a:t>contentSource</a:t>
            </a:r>
            <a:r>
              <a:rPr lang="en-US" dirty="0"/>
              <a:t> = </a:t>
            </a:r>
            <a:r>
              <a:rPr lang="en-US" dirty="0" err="1"/>
              <a:t>ContentSourceFactory.newContentSource</a:t>
            </a:r>
            <a:r>
              <a:rPr lang="en-US" dirty="0"/>
              <a:t> (</a:t>
            </a:r>
            <a:r>
              <a:rPr lang="en-US" dirty="0" err="1"/>
              <a:t>uri</a:t>
            </a:r>
            <a:r>
              <a:rPr lang="en-US" dirty="0"/>
              <a:t>);</a:t>
            </a:r>
          </a:p>
          <a:p>
            <a:r>
              <a:rPr lang="en-US" dirty="0"/>
              <a:t>		} catch (Exception e) {</a:t>
            </a:r>
          </a:p>
          <a:p>
            <a:r>
              <a:rPr lang="en-US" dirty="0"/>
              <a:t>			// TODO Auto-generated catch block</a:t>
            </a:r>
          </a:p>
          <a:p>
            <a:r>
              <a:rPr lang="en-US" dirty="0"/>
              <a:t>			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		</a:t>
            </a:r>
          </a:p>
          <a:p>
            <a:r>
              <a:rPr lang="en-US" dirty="0"/>
              <a:t>		//</a:t>
            </a:r>
            <a:r>
              <a:rPr lang="en-US" dirty="0" err="1"/>
              <a:t>insertDocument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deleteDocument</a:t>
            </a:r>
            <a:r>
              <a:rPr lang="en-US" dirty="0"/>
              <a:t>();</a:t>
            </a:r>
          </a:p>
          <a:p>
            <a:r>
              <a:rPr lang="en-US" dirty="0"/>
              <a:t>		//</a:t>
            </a:r>
            <a:r>
              <a:rPr lang="en-US" dirty="0" err="1"/>
              <a:t>readDocument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 static void </a:t>
            </a:r>
            <a:r>
              <a:rPr lang="en-US" dirty="0" err="1"/>
              <a:t>insertDocument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MLConnect</a:t>
            </a:r>
            <a:r>
              <a:rPr lang="en-US" dirty="0"/>
              <a:t> object = new </a:t>
            </a:r>
            <a:r>
              <a:rPr lang="en-US" dirty="0" err="1"/>
              <a:t>MLConnect</a:t>
            </a:r>
            <a:r>
              <a:rPr lang="en-US" dirty="0"/>
              <a:t>();</a:t>
            </a:r>
          </a:p>
          <a:p>
            <a:r>
              <a:rPr lang="en-US" dirty="0"/>
              <a:t>		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object.contentSource.newSession</a:t>
            </a:r>
            <a:r>
              <a:rPr lang="en-US" dirty="0"/>
              <a:t>();</a:t>
            </a:r>
          </a:p>
          <a:p>
            <a:r>
              <a:rPr lang="en-US" dirty="0"/>
              <a:t>		Request </a:t>
            </a:r>
            <a:r>
              <a:rPr lang="en-US" dirty="0" err="1"/>
              <a:t>request</a:t>
            </a:r>
            <a:r>
              <a:rPr lang="en-US" dirty="0"/>
              <a:t> = </a:t>
            </a:r>
            <a:r>
              <a:rPr lang="en-US" dirty="0" err="1"/>
              <a:t>session.newAdhocQuery</a:t>
            </a:r>
            <a:r>
              <a:rPr lang="en-US" dirty="0"/>
              <a:t> ("</a:t>
            </a:r>
            <a:r>
              <a:rPr lang="en-US" dirty="0" err="1"/>
              <a:t>xdmp:document-insert</a:t>
            </a:r>
            <a:r>
              <a:rPr lang="en-US" dirty="0"/>
              <a:t>("</a:t>
            </a:r>
          </a:p>
          <a:p>
            <a:r>
              <a:rPr lang="en-US" dirty="0"/>
              <a:t>				+ "'/java-example/document2.xml',"</a:t>
            </a:r>
          </a:p>
          <a:p>
            <a:r>
              <a:rPr lang="en-US" dirty="0"/>
              <a:t>				+ "&lt;root&gt;&lt;child&gt;child1&lt;/child&gt;&lt;child&gt;child2&lt;/child&gt;&lt;/root&gt;)");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	</a:t>
            </a:r>
            <a:r>
              <a:rPr lang="en-US" dirty="0" err="1"/>
              <a:t>session.submitRequest</a:t>
            </a:r>
            <a:r>
              <a:rPr lang="en-US" dirty="0"/>
              <a:t> (request);			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 ("Document inserted successfully");</a:t>
            </a:r>
          </a:p>
          <a:p>
            <a:r>
              <a:rPr lang="en-US" dirty="0"/>
              <a:t>		} catch (</a:t>
            </a:r>
            <a:r>
              <a:rPr lang="en-US" dirty="0" err="1"/>
              <a:t>RequestException</a:t>
            </a:r>
            <a:r>
              <a:rPr lang="en-US" dirty="0"/>
              <a:t> e)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session.close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 static void </a:t>
            </a:r>
            <a:r>
              <a:rPr lang="en-US" dirty="0" err="1"/>
              <a:t>deleteDocument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MLConnect</a:t>
            </a:r>
            <a:r>
              <a:rPr lang="en-US" dirty="0"/>
              <a:t> object = new </a:t>
            </a:r>
            <a:r>
              <a:rPr lang="en-US" dirty="0" err="1"/>
              <a:t>MLConnect</a:t>
            </a:r>
            <a:r>
              <a:rPr lang="en-US" dirty="0"/>
              <a:t>();</a:t>
            </a:r>
          </a:p>
          <a:p>
            <a:r>
              <a:rPr lang="en-US" dirty="0"/>
              <a:t>		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object.contentSource.newSession</a:t>
            </a:r>
            <a:r>
              <a:rPr lang="en-US" dirty="0"/>
              <a:t>();</a:t>
            </a:r>
          </a:p>
          <a:p>
            <a:r>
              <a:rPr lang="en-US" dirty="0"/>
              <a:t>		Request </a:t>
            </a:r>
            <a:r>
              <a:rPr lang="en-US" dirty="0" err="1"/>
              <a:t>request</a:t>
            </a:r>
            <a:r>
              <a:rPr lang="en-US" dirty="0"/>
              <a:t> = </a:t>
            </a:r>
            <a:r>
              <a:rPr lang="en-US" dirty="0" err="1"/>
              <a:t>session.newAdhocQuery</a:t>
            </a:r>
            <a:r>
              <a:rPr lang="en-US" dirty="0"/>
              <a:t> ("</a:t>
            </a:r>
            <a:r>
              <a:rPr lang="en-US" dirty="0" err="1"/>
              <a:t>xdmp:document-delete</a:t>
            </a:r>
            <a:r>
              <a:rPr lang="en-US" dirty="0"/>
              <a:t>("</a:t>
            </a:r>
          </a:p>
          <a:p>
            <a:r>
              <a:rPr lang="en-US" dirty="0"/>
              <a:t>				+ "'/java-example/document2.xml')");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	</a:t>
            </a:r>
            <a:r>
              <a:rPr lang="en-US" dirty="0" err="1"/>
              <a:t>session.submitRequest</a:t>
            </a:r>
            <a:r>
              <a:rPr lang="en-US" dirty="0"/>
              <a:t> (request);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 ("Document deleted successfully");</a:t>
            </a:r>
          </a:p>
          <a:p>
            <a:r>
              <a:rPr lang="en-US" dirty="0"/>
              <a:t>		} catch (</a:t>
            </a:r>
            <a:r>
              <a:rPr lang="en-US" dirty="0" err="1"/>
              <a:t>RequestException</a:t>
            </a:r>
            <a:r>
              <a:rPr lang="en-US" dirty="0"/>
              <a:t> e)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session.close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 static void </a:t>
            </a:r>
            <a:r>
              <a:rPr lang="en-US" dirty="0" err="1"/>
              <a:t>readDocument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MLConnect</a:t>
            </a:r>
            <a:r>
              <a:rPr lang="en-US" dirty="0"/>
              <a:t> object = new </a:t>
            </a:r>
            <a:r>
              <a:rPr lang="en-US" dirty="0" err="1"/>
              <a:t>MLConnect</a:t>
            </a:r>
            <a:r>
              <a:rPr lang="en-US" dirty="0"/>
              <a:t>();</a:t>
            </a:r>
          </a:p>
          <a:p>
            <a:r>
              <a:rPr lang="en-US" dirty="0"/>
              <a:t>		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object.contentSource.newSession</a:t>
            </a:r>
            <a:r>
              <a:rPr lang="en-US" dirty="0"/>
              <a:t>();</a:t>
            </a:r>
          </a:p>
          <a:p>
            <a:r>
              <a:rPr lang="en-US" dirty="0"/>
              <a:t>		Request </a:t>
            </a:r>
            <a:r>
              <a:rPr lang="en-US" dirty="0" err="1"/>
              <a:t>request</a:t>
            </a:r>
            <a:r>
              <a:rPr lang="en-US" dirty="0"/>
              <a:t> = </a:t>
            </a:r>
            <a:r>
              <a:rPr lang="en-US" dirty="0" err="1"/>
              <a:t>session.newAdhocQuery</a:t>
            </a:r>
            <a:r>
              <a:rPr lang="en-US" dirty="0"/>
              <a:t> ("doc("</a:t>
            </a:r>
          </a:p>
          <a:p>
            <a:r>
              <a:rPr lang="en-US" dirty="0"/>
              <a:t>				+ "'/java-example/document1.xml')");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	</a:t>
            </a:r>
            <a:r>
              <a:rPr lang="en-US" dirty="0" err="1"/>
              <a:t>ResultSequence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session.submitRequest</a:t>
            </a:r>
            <a:r>
              <a:rPr lang="en-US" dirty="0"/>
              <a:t> (request);</a:t>
            </a:r>
          </a:p>
          <a:p>
            <a:r>
              <a:rPr lang="en-US" dirty="0"/>
              <a:t>			while(</a:t>
            </a:r>
            <a:r>
              <a:rPr lang="en-US" dirty="0" err="1"/>
              <a:t>rs.hasNext</a:t>
            </a:r>
            <a:r>
              <a:rPr lang="en-US" dirty="0"/>
              <a:t>()){</a:t>
            </a:r>
          </a:p>
          <a:p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().</a:t>
            </a:r>
            <a:r>
              <a:rPr lang="en-US" dirty="0" err="1"/>
              <a:t>asString</a:t>
            </a:r>
            <a:r>
              <a:rPr lang="en-US" dirty="0"/>
              <a:t>());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 catch (</a:t>
            </a:r>
            <a:r>
              <a:rPr lang="en-US" dirty="0" err="1"/>
              <a:t>RequestException</a:t>
            </a:r>
            <a:r>
              <a:rPr lang="en-US" dirty="0"/>
              <a:t> e)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session.close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06E3-F75E-4836-9F64-74F8A8E733D9}" type="slidenum">
              <a:rPr lang="en-US"/>
              <a:pPr/>
              <a:t>18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1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				</a:t>
            </a:r>
          </a:p>
          <a:p>
            <a:r>
              <a:rPr lang="en-IN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REST endpoint creation:</a:t>
            </a:r>
          </a:p>
          <a:p>
            <a:r>
              <a:rPr lang="en-US" dirty="0"/>
              <a:t>curl -X POST --</a:t>
            </a:r>
            <a:r>
              <a:rPr lang="en-US" dirty="0" err="1"/>
              <a:t>anyauth</a:t>
            </a:r>
            <a:r>
              <a:rPr lang="en-US" dirty="0"/>
              <a:t> --user </a:t>
            </a:r>
            <a:r>
              <a:rPr lang="en-US" dirty="0" err="1"/>
              <a:t>admin:admin</a:t>
            </a:r>
            <a:r>
              <a:rPr lang="en-US" dirty="0"/>
              <a:t> -d @"D:/MarkLogic/session/config.xml" -H "Content-type: application/xml" http://13.126.10.195:8002/LATEST/rest-apis</a:t>
            </a:r>
          </a:p>
          <a:p>
            <a:endParaRPr lang="en-US" dirty="0"/>
          </a:p>
          <a:p>
            <a:r>
              <a:rPr lang="en-US" dirty="0"/>
              <a:t>curl -v -X POST  --</a:t>
            </a:r>
            <a:r>
              <a:rPr lang="en-US" dirty="0" err="1"/>
              <a:t>anyauth</a:t>
            </a:r>
            <a:r>
              <a:rPr lang="en-US" dirty="0"/>
              <a:t> -u </a:t>
            </a:r>
            <a:r>
              <a:rPr lang="en-US" dirty="0" err="1"/>
              <a:t>admin:admin</a:t>
            </a:r>
            <a:r>
              <a:rPr lang="en-US" dirty="0"/>
              <a:t> --header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'{"rest-</a:t>
            </a:r>
            <a:r>
              <a:rPr lang="en-US" dirty="0" err="1"/>
              <a:t>api</a:t>
            </a:r>
            <a:r>
              <a:rPr lang="en-US" dirty="0"/>
              <a:t>": { "name": “</a:t>
            </a:r>
            <a:r>
              <a:rPr lang="en-US" dirty="0" err="1"/>
              <a:t>RestTutorialServer</a:t>
            </a:r>
            <a:r>
              <a:rPr lang="en-US" dirty="0"/>
              <a:t>", "port": “9801", "database": "</a:t>
            </a:r>
            <a:r>
              <a:rPr lang="en-US" dirty="0" err="1"/>
              <a:t>TutorialDB</a:t>
            </a:r>
            <a:r>
              <a:rPr lang="en-US" dirty="0"/>
              <a:t>", "modules-database": "Tutorial-Modules" } }' http://13.126.10.195:8002/v1/rest-apis</a:t>
            </a:r>
          </a:p>
          <a:p>
            <a:endParaRPr lang="en-US" dirty="0"/>
          </a:p>
          <a:p>
            <a:r>
              <a:rPr lang="en-US" b="1" u="sng" dirty="0"/>
              <a:t>Content of config.xml</a:t>
            </a:r>
          </a:p>
          <a:p>
            <a:r>
              <a:rPr lang="en-US" b="0" u="none" dirty="0"/>
              <a:t>&lt;rest-</a:t>
            </a:r>
            <a:r>
              <a:rPr lang="en-US" b="0" u="none" dirty="0" err="1"/>
              <a:t>api</a:t>
            </a:r>
            <a:r>
              <a:rPr lang="en-US" b="0" u="none" dirty="0"/>
              <a:t> </a:t>
            </a:r>
            <a:r>
              <a:rPr lang="en-US" b="0" u="none" dirty="0" err="1"/>
              <a:t>xmlns</a:t>
            </a:r>
            <a:r>
              <a:rPr lang="en-US" b="0" u="none" dirty="0"/>
              <a:t>="http://marklogic.com/rest-</a:t>
            </a:r>
            <a:r>
              <a:rPr lang="en-US" b="0" u="none" dirty="0" err="1"/>
              <a:t>api</a:t>
            </a:r>
            <a:r>
              <a:rPr lang="en-US" b="0" u="none" dirty="0"/>
              <a:t>"&gt;</a:t>
            </a:r>
          </a:p>
          <a:p>
            <a:r>
              <a:rPr lang="en-US" b="0" u="none" dirty="0"/>
              <a:t>  &lt;name&gt;REST-tutorial&lt;/name&gt;</a:t>
            </a:r>
          </a:p>
          <a:p>
            <a:r>
              <a:rPr lang="en-US" b="0" u="none" dirty="0"/>
              <a:t>  &lt;database&gt;Documents&lt;/database&gt;</a:t>
            </a:r>
          </a:p>
          <a:p>
            <a:r>
              <a:rPr lang="en-US" b="0" u="none" dirty="0"/>
              <a:t>  &lt;port&gt;9800&lt;/port&gt;</a:t>
            </a:r>
          </a:p>
          <a:p>
            <a:r>
              <a:rPr lang="en-US" b="0" u="none" dirty="0"/>
              <a:t>&lt;/rest-</a:t>
            </a:r>
            <a:r>
              <a:rPr lang="en-US" b="0" u="none" dirty="0" err="1"/>
              <a:t>api</a:t>
            </a:r>
            <a:r>
              <a:rPr lang="en-US" b="0" u="none" dirty="0"/>
              <a:t>&gt;</a:t>
            </a:r>
          </a:p>
          <a:p>
            <a:r>
              <a:rPr lang="en-US" b="0" u="none" dirty="0"/>
              <a:t>&lt;rest-</a:t>
            </a:r>
            <a:r>
              <a:rPr lang="en-US" b="0" u="none" dirty="0" err="1"/>
              <a:t>api</a:t>
            </a:r>
            <a:r>
              <a:rPr lang="en-US" b="0" u="none" dirty="0"/>
              <a:t> </a:t>
            </a:r>
            <a:r>
              <a:rPr lang="en-US" b="0" u="none" dirty="0" err="1"/>
              <a:t>xmlns</a:t>
            </a:r>
            <a:r>
              <a:rPr lang="en-US" b="0" u="none" dirty="0"/>
              <a:t>="http://marklogic.com/rest-</a:t>
            </a:r>
            <a:r>
              <a:rPr lang="en-US" b="0" u="none" dirty="0" err="1"/>
              <a:t>api</a:t>
            </a:r>
            <a:r>
              <a:rPr lang="en-US" b="0" u="none" dirty="0"/>
              <a:t>"&gt;</a:t>
            </a:r>
          </a:p>
          <a:p>
            <a:r>
              <a:rPr lang="en-US" b="0" u="none" dirty="0"/>
              <a:t>  &lt;name&gt;</a:t>
            </a:r>
            <a:r>
              <a:rPr lang="en-US" dirty="0" err="1"/>
              <a:t>RestTutorialServer</a:t>
            </a:r>
            <a:r>
              <a:rPr lang="en-US" b="0" u="none" dirty="0"/>
              <a:t>&lt;/name&gt;</a:t>
            </a:r>
          </a:p>
          <a:p>
            <a:r>
              <a:rPr lang="en-US" b="0" u="none" dirty="0"/>
              <a:t>  &lt;database&gt;</a:t>
            </a:r>
            <a:r>
              <a:rPr lang="en-US" dirty="0" err="1"/>
              <a:t>TutorialDB</a:t>
            </a:r>
            <a:r>
              <a:rPr lang="en-US" b="0" u="none" dirty="0"/>
              <a:t>&lt;/database&gt;</a:t>
            </a:r>
          </a:p>
          <a:p>
            <a:r>
              <a:rPr lang="en-US" b="0" u="none" dirty="0"/>
              <a:t> &lt;</a:t>
            </a:r>
            <a:r>
              <a:rPr lang="en-US" dirty="0"/>
              <a:t>modules-database</a:t>
            </a:r>
            <a:r>
              <a:rPr lang="en-US" b="0" u="none" dirty="0"/>
              <a:t>&gt;</a:t>
            </a:r>
            <a:r>
              <a:rPr lang="en-US" dirty="0"/>
              <a:t>Tutorial-Modules</a:t>
            </a:r>
            <a:r>
              <a:rPr lang="en-US" b="0" u="none" dirty="0"/>
              <a:t>&lt;/database&gt;</a:t>
            </a:r>
          </a:p>
          <a:p>
            <a:r>
              <a:rPr lang="en-US" b="0" u="none" dirty="0"/>
              <a:t>  &lt;port&gt;9801&lt;/port&gt;</a:t>
            </a:r>
          </a:p>
          <a:p>
            <a:r>
              <a:rPr lang="en-US" b="0" u="none" dirty="0"/>
              <a:t>&lt;/rest-</a:t>
            </a:r>
            <a:r>
              <a:rPr lang="en-US" b="0" u="none" dirty="0" err="1"/>
              <a:t>api</a:t>
            </a:r>
            <a:r>
              <a:rPr lang="en-US" b="0" u="none" dirty="0"/>
              <a:t>&gt;</a:t>
            </a:r>
          </a:p>
          <a:p>
            <a:endParaRPr lang="en-US" b="0" u="none" dirty="0"/>
          </a:p>
          <a:p>
            <a:endParaRPr lang="en-US" b="0" u="none" dirty="0"/>
          </a:p>
          <a:p>
            <a:r>
              <a:rPr lang="en-US" b="1" u="sng" dirty="0"/>
              <a:t>Content of </a:t>
            </a:r>
            <a:r>
              <a:rPr lang="en-US" b="1" u="sng" dirty="0" err="1"/>
              <a:t>config.json</a:t>
            </a:r>
            <a:endParaRPr lang="en-US" b="1" u="sng" dirty="0"/>
          </a:p>
          <a:p>
            <a:r>
              <a:rPr lang="en-US" dirty="0"/>
              <a:t>{ "rest-</a:t>
            </a:r>
            <a:r>
              <a:rPr lang="en-US" dirty="0" err="1"/>
              <a:t>api</a:t>
            </a:r>
            <a:r>
              <a:rPr lang="en-US" dirty="0"/>
              <a:t>": {     "name": "</a:t>
            </a:r>
            <a:r>
              <a:rPr lang="en-US" b="0" u="none" dirty="0"/>
              <a:t>REST-tutorial</a:t>
            </a:r>
            <a:r>
              <a:rPr lang="en-US" dirty="0"/>
              <a:t>",     "database": "Documents",     "port": “9800" } }</a:t>
            </a:r>
          </a:p>
          <a:p>
            <a:r>
              <a:rPr lang="en-US" dirty="0"/>
              <a:t>{"rest-</a:t>
            </a:r>
            <a:r>
              <a:rPr lang="en-US" dirty="0" err="1"/>
              <a:t>api</a:t>
            </a:r>
            <a:r>
              <a:rPr lang="en-US" dirty="0"/>
              <a:t>": { "name": "</a:t>
            </a:r>
            <a:r>
              <a:rPr lang="en-US" dirty="0" err="1"/>
              <a:t>RestTutorialServer</a:t>
            </a:r>
            <a:r>
              <a:rPr lang="en-US" dirty="0"/>
              <a:t>", "port": "9801", "database": "</a:t>
            </a:r>
            <a:r>
              <a:rPr lang="en-US" dirty="0" err="1"/>
              <a:t>TutorialDB</a:t>
            </a:r>
            <a:r>
              <a:rPr lang="en-US" dirty="0"/>
              <a:t>", "modules-database": "Tutorial-Modules" } }</a:t>
            </a:r>
          </a:p>
          <a:p>
            <a:endParaRPr lang="en-US" b="0" u="none" dirty="0"/>
          </a:p>
          <a:p>
            <a:pPr marL="0" indent="0">
              <a:buFont typeface="+mj-lt"/>
              <a:buNone/>
            </a:pPr>
            <a:r>
              <a:rPr lang="en-US" sz="1400" b="1" u="sng" dirty="0"/>
              <a:t>Delete</a:t>
            </a:r>
          </a:p>
          <a:p>
            <a:pPr marL="0" indent="0">
              <a:buFont typeface="+mj-lt"/>
              <a:buNone/>
            </a:pPr>
            <a:r>
              <a:rPr lang="en-US" sz="1400" b="0" dirty="0"/>
              <a:t>curl --</a:t>
            </a:r>
            <a:r>
              <a:rPr lang="en-US" sz="1400" b="0" dirty="0" err="1"/>
              <a:t>anyauth</a:t>
            </a:r>
            <a:r>
              <a:rPr lang="en-US" sz="1400" b="0" dirty="0"/>
              <a:t> --user </a:t>
            </a:r>
            <a:r>
              <a:rPr lang="en-US" sz="1400" b="0" dirty="0" err="1"/>
              <a:t>admin:admin</a:t>
            </a:r>
            <a:r>
              <a:rPr lang="en-US" sz="1400" b="0" dirty="0"/>
              <a:t> -X DELETE "http://13.126.10.195:8002/v1/rest-</a:t>
            </a:r>
            <a:r>
              <a:rPr lang="en-US" sz="1400" b="0" dirty="0" err="1"/>
              <a:t>apis</a:t>
            </a:r>
            <a:r>
              <a:rPr lang="en-US" sz="1400" b="0" dirty="0"/>
              <a:t>/</a:t>
            </a:r>
            <a:r>
              <a:rPr lang="en-US" sz="1400" dirty="0" err="1"/>
              <a:t>RestTutorialServer</a:t>
            </a:r>
            <a:r>
              <a:rPr lang="en-US" sz="1400" b="0" dirty="0" err="1"/>
              <a:t>?include</a:t>
            </a:r>
            <a:r>
              <a:rPr lang="en-US" sz="1400" b="0" dirty="0"/>
              <a:t>=</a:t>
            </a:r>
            <a:r>
              <a:rPr lang="en-US" sz="1400" b="0" dirty="0" err="1"/>
              <a:t>content&amp;include</a:t>
            </a:r>
            <a:r>
              <a:rPr lang="en-US" sz="1400" b="0" dirty="0"/>
              <a:t>=modules"</a:t>
            </a:r>
          </a:p>
          <a:p>
            <a:pPr marL="0" indent="0">
              <a:buNone/>
            </a:pPr>
            <a:r>
              <a:rPr lang="en-US" sz="1400" b="1" u="sng" dirty="0"/>
              <a:t>Get configuration</a:t>
            </a:r>
            <a:endParaRPr lang="en-IN" sz="1400" b="1" u="sng" dirty="0"/>
          </a:p>
          <a:p>
            <a:pPr marL="0" lvl="0" indent="0">
              <a:buNone/>
            </a:pPr>
            <a:r>
              <a:rPr lang="en-US" sz="1200" b="0" dirty="0"/>
              <a:t>curl --</a:t>
            </a:r>
            <a:r>
              <a:rPr lang="en-US" sz="1200" b="0" dirty="0" err="1"/>
              <a:t>anyauth</a:t>
            </a:r>
            <a:r>
              <a:rPr lang="en-US" sz="1200" b="0" dirty="0"/>
              <a:t> --user </a:t>
            </a:r>
            <a:r>
              <a:rPr lang="en-US" sz="1200" b="0" dirty="0" err="1"/>
              <a:t>admin:admin</a:t>
            </a:r>
            <a:r>
              <a:rPr lang="en-US" sz="1200" b="0" dirty="0"/>
              <a:t> -X GET -H "Accept: application/</a:t>
            </a:r>
            <a:r>
              <a:rPr lang="en-US" sz="1200" b="0" dirty="0" err="1"/>
              <a:t>json</a:t>
            </a:r>
            <a:r>
              <a:rPr lang="en-US" sz="1200" b="0" dirty="0"/>
              <a:t>" http://13.126.10.195:8002/v1/rest-apis</a:t>
            </a:r>
          </a:p>
          <a:p>
            <a:pPr marL="0" lvl="0" indent="0">
              <a:buNone/>
            </a:pPr>
            <a:r>
              <a:rPr lang="en-US" sz="1400" b="1" u="sng" dirty="0"/>
              <a:t>Get configuration for database name</a:t>
            </a:r>
            <a:endParaRPr lang="en-IN" sz="1400" b="1" u="sng" dirty="0"/>
          </a:p>
          <a:p>
            <a:pPr marL="0" indent="0">
              <a:buNone/>
            </a:pPr>
            <a:r>
              <a:rPr lang="en-US" sz="1400" b="0" dirty="0"/>
              <a:t>curl --</a:t>
            </a:r>
            <a:r>
              <a:rPr lang="en-US" sz="1400" b="0" dirty="0" err="1"/>
              <a:t>anyauth</a:t>
            </a:r>
            <a:r>
              <a:rPr lang="en-US" sz="1400" b="0" dirty="0"/>
              <a:t> --user </a:t>
            </a:r>
            <a:r>
              <a:rPr lang="en-US" sz="1400" b="0" dirty="0" err="1"/>
              <a:t>admin:admin</a:t>
            </a:r>
            <a:r>
              <a:rPr lang="en-US" sz="1400" b="0" dirty="0"/>
              <a:t> -X GET -H "Accept: application/</a:t>
            </a:r>
            <a:r>
              <a:rPr lang="en-US" sz="1400" b="0" dirty="0" err="1"/>
              <a:t>json</a:t>
            </a:r>
            <a:r>
              <a:rPr lang="en-US" sz="1400" b="0" dirty="0"/>
              <a:t>" http://13.126.10.195:8002/v1/rest-apis?database=REST-example-db</a:t>
            </a:r>
          </a:p>
          <a:p>
            <a:pPr marL="0" indent="0">
              <a:buNone/>
            </a:pPr>
            <a:r>
              <a:rPr lang="en-US" sz="1400" b="1" u="sng" dirty="0"/>
              <a:t>Get Instance Configuration by Instance Name</a:t>
            </a:r>
            <a:r>
              <a:rPr lang="en-US" sz="1400" u="sng" dirty="0"/>
              <a:t> </a:t>
            </a:r>
            <a:endParaRPr lang="en-IN" sz="1400" u="sng" dirty="0"/>
          </a:p>
          <a:p>
            <a:r>
              <a:rPr lang="en-US" b="0" u="none" dirty="0"/>
              <a:t>curl -X GET --</a:t>
            </a:r>
            <a:r>
              <a:rPr lang="en-US" b="0" u="none" dirty="0" err="1"/>
              <a:t>anyauth</a:t>
            </a:r>
            <a:r>
              <a:rPr lang="en-US" b="0" u="none" dirty="0"/>
              <a:t> --user </a:t>
            </a:r>
            <a:r>
              <a:rPr lang="en-US" b="0" u="none" dirty="0" err="1"/>
              <a:t>admin:admin</a:t>
            </a:r>
            <a:r>
              <a:rPr lang="en-US" b="0" u="none" dirty="0"/>
              <a:t> -H "Accept: application/</a:t>
            </a:r>
            <a:r>
              <a:rPr lang="en-US" b="0" u="none" dirty="0" err="1"/>
              <a:t>json</a:t>
            </a:r>
            <a:r>
              <a:rPr lang="en-US" b="0" u="none" dirty="0"/>
              <a:t>" http://13.126.10.195:8002/v1/rest-apis/kafka-ml-http</a:t>
            </a:r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 b="1" dirty="0"/>
              <a:t>1. Search with string (GET request)</a:t>
            </a:r>
            <a:endParaRPr lang="en-IN" sz="1200" b="1" dirty="0"/>
          </a:p>
          <a:p>
            <a:pPr marL="0" indent="0">
              <a:buNone/>
            </a:pPr>
            <a:r>
              <a:rPr lang="en-US" sz="1100" dirty="0"/>
              <a:t>curl -X GET --</a:t>
            </a:r>
            <a:r>
              <a:rPr lang="en-US" sz="1100" dirty="0" err="1"/>
              <a:t>anyauth</a:t>
            </a:r>
            <a:r>
              <a:rPr lang="en-US" sz="1100" dirty="0"/>
              <a:t> --user </a:t>
            </a:r>
            <a:r>
              <a:rPr lang="en-US" sz="1100" dirty="0" err="1"/>
              <a:t>admin:admin</a:t>
            </a:r>
            <a:r>
              <a:rPr lang="en-US" sz="1100" dirty="0"/>
              <a:t> "http://13.126.10.195:8000/v1/</a:t>
            </a:r>
            <a:r>
              <a:rPr lang="en-US" sz="1100" dirty="0" err="1"/>
              <a:t>search?q</a:t>
            </a:r>
            <a:r>
              <a:rPr lang="en-US" sz="1100" dirty="0"/>
              <a:t>=c1</a:t>
            </a:r>
          </a:p>
          <a:p>
            <a:pPr marL="0" indent="0">
              <a:buNone/>
            </a:pPr>
            <a:r>
              <a:rPr lang="en-IN" sz="1200" b="1" dirty="0"/>
              <a:t>2. </a:t>
            </a:r>
            <a:r>
              <a:rPr lang="en-US" sz="1200" b="1" dirty="0"/>
              <a:t>Remove documents from a collection</a:t>
            </a:r>
            <a:endParaRPr lang="en-IN" sz="12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curl -X DELETE --</a:t>
            </a:r>
            <a:r>
              <a:rPr lang="en-US" sz="1100" dirty="0" err="1"/>
              <a:t>anyauth</a:t>
            </a:r>
            <a:r>
              <a:rPr lang="en-US" sz="1100" dirty="0"/>
              <a:t> --user </a:t>
            </a:r>
            <a:r>
              <a:rPr lang="en-US" sz="11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admin:admin</a:t>
            </a:r>
            <a:r>
              <a:rPr lang="en-US" sz="11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100" dirty="0"/>
              <a:t>"http://13.126.10.195:8000/v1/</a:t>
            </a:r>
            <a:r>
              <a:rPr lang="en-US" sz="1100" dirty="0" err="1"/>
              <a:t>search?collections</a:t>
            </a:r>
            <a:r>
              <a:rPr lang="en-US" sz="1100" dirty="0"/>
              <a:t>=java-collection“</a:t>
            </a:r>
          </a:p>
          <a:p>
            <a:pPr marL="0" indent="0">
              <a:buNone/>
            </a:pPr>
            <a:r>
              <a:rPr lang="en-US" sz="1200" b="1" dirty="0"/>
              <a:t>3. Remove all the documents from database</a:t>
            </a:r>
            <a:endParaRPr lang="en-IN" sz="1200" b="1" dirty="0"/>
          </a:p>
          <a:p>
            <a:pPr marL="0" indent="0">
              <a:buNone/>
            </a:pPr>
            <a:r>
              <a:rPr lang="en-US" sz="1100" dirty="0"/>
              <a:t>curl –</a:t>
            </a:r>
            <a:r>
              <a:rPr lang="en-US" sz="1100" dirty="0" err="1"/>
              <a:t>anyauth</a:t>
            </a:r>
            <a:r>
              <a:rPr lang="en-US" sz="1100" dirty="0"/>
              <a:t> –user </a:t>
            </a:r>
            <a:r>
              <a:rPr lang="en-US" sz="11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admin:admin</a:t>
            </a:r>
            <a:r>
              <a:rPr lang="en-US" sz="1100" dirty="0"/>
              <a:t> –X – I DELETE http://13.126.10.195:8000/v1/search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1. Insert documents</a:t>
            </a:r>
            <a:endParaRPr lang="en-IN" sz="1200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curl --</a:t>
            </a:r>
            <a:r>
              <a:rPr lang="en-US" sz="1100" dirty="0" err="1"/>
              <a:t>anyauth</a:t>
            </a:r>
            <a:r>
              <a:rPr lang="en-US" sz="1100" dirty="0"/>
              <a:t> --user </a:t>
            </a:r>
            <a:r>
              <a:rPr lang="en-US" sz="1100" dirty="0" err="1"/>
              <a:t>admin:admin</a:t>
            </a:r>
            <a:r>
              <a:rPr lang="en-US" sz="1100" dirty="0"/>
              <a:t> -X PUT  -d @”./content.xml” -H “Content-type : Application/xml”</a:t>
            </a:r>
            <a:r>
              <a:rPr lang="en-US" sz="1100" baseline="0" dirty="0"/>
              <a:t> </a:t>
            </a:r>
            <a:r>
              <a:rPr lang="en-US" sz="1100" dirty="0"/>
              <a:t>http:13.126.10.195:8000/v1/</a:t>
            </a:r>
            <a:r>
              <a:rPr lang="en-US" sz="1100" dirty="0" err="1"/>
              <a:t>documents?uri</a:t>
            </a:r>
            <a:r>
              <a:rPr lang="en-US" sz="1100" dirty="0"/>
              <a:t>=/example/content1.xml</a:t>
            </a:r>
          </a:p>
          <a:p>
            <a:pPr marL="0" indent="0">
              <a:buNone/>
            </a:pPr>
            <a:r>
              <a:rPr lang="en-US" sz="1200" b="1" dirty="0"/>
              <a:t>2. Retrieve documents</a:t>
            </a:r>
            <a:endParaRPr lang="en-IN" sz="1200" b="1" dirty="0"/>
          </a:p>
          <a:p>
            <a:pPr marL="0" indent="0">
              <a:buNone/>
            </a:pPr>
            <a:r>
              <a:rPr lang="en-US" sz="1100" dirty="0"/>
              <a:t>curl –</a:t>
            </a:r>
            <a:r>
              <a:rPr lang="en-US" sz="1100" dirty="0" err="1"/>
              <a:t>anyauth</a:t>
            </a:r>
            <a:r>
              <a:rPr lang="en-US" sz="1100" dirty="0"/>
              <a:t> –user </a:t>
            </a:r>
            <a:r>
              <a:rPr lang="en-US" sz="1100" dirty="0" err="1"/>
              <a:t>admin:admin</a:t>
            </a:r>
            <a:r>
              <a:rPr lang="en-US" sz="1100" dirty="0"/>
              <a:t> –X GET http:13.126.10.195:8000/v1/</a:t>
            </a:r>
            <a:r>
              <a:rPr lang="en-US" sz="1100" dirty="0" err="1"/>
              <a:t>documents?uri</a:t>
            </a:r>
            <a:r>
              <a:rPr lang="en-US" sz="1100" dirty="0"/>
              <a:t>=/example/content1.xml</a:t>
            </a:r>
            <a:endParaRPr lang="en-IN" sz="1100" dirty="0"/>
          </a:p>
          <a:p>
            <a:pPr marL="0" indent="0">
              <a:buNone/>
            </a:pPr>
            <a:r>
              <a:rPr lang="en-US" sz="1200" b="1" dirty="0"/>
              <a:t>3. Delete a document</a:t>
            </a:r>
            <a:endParaRPr lang="en-IN" sz="1200" b="1" dirty="0"/>
          </a:p>
          <a:p>
            <a:pPr marL="0" indent="0">
              <a:buNone/>
            </a:pPr>
            <a:r>
              <a:rPr lang="en-US" sz="1100" dirty="0"/>
              <a:t>curl –</a:t>
            </a:r>
            <a:r>
              <a:rPr lang="en-US" sz="1100" dirty="0" err="1"/>
              <a:t>anyauth</a:t>
            </a:r>
            <a:r>
              <a:rPr lang="en-US" sz="1100" dirty="0"/>
              <a:t> –user </a:t>
            </a:r>
            <a:r>
              <a:rPr lang="en-US" sz="1100" dirty="0" err="1"/>
              <a:t>admin:admin</a:t>
            </a:r>
            <a:r>
              <a:rPr lang="en-US" sz="1100" dirty="0"/>
              <a:t> –X DELETE http:13.126.10.195:8000/v1/</a:t>
            </a:r>
            <a:r>
              <a:rPr lang="en-US" sz="1100" dirty="0" err="1"/>
              <a:t>documents?uri</a:t>
            </a:r>
            <a:r>
              <a:rPr lang="en-US" sz="1100" dirty="0"/>
              <a:t>=/example/content1.xml</a:t>
            </a:r>
            <a:endParaRPr lang="en-IN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curl -X PUT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admin:admin</a:t>
            </a:r>
            <a:r>
              <a:rPr lang="en-US" sz="1200" dirty="0"/>
              <a:t> -d </a:t>
            </a:r>
            <a:r>
              <a:rPr lang="en-US" dirty="0"/>
              <a:t>@"D:/MarkLogic/session/child-cons.xml" </a:t>
            </a:r>
            <a:r>
              <a:rPr lang="en-US" sz="1200" dirty="0"/>
              <a:t>-H </a:t>
            </a:r>
            <a:r>
              <a:rPr lang="en-US" dirty="0"/>
              <a:t>“</a:t>
            </a:r>
            <a:r>
              <a:rPr lang="en-US" sz="1200" dirty="0"/>
              <a:t>Content-type: application/xml</a:t>
            </a:r>
            <a:r>
              <a:rPr lang="en-US" dirty="0"/>
              <a:t>"</a:t>
            </a:r>
            <a:r>
              <a:rPr lang="en-US" sz="1200" baseline="0" dirty="0"/>
              <a:t> </a:t>
            </a:r>
            <a:r>
              <a:rPr lang="en-US" sz="1200" dirty="0"/>
              <a:t>http://13.126.10.195:8002/v1/config/query/child-only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Curl -X GET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admin:admin</a:t>
            </a:r>
            <a:r>
              <a:rPr lang="en-US" sz="1200" dirty="0"/>
              <a:t> http://13.126.10.195:8002/v1/search?q=childContraint:child1&amp;options=child-only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3B439-FD49-4948-BDBB-2BE068DACD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3035" y="4572000"/>
            <a:ext cx="7772400" cy="685800"/>
          </a:xfrm>
        </p:spPr>
        <p:txBody>
          <a:bodyPr lIns="91440"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69888" y="381000"/>
            <a:ext cx="8428037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633756" y="6449149"/>
            <a:ext cx="1075936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sz="11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Confidential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8" y="6328490"/>
            <a:ext cx="9146148" cy="529510"/>
            <a:chOff x="-2148" y="6328490"/>
            <a:chExt cx="9146148" cy="529510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2148" y="6328490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6549581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05365" y="6426574"/>
            <a:ext cx="1308498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>
            <a:lvl1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1100" b="1" kern="1200" baseline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B58FB8-FA96-4092-A8F9-92973AB117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210234" y="6422587"/>
            <a:ext cx="2877671" cy="2776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sz="1200" b="1" baseline="0" dirty="0" err="1">
                <a:solidFill>
                  <a:schemeClr val="bg1"/>
                </a:solidFill>
              </a:rPr>
              <a:t>MarkLogic</a:t>
            </a:r>
            <a:r>
              <a:rPr lang="en-US" sz="1200" b="1" baseline="0" dirty="0">
                <a:solidFill>
                  <a:schemeClr val="bg1"/>
                </a:solidFill>
              </a:rPr>
              <a:t> COE</a:t>
            </a:r>
            <a:endParaRPr lang="en-US" sz="1200" b="1" dirty="0">
              <a:solidFill>
                <a:srgbClr val="FFFFCC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 userDrawn="1"/>
        </p:nvSpPr>
        <p:spPr bwMode="auto">
          <a:xfrm>
            <a:off x="6065949" y="6406493"/>
            <a:ext cx="30646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173038" indent="-173038" algn="ctr">
              <a:buFontTx/>
              <a:buNone/>
            </a:pPr>
            <a:r>
              <a:rPr lang="en-US" sz="11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Big Data </a:t>
            </a:r>
            <a:r>
              <a:rPr lang="en-US" sz="1100" b="1" kern="1200" baseline="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Marklogic</a:t>
            </a:r>
            <a:r>
              <a:rPr lang="en-US" sz="11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COE (Cognizant) &lt;BigDataMarklogicCOE@cognizant.com&gt;</a:t>
            </a:r>
            <a:endParaRPr lang="en-US" sz="1200" b="1" kern="1200" baseline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0F61C9-87A5-473C-AF3D-493B73FE7A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369888"/>
            <a:ext cx="2046288" cy="5718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369888"/>
            <a:ext cx="5986462" cy="5718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81EDE-0EC3-409F-BC39-A8552BFA80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363545" y="3187"/>
            <a:ext cx="8416925" cy="10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363545" y="1236666"/>
            <a:ext cx="8416925" cy="500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71977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2B2B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8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545" y="3187"/>
            <a:ext cx="8416925" cy="10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2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3237" y="6426572"/>
            <a:ext cx="1113952" cy="431427"/>
          </a:xfrm>
        </p:spPr>
        <p:txBody>
          <a:bodyPr/>
          <a:lstStyle>
            <a:lvl1pPr>
              <a:defRPr/>
            </a:lvl1pPr>
          </a:lstStyle>
          <a:p>
            <a:fld id="{848C718A-9BC6-4BC2-A629-BA19BB3B336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B6BA4-C85A-4261-962B-DFE7356A9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219200"/>
            <a:ext cx="4011613" cy="486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219200"/>
            <a:ext cx="4013200" cy="486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FCD849-AD63-4B72-9C1A-E5A07187B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9C98B-FFB5-4714-A3F2-D6C83CE34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C1C15-B7EC-449F-8B37-FB3C305491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6B1174-0BDD-4232-81B2-9B5CA9DCFF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7A8885-FAD5-4A53-8E9D-2B326886D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6CF8B0-3B4E-41A6-9474-A50950595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148" y="6328490"/>
            <a:ext cx="9146148" cy="529510"/>
            <a:chOff x="-2148" y="6328490"/>
            <a:chExt cx="9146148" cy="529510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2148" y="6328490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0" y="6549581"/>
              <a:ext cx="9144000" cy="30841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indent="-173038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369888"/>
            <a:ext cx="8145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147948"/>
            <a:ext cx="8177213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65125" y="268288"/>
            <a:ext cx="8428038" cy="5988050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57200" y="1090613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0515" y="6426574"/>
            <a:ext cx="1308498" cy="2622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>
            <a:lvl1pPr marL="173038" indent="-173038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 lang="en-US" sz="1100" b="1" kern="1200" baseline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B58FB8-FA96-4092-A8F9-92973AB117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065949" y="6406493"/>
            <a:ext cx="30646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173038" indent="-173038" algn="ctr">
              <a:buFontTx/>
              <a:buNone/>
            </a:pPr>
            <a:r>
              <a:rPr lang="en-US" sz="11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Big Data </a:t>
            </a:r>
            <a:r>
              <a:rPr lang="en-US" sz="1100" b="1" kern="1200" baseline="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Marklogic</a:t>
            </a:r>
            <a:r>
              <a:rPr lang="en-US" sz="11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COE (Cognizant) &lt;BigDataMarklogicCOE@cognizant.com&gt;</a:t>
            </a:r>
            <a:endParaRPr lang="en-US" sz="1200" b="1" kern="1200" baseline="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210234" y="6422587"/>
            <a:ext cx="2877671" cy="2776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173038" indent="-173038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sz="1200" b="1" baseline="0" dirty="0" err="1">
                <a:solidFill>
                  <a:schemeClr val="bg1"/>
                </a:solidFill>
              </a:rPr>
              <a:t>MarkLogic</a:t>
            </a:r>
            <a:r>
              <a:rPr lang="en-US" sz="1200" b="1" baseline="0" dirty="0">
                <a:solidFill>
                  <a:schemeClr val="bg1"/>
                </a:solidFill>
              </a:rPr>
              <a:t> COE</a:t>
            </a:r>
            <a:endParaRPr lang="en-US" sz="1200" b="1" dirty="0">
              <a:solidFill>
                <a:srgbClr val="FFFF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4/v1/config/query/child-on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4/v1/config/resources/extensionN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arklogic.com/xdmp/privileges/xdmp-eval-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arklogic.com/learn/rest/setup-ml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rl.haxx.se/downloa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01165" y="3555218"/>
            <a:ext cx="7772400" cy="685800"/>
          </a:xfrm>
        </p:spPr>
        <p:txBody>
          <a:bodyPr/>
          <a:lstStyle/>
          <a:p>
            <a:r>
              <a:rPr lang="en-IN" dirty="0"/>
              <a:t>Various ways to consume data within </a:t>
            </a:r>
            <a:r>
              <a:rPr lang="en-IN" dirty="0" err="1"/>
              <a:t>MarkLogic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93025" y="4965831"/>
            <a:ext cx="6400800" cy="457200"/>
          </a:xfrm>
        </p:spPr>
        <p:txBody>
          <a:bodyPr/>
          <a:lstStyle/>
          <a:p>
            <a:r>
              <a:rPr lang="en-IN" dirty="0"/>
              <a:t>Integration – Java/REST</a:t>
            </a:r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572871" y="5391311"/>
            <a:ext cx="7347636" cy="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/search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600" b="1" dirty="0"/>
              <a:t>1. Search with string (GET 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 	http://localhost :8004/v1/</a:t>
            </a:r>
            <a:r>
              <a:rPr lang="en-US" sz="1400" dirty="0" err="1"/>
              <a:t>search?q</a:t>
            </a:r>
            <a:r>
              <a:rPr lang="en-US" sz="1400" dirty="0"/>
              <a:t>=child1</a:t>
            </a:r>
          </a:p>
          <a:p>
            <a:pPr marL="0" indent="0">
              <a:buNone/>
            </a:pPr>
            <a:r>
              <a:rPr lang="en-IN" sz="1600" b="1" dirty="0"/>
              <a:t>2. </a:t>
            </a:r>
            <a:r>
              <a:rPr lang="en-US" sz="1600" b="1" dirty="0"/>
              <a:t>Remove documents from a collection (DELETE 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	http://localhost:8004/v1/search?collections=collection-name</a:t>
            </a:r>
          </a:p>
          <a:p>
            <a:pPr marL="0" indent="0">
              <a:buNone/>
            </a:pPr>
            <a:r>
              <a:rPr lang="en-US" sz="1600" b="1" dirty="0"/>
              <a:t>3. Remove all the documents from database (DELETE request)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	http://localhost:8004/v1/search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46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/documents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sz="1400" dirty="0"/>
            </a:br>
            <a:r>
              <a:rPr lang="en-US" sz="1600" b="1" dirty="0"/>
              <a:t>1. Insert documents</a:t>
            </a:r>
            <a:endParaRPr lang="en-IN" sz="1600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/>
              <a:t>	http:localhost:8004/v1/</a:t>
            </a:r>
            <a:r>
              <a:rPr lang="en-US" sz="1400" dirty="0" err="1"/>
              <a:t>documents?uri</a:t>
            </a:r>
            <a:r>
              <a:rPr lang="en-US" sz="1400" dirty="0"/>
              <a:t>=/example/content1.xml</a:t>
            </a:r>
          </a:p>
          <a:p>
            <a:pPr marL="0" indent="0">
              <a:buNone/>
            </a:pPr>
            <a:r>
              <a:rPr lang="en-US" sz="1600" b="1" dirty="0"/>
              <a:t>2. Retrieve documents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	http:localhost:8004/v1/</a:t>
            </a:r>
            <a:r>
              <a:rPr lang="en-US" sz="1400" dirty="0" err="1"/>
              <a:t>documents?uri</a:t>
            </a:r>
            <a:r>
              <a:rPr lang="en-US" sz="1400" dirty="0"/>
              <a:t>=/example/content1.xml</a:t>
            </a:r>
            <a:endParaRPr lang="en-IN" sz="1400" dirty="0"/>
          </a:p>
          <a:p>
            <a:pPr marL="0" indent="0">
              <a:buNone/>
            </a:pPr>
            <a:r>
              <a:rPr lang="en-US" sz="1600" b="1" dirty="0"/>
              <a:t>3. Delete a document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	http:localhost:8004/v1/</a:t>
            </a:r>
            <a:r>
              <a:rPr lang="en-US" sz="1400" dirty="0" err="1"/>
              <a:t>documents?uri</a:t>
            </a:r>
            <a:r>
              <a:rPr lang="en-US" sz="1400" dirty="0"/>
              <a:t>=/example/content1.xml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548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u="sng" dirty="0"/>
              <a:t>Constraint configuration:</a:t>
            </a:r>
          </a:p>
          <a:p>
            <a:pPr marL="0" indent="0">
              <a:buNone/>
            </a:pPr>
            <a:r>
              <a:rPr lang="en-US" sz="1400" dirty="0"/>
              <a:t>&lt;options </a:t>
            </a:r>
            <a:r>
              <a:rPr lang="en-US" sz="1400" dirty="0" err="1"/>
              <a:t>xmlns</a:t>
            </a:r>
            <a:r>
              <a:rPr lang="en-US" sz="1400" dirty="0"/>
              <a:t>= “http://marklogic.com/</a:t>
            </a:r>
            <a:r>
              <a:rPr lang="en-US" sz="1400" dirty="0" err="1"/>
              <a:t>appservices</a:t>
            </a:r>
            <a:r>
              <a:rPr lang="en-US" sz="1400" dirty="0"/>
              <a:t>/search”&gt;</a:t>
            </a:r>
            <a:endParaRPr lang="en-IN" sz="1400" dirty="0"/>
          </a:p>
          <a:p>
            <a:pPr marL="400050" lvl="1" indent="0">
              <a:buNone/>
            </a:pPr>
            <a:r>
              <a:rPr lang="en-US" sz="1400" dirty="0"/>
              <a:t>&lt;constraint name=“</a:t>
            </a:r>
            <a:r>
              <a:rPr lang="en-US" sz="1400" dirty="0" err="1"/>
              <a:t>childConstraint</a:t>
            </a:r>
            <a:r>
              <a:rPr lang="en-US" sz="1400" dirty="0"/>
              <a:t>”&gt;</a:t>
            </a:r>
            <a:endParaRPr lang="en-IN" sz="1400" dirty="0"/>
          </a:p>
          <a:p>
            <a:pPr marL="800100" lvl="2" indent="0">
              <a:buNone/>
            </a:pPr>
            <a:r>
              <a:rPr lang="en-US" sz="1400" dirty="0"/>
              <a:t>&lt;word&gt;&lt;element ns=“” name =“child”/&gt;&lt;/word&gt;</a:t>
            </a:r>
            <a:endParaRPr lang="en-IN" sz="1400" dirty="0"/>
          </a:p>
          <a:p>
            <a:pPr marL="800100" lvl="2" indent="0">
              <a:buNone/>
            </a:pPr>
            <a:r>
              <a:rPr lang="en-US" sz="1400" dirty="0"/>
              <a:t>&lt;term&gt; &lt;term-option&gt;case-sensitive&lt;/term-option&gt;&lt;/term&gt;</a:t>
            </a:r>
            <a:endParaRPr lang="en-IN" sz="1400" dirty="0"/>
          </a:p>
          <a:p>
            <a:pPr marL="400050" lvl="1" indent="0">
              <a:buNone/>
            </a:pPr>
            <a:r>
              <a:rPr lang="en-US" sz="1400" dirty="0"/>
              <a:t>&lt;/constraint&gt;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&lt;/options&gt;  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600" b="1" dirty="0"/>
              <a:t>Installing configuration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Curl –</a:t>
            </a:r>
            <a:r>
              <a:rPr lang="en-US" sz="1400" dirty="0" err="1"/>
              <a:t>anyauth</a:t>
            </a:r>
            <a:r>
              <a:rPr lang="en-US" sz="1400" dirty="0"/>
              <a:t> –user </a:t>
            </a:r>
            <a:r>
              <a:rPr lang="en-US" sz="1400" dirty="0" err="1"/>
              <a:t>username:password</a:t>
            </a:r>
            <a:r>
              <a:rPr lang="en-US" sz="1400" dirty="0"/>
              <a:t> –T  “./my-options.txt” –H “</a:t>
            </a:r>
            <a:r>
              <a:rPr lang="en-US" sz="1400" dirty="0" err="1"/>
              <a:t>Content-type:application</a:t>
            </a:r>
            <a:r>
              <a:rPr lang="en-US" sz="1400" dirty="0"/>
              <a:t>/xml”\</a:t>
            </a:r>
            <a:endParaRPr lang="en-IN" sz="1400" dirty="0"/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http://localhost:8004/v1/config/query/child-only</a:t>
            </a:r>
            <a:endParaRPr lang="en-US" sz="1400" u="sng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600" b="1" dirty="0"/>
              <a:t>Using the service</a:t>
            </a:r>
            <a:endParaRPr lang="en-IN" sz="1600" b="1" dirty="0"/>
          </a:p>
          <a:p>
            <a:pPr marL="0" indent="0">
              <a:buNone/>
            </a:pPr>
            <a:r>
              <a:rPr lang="en-US" sz="1400" dirty="0"/>
              <a:t>Curl –</a:t>
            </a:r>
            <a:r>
              <a:rPr lang="en-US" sz="1400" dirty="0" err="1"/>
              <a:t>anyauth</a:t>
            </a:r>
            <a:r>
              <a:rPr lang="en-US" sz="1400" dirty="0"/>
              <a:t> –user </a:t>
            </a:r>
            <a:r>
              <a:rPr lang="en-US" sz="1400" dirty="0" err="1"/>
              <a:t>username:password</a:t>
            </a:r>
            <a:r>
              <a:rPr lang="en-US" sz="1400" dirty="0"/>
              <a:t> –X GET  http://localhost:8004/v1/search?q=childContraint:child1&amp;options=child-only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261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REST API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Create an XQuery library module that implements the extension. </a:t>
            </a:r>
            <a:endParaRPr lang="en-IN" sz="1200" dirty="0"/>
          </a:p>
          <a:p>
            <a:r>
              <a:rPr lang="en-US" sz="1200" dirty="0"/>
              <a:t>Install the extension in a MarkLogic REST API instance to make it available to applications. </a:t>
            </a:r>
            <a:endParaRPr lang="en-IN" sz="1200" dirty="0"/>
          </a:p>
          <a:p>
            <a:r>
              <a:rPr lang="en-US" sz="1200" dirty="0"/>
              <a:t>Access the extension service through a /resources/{</a:t>
            </a:r>
            <a:r>
              <a:rPr lang="en-US" sz="1200" dirty="0" err="1"/>
              <a:t>extensionName</a:t>
            </a:r>
            <a:r>
              <a:rPr lang="en-US" sz="1200" dirty="0"/>
              <a:t>} service endpoint  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The </a:t>
            </a:r>
            <a:r>
              <a:rPr lang="en-US" sz="1200" i="1" dirty="0" err="1"/>
              <a:t>extensionName</a:t>
            </a:r>
            <a:r>
              <a:rPr lang="en-US" sz="1200" i="1" dirty="0"/>
              <a:t> </a:t>
            </a:r>
            <a:r>
              <a:rPr lang="en-US" sz="1200" dirty="0"/>
              <a:t>in the module namespace is the user-defined name under which the extension is installed and by which applications access the service</a:t>
            </a:r>
            <a:endParaRPr lang="en-IN" sz="1200" dirty="0"/>
          </a:p>
          <a:p>
            <a:pPr lvl="0"/>
            <a:r>
              <a:rPr lang="en-US" sz="1200" dirty="0"/>
              <a:t>Each extension should have a unique name within the </a:t>
            </a:r>
            <a:r>
              <a:rPr lang="en-US" sz="1200" dirty="0" err="1"/>
              <a:t>MarkLogic</a:t>
            </a:r>
            <a:r>
              <a:rPr lang="en-US" sz="1200" dirty="0"/>
              <a:t> REST API instance in which it is installed</a:t>
            </a:r>
            <a:endParaRPr lang="en-IN" sz="1200" dirty="0"/>
          </a:p>
          <a:p>
            <a:pPr lvl="0"/>
            <a:r>
              <a:rPr lang="en-US" sz="1200" i="1" dirty="0" err="1"/>
              <a:t>yourNSPrefix</a:t>
            </a:r>
            <a:r>
              <a:rPr lang="en-US" sz="1200" i="1" dirty="0"/>
              <a:t> </a:t>
            </a:r>
            <a:r>
              <a:rPr lang="en-US" sz="1200" dirty="0"/>
              <a:t>is a namespace prefix of your  choosing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C:\Users\500962\Pictures\ML\res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9" y="2046702"/>
            <a:ext cx="46291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500962\Pictures\ML\res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43" y="2542860"/>
            <a:ext cx="3067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702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REST API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1. Installing a Resource Service Extension</a:t>
            </a:r>
            <a:endParaRPr lang="en-IN" sz="1400" b="1" dirty="0"/>
          </a:p>
          <a:p>
            <a:pPr marL="0" indent="0">
              <a:buNone/>
            </a:pPr>
            <a:r>
              <a:rPr lang="en-US" sz="1200" dirty="0"/>
              <a:t>	curl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PUT -T ./</a:t>
            </a:r>
            <a:r>
              <a:rPr lang="en-US" sz="1200" dirty="0" err="1"/>
              <a:t>extract.xqy</a:t>
            </a:r>
            <a:r>
              <a:rPr lang="en-US" sz="1200" dirty="0"/>
              <a:t> \ -H "Content-type: application/</a:t>
            </a:r>
            <a:r>
              <a:rPr lang="en-US" sz="1200" dirty="0" err="1"/>
              <a:t>xquery</a:t>
            </a:r>
            <a:r>
              <a:rPr lang="en-US" sz="1200" dirty="0"/>
              <a:t>" \ 	</a:t>
            </a:r>
            <a:r>
              <a:rPr lang="en-US" sz="1200" dirty="0">
                <a:hlinkClick r:id="rId2"/>
              </a:rPr>
              <a:t>http://localhost:8004/v1/config/resources/</a:t>
            </a:r>
            <a:r>
              <a:rPr lang="en-US" sz="1200" i="1" dirty="0">
                <a:hlinkClick r:id="rId2"/>
              </a:rPr>
              <a:t>extensionName</a:t>
            </a:r>
            <a:endParaRPr lang="en-US" sz="1200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400" b="1" dirty="0"/>
              <a:t>2. Accessing the resource extension</a:t>
            </a:r>
            <a:endParaRPr lang="en-IN" sz="1400" b="1" dirty="0"/>
          </a:p>
          <a:p>
            <a:pPr marL="0" indent="0">
              <a:buNone/>
            </a:pPr>
            <a:r>
              <a:rPr lang="en-US" sz="1200" dirty="0"/>
              <a:t> 	curl – </a:t>
            </a:r>
            <a:r>
              <a:rPr lang="en-US" sz="1200" dirty="0" err="1"/>
              <a:t>anyauth</a:t>
            </a:r>
            <a:r>
              <a:rPr lang="en-US" sz="1200" dirty="0"/>
              <a:t> – user </a:t>
            </a:r>
            <a:r>
              <a:rPr lang="en-US" sz="1200" dirty="0" err="1"/>
              <a:t>username:password</a:t>
            </a:r>
            <a:r>
              <a:rPr lang="en-US" sz="1200" dirty="0"/>
              <a:t> –X  GET\</a:t>
            </a:r>
            <a:endParaRPr lang="en-IN" sz="1200" dirty="0"/>
          </a:p>
          <a:p>
            <a:pPr marL="0" indent="0">
              <a:buNone/>
            </a:pPr>
            <a:r>
              <a:rPr lang="en-US" sz="1200" dirty="0"/>
              <a:t>	http://localhost:8004/v1/resource/</a:t>
            </a:r>
            <a:r>
              <a:rPr lang="en-US" sz="1200" i="1" dirty="0"/>
              <a:t>extensionName?rs:param1=paramValue1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</a:t>
            </a:r>
          </a:p>
          <a:p>
            <a:pPr marL="0" indent="0">
              <a:buNone/>
            </a:pPr>
            <a:r>
              <a:rPr lang="en-IN" sz="1200" dirty="0"/>
              <a:t> 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48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F787-57B4-4C27-B568-92022EC6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                            JAVA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55B8-9FD5-41B6-9581-66996721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Build on top of REST API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Java API can</a:t>
            </a:r>
          </a:p>
          <a:p>
            <a:pPr lvl="1"/>
            <a:r>
              <a:rPr lang="en-US" dirty="0">
                <a:cs typeface="Arial"/>
              </a:rPr>
              <a:t>Insert, Update or Delete or query documents</a:t>
            </a:r>
          </a:p>
          <a:p>
            <a:pPr lvl="1"/>
            <a:r>
              <a:rPr lang="en-US" dirty="0">
                <a:cs typeface="Arial"/>
              </a:rPr>
              <a:t>(Single document operation , synchronous Multi-Document operation, Asynchronous Multi-Document operation)</a:t>
            </a:r>
          </a:p>
          <a:p>
            <a:pPr lvl="1"/>
            <a:r>
              <a:rPr lang="en-US" dirty="0">
                <a:cs typeface="Arial"/>
              </a:rPr>
              <a:t>Extract documents as tables</a:t>
            </a:r>
          </a:p>
          <a:p>
            <a:pPr lvl="1"/>
            <a:r>
              <a:rPr lang="en-US" dirty="0">
                <a:cs typeface="Arial"/>
              </a:rPr>
              <a:t>Transformation</a:t>
            </a:r>
          </a:p>
          <a:p>
            <a:pPr lvl="1"/>
            <a:r>
              <a:rPr lang="en-US" dirty="0">
                <a:cs typeface="Arial"/>
              </a:rPr>
              <a:t>Has extension capability to use custom made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374CA-7B55-4EBE-817A-70E5BB47F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66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Java-XCC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JAR files,</a:t>
            </a:r>
          </a:p>
          <a:p>
            <a:pPr lvl="1"/>
            <a:r>
              <a:rPr lang="en-US" dirty="0"/>
              <a:t>marklogic-xcc-9.0.4.jar</a:t>
            </a:r>
          </a:p>
          <a:p>
            <a:pPr lvl="1"/>
            <a:r>
              <a:rPr lang="en-US" dirty="0"/>
              <a:t>marklogic-xcc-examples-9.0.4.jar</a:t>
            </a:r>
          </a:p>
          <a:p>
            <a:r>
              <a:rPr lang="en-US" dirty="0"/>
              <a:t>Frequently used packages,</a:t>
            </a:r>
          </a:p>
          <a:p>
            <a:pPr lvl="1"/>
            <a:r>
              <a:rPr lang="en-US" dirty="0" err="1"/>
              <a:t>com.marklogic.xcc.ContentSource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com.marklogic.xcc.ContentSourceFactory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com.marklogic.xcc.Request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com.marklogic.xcc.ResultSequence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com.marklogic.xcc.Session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com.marklogic.xcc.exceptions.RequestException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50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6D24-64D2-45F7-8A63-6B41B71A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JAVA API – Database 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06F7-E462-4341-B7AA-5626123E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Database client encapsulates information such as the host and port of REST API instance, </a:t>
            </a:r>
            <a:r>
              <a:rPr lang="en-US" dirty="0" err="1">
                <a:cs typeface="Arial"/>
              </a:rPr>
              <a:t>databse</a:t>
            </a:r>
            <a:r>
              <a:rPr lang="en-US" dirty="0">
                <a:cs typeface="Arial"/>
              </a:rPr>
              <a:t> to operate on and the authentication information</a:t>
            </a:r>
          </a:p>
          <a:p>
            <a:endParaRPr lang="en-US" dirty="0">
              <a:latin typeface="Consolas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Users with special </a:t>
            </a:r>
            <a:r>
              <a:rPr lang="en-US" err="1">
                <a:latin typeface="Arial"/>
                <a:cs typeface="Arial"/>
              </a:rPr>
              <a:t>privilage</a:t>
            </a:r>
            <a:r>
              <a:rPr lang="en-US" dirty="0">
                <a:latin typeface="Arial"/>
                <a:cs typeface="Arial"/>
              </a:rPr>
              <a:t> needs in some scenarios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 </a:t>
            </a:r>
            <a:r>
              <a:rPr lang="en-US" sz="1800" err="1">
                <a:latin typeface="Arial"/>
                <a:cs typeface="Arial"/>
              </a:rPr>
              <a:t>Eg</a:t>
            </a:r>
            <a:r>
              <a:rPr lang="en-US" sz="1800" dirty="0">
                <a:latin typeface="Arial"/>
                <a:cs typeface="Arial"/>
              </a:rPr>
              <a:t> role : </a:t>
            </a:r>
            <a:r>
              <a:rPr lang="en-US" sz="1800" dirty="0">
                <a:ea typeface="+mn-lt"/>
                <a:cs typeface="+mn-lt"/>
                <a:hlinkClick r:id="rId2"/>
              </a:rPr>
              <a:t>http://marklogic.com/xdmp/privileges/xdmp-eval-in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457200" lvl="1" indent="0">
              <a:buNone/>
            </a:pPr>
            <a:r>
              <a:rPr lang="en-US" sz="1400" dirty="0" err="1">
                <a:latin typeface="Consolas"/>
                <a:cs typeface="Arial"/>
              </a:rPr>
              <a:t>DatabaseClient</a:t>
            </a:r>
            <a:r>
              <a:rPr lang="en-US" sz="1400" dirty="0">
                <a:latin typeface="Consolas"/>
                <a:cs typeface="Arial"/>
              </a:rPr>
              <a:t> client = 
  </a:t>
            </a:r>
            <a:r>
              <a:rPr lang="en-US" sz="1400" dirty="0" err="1">
                <a:latin typeface="Consolas"/>
                <a:cs typeface="Arial"/>
              </a:rPr>
              <a:t>DatabaseClientFactory.newClient</a:t>
            </a:r>
            <a:r>
              <a:rPr lang="en-US" sz="1400" dirty="0">
                <a:latin typeface="Consolas"/>
                <a:cs typeface="Arial"/>
              </a:rPr>
              <a:t>(
    "localhost", 8000, </a:t>
            </a:r>
            <a:r>
              <a:rPr lang="en-US" sz="1400" b="1" dirty="0">
                <a:latin typeface="Consolas"/>
                <a:cs typeface="Arial"/>
              </a:rPr>
              <a:t>"</a:t>
            </a:r>
            <a:r>
              <a:rPr lang="en-US" sz="1400" b="1" dirty="0" err="1">
                <a:latin typeface="Consolas"/>
                <a:cs typeface="Arial"/>
              </a:rPr>
              <a:t>MyDatabase</a:t>
            </a:r>
            <a:r>
              <a:rPr lang="en-US" sz="1400" b="1" dirty="0">
                <a:latin typeface="Consolas"/>
                <a:cs typeface="Arial"/>
              </a:rPr>
              <a:t>"</a:t>
            </a:r>
            <a:r>
              <a:rPr lang="en-US" sz="1400" dirty="0">
                <a:latin typeface="Consolas"/>
                <a:cs typeface="Arial"/>
              </a:rPr>
              <a:t>,
    new </a:t>
            </a:r>
            <a:r>
              <a:rPr lang="en-US" sz="1400" dirty="0" err="1">
                <a:latin typeface="Consolas"/>
                <a:cs typeface="Arial"/>
              </a:rPr>
              <a:t>DatabaseClientFactory.DigestAuthContext</a:t>
            </a:r>
            <a:r>
              <a:rPr lang="en-US" sz="1400" dirty="0">
                <a:latin typeface="Consolas"/>
                <a:cs typeface="Arial"/>
              </a:rPr>
              <a:t>("</a:t>
            </a:r>
            <a:r>
              <a:rPr lang="en-US" sz="1400" dirty="0" err="1">
                <a:latin typeface="Consolas"/>
                <a:cs typeface="Arial"/>
              </a:rPr>
              <a:t>myuser</a:t>
            </a:r>
            <a:r>
              <a:rPr lang="en-US" sz="1400" dirty="0">
                <a:latin typeface="Consolas"/>
                <a:cs typeface="Arial"/>
              </a:rPr>
              <a:t>", "</a:t>
            </a:r>
            <a:r>
              <a:rPr lang="en-US" sz="1400" dirty="0" err="1">
                <a:latin typeface="Consolas"/>
                <a:cs typeface="Arial"/>
              </a:rPr>
              <a:t>mypassword</a:t>
            </a:r>
            <a:r>
              <a:rPr lang="en-US" sz="1400" dirty="0">
                <a:latin typeface="Consolas"/>
                <a:cs typeface="Arial"/>
              </a:rPr>
              <a:t>"));</a:t>
            </a:r>
          </a:p>
          <a:p>
            <a:pPr marL="457200" lvl="1" indent="0">
              <a:buNone/>
            </a:pPr>
            <a:endParaRPr lang="en-US" dirty="0">
              <a:latin typeface="Arial"/>
              <a:ea typeface="+mn-ea"/>
              <a:cs typeface="Arial"/>
            </a:endParaRPr>
          </a:p>
          <a:p>
            <a:pPr marL="457200" lvl="1" indent="0">
              <a:buNone/>
            </a:pPr>
            <a:r>
              <a:rPr lang="en-US" dirty="0">
                <a:latin typeface="Arial"/>
                <a:ea typeface="+mn-ea"/>
                <a:cs typeface="Arial"/>
              </a:rPr>
              <a:t>Command for </a:t>
            </a:r>
            <a:r>
              <a:rPr lang="en-US" dirty="0" err="1">
                <a:latin typeface="Arial"/>
                <a:ea typeface="+mn-ea"/>
                <a:cs typeface="Arial"/>
              </a:rPr>
              <a:t>relesing</a:t>
            </a:r>
            <a:r>
              <a:rPr lang="en-US" dirty="0">
                <a:latin typeface="Arial"/>
                <a:ea typeface="+mn-ea"/>
                <a:cs typeface="Arial"/>
              </a:rPr>
              <a:t> </a:t>
            </a:r>
            <a:r>
              <a:rPr lang="en-US" dirty="0" err="1">
                <a:latin typeface="Arial"/>
                <a:ea typeface="+mn-ea"/>
                <a:cs typeface="Arial"/>
              </a:rPr>
              <a:t>databse</a:t>
            </a:r>
            <a:r>
              <a:rPr lang="en-US" dirty="0">
                <a:latin typeface="Arial"/>
                <a:ea typeface="+mn-ea"/>
                <a:cs typeface="Arial"/>
              </a:rPr>
              <a:t> client : </a:t>
            </a:r>
            <a:r>
              <a:rPr lang="en-US" sz="1400" dirty="0" err="1">
                <a:latin typeface="Consolas"/>
                <a:cs typeface="Arial"/>
              </a:rPr>
              <a:t>client.release</a:t>
            </a:r>
            <a:r>
              <a:rPr lang="en-US" sz="1400" dirty="0">
                <a:latin typeface="Consolas"/>
                <a:cs typeface="Arial"/>
              </a:rPr>
              <a:t>();</a:t>
            </a: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11A8-46B4-4627-A45C-56F2C3C35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95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EC35-A82C-4596-8650-74306FD3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Document Managers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A106-4AAB-46F0-B890-8A57EB6A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Different document formats are handled by different </a:t>
            </a:r>
            <a:r>
              <a:rPr lang="en-US" sz="2000" i="1" dirty="0">
                <a:ea typeface="+mn-lt"/>
                <a:cs typeface="+mn-lt"/>
              </a:rPr>
              <a:t>document manager</a:t>
            </a:r>
            <a:r>
              <a:rPr lang="en-US" sz="2000" dirty="0">
                <a:ea typeface="+mn-lt"/>
                <a:cs typeface="+mn-lt"/>
              </a:rPr>
              <a:t> objects, which serve as an interface between documents and the database connection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/>
                <a:cs typeface="Arial"/>
              </a:rPr>
              <a:t>BinaryDocumentManager</a:t>
            </a:r>
            <a:r>
              <a:rPr lang="en-US" sz="1800" dirty="0">
                <a:latin typeface="Consolas"/>
                <a:cs typeface="Arial"/>
              </a:rPr>
              <a:t> </a:t>
            </a:r>
            <a:r>
              <a:rPr lang="en-US" sz="1800" dirty="0" err="1">
                <a:latin typeface="Consolas"/>
                <a:cs typeface="Arial"/>
              </a:rPr>
              <a:t>binDocMgr</a:t>
            </a:r>
            <a:r>
              <a:rPr lang="en-US" sz="1800" dirty="0">
                <a:latin typeface="Consolas"/>
                <a:cs typeface="Arial"/>
              </a:rPr>
              <a:t> = </a:t>
            </a:r>
            <a:r>
              <a:rPr lang="en-US" sz="1800" dirty="0" err="1">
                <a:latin typeface="Consolas"/>
                <a:cs typeface="Arial"/>
              </a:rPr>
              <a:t>client.newBinaryDocumentManager</a:t>
            </a:r>
            <a:r>
              <a:rPr lang="en-US" sz="1800" dirty="0">
                <a:latin typeface="Consolas"/>
                <a:cs typeface="Arial"/>
              </a:rPr>
              <a:t>();
</a:t>
            </a:r>
            <a:r>
              <a:rPr lang="en-US" sz="1800" dirty="0" err="1">
                <a:latin typeface="Consolas"/>
                <a:cs typeface="Arial"/>
              </a:rPr>
              <a:t>XMLDocumentManager</a:t>
            </a:r>
            <a:r>
              <a:rPr lang="en-US" sz="1800" dirty="0">
                <a:latin typeface="Consolas"/>
                <a:cs typeface="Arial"/>
              </a:rPr>
              <a:t> </a:t>
            </a:r>
            <a:r>
              <a:rPr lang="en-US" sz="1800" dirty="0" err="1">
                <a:latin typeface="Consolas"/>
                <a:cs typeface="Arial"/>
              </a:rPr>
              <a:t>XMLdocMgr</a:t>
            </a:r>
            <a:r>
              <a:rPr lang="en-US" sz="1800" dirty="0">
                <a:latin typeface="Consolas"/>
                <a:cs typeface="Arial"/>
              </a:rPr>
              <a:t> = </a:t>
            </a:r>
            <a:r>
              <a:rPr lang="en-US" sz="1800" dirty="0" err="1">
                <a:latin typeface="Consolas"/>
                <a:cs typeface="Arial"/>
              </a:rPr>
              <a:t>client.newXMLDocumentManager</a:t>
            </a:r>
            <a:r>
              <a:rPr lang="en-US" sz="1800" dirty="0">
                <a:latin typeface="Consolas"/>
                <a:cs typeface="Arial"/>
              </a:rPr>
              <a:t>();
</a:t>
            </a:r>
            <a:r>
              <a:rPr lang="en-US" sz="1800" dirty="0" err="1">
                <a:latin typeface="Consolas"/>
                <a:cs typeface="Arial"/>
              </a:rPr>
              <a:t>JSONDocumentManager</a:t>
            </a:r>
            <a:r>
              <a:rPr lang="en-US" sz="1800" dirty="0">
                <a:latin typeface="Consolas"/>
                <a:cs typeface="Arial"/>
              </a:rPr>
              <a:t> </a:t>
            </a:r>
            <a:r>
              <a:rPr lang="en-US" sz="1800" dirty="0" err="1">
                <a:latin typeface="Consolas"/>
                <a:cs typeface="Arial"/>
              </a:rPr>
              <a:t>JSONDocMgr</a:t>
            </a:r>
            <a:r>
              <a:rPr lang="en-US" sz="1800" dirty="0">
                <a:latin typeface="Consolas"/>
                <a:cs typeface="Arial"/>
              </a:rPr>
              <a:t> = </a:t>
            </a:r>
            <a:r>
              <a:rPr lang="en-US" sz="1800" dirty="0" err="1">
                <a:latin typeface="Consolas"/>
                <a:cs typeface="Arial"/>
              </a:rPr>
              <a:t>client.newJSONDocumentManager</a:t>
            </a:r>
            <a:r>
              <a:rPr lang="en-US" sz="1800" dirty="0">
                <a:latin typeface="Consolas"/>
                <a:cs typeface="Arial"/>
              </a:rPr>
              <a:t>();
</a:t>
            </a:r>
            <a:r>
              <a:rPr lang="en-US" sz="1800" dirty="0" err="1">
                <a:latin typeface="Consolas"/>
                <a:cs typeface="Arial"/>
              </a:rPr>
              <a:t>TextDocumentManager</a:t>
            </a:r>
            <a:r>
              <a:rPr lang="en-US" sz="1800" dirty="0">
                <a:latin typeface="Consolas"/>
                <a:cs typeface="Arial"/>
              </a:rPr>
              <a:t> </a:t>
            </a:r>
            <a:r>
              <a:rPr lang="en-US" sz="1800" dirty="0" err="1">
                <a:latin typeface="Consolas"/>
                <a:cs typeface="Arial"/>
              </a:rPr>
              <a:t>TextDocMgr</a:t>
            </a:r>
            <a:r>
              <a:rPr lang="en-US" sz="1800" dirty="0">
                <a:latin typeface="Consolas"/>
                <a:cs typeface="Arial"/>
              </a:rPr>
              <a:t> = </a:t>
            </a:r>
            <a:r>
              <a:rPr lang="en-US" sz="1800" dirty="0" err="1">
                <a:latin typeface="Consolas"/>
                <a:cs typeface="Arial"/>
              </a:rPr>
              <a:t>client.newTextDocumentManager</a:t>
            </a:r>
            <a:r>
              <a:rPr lang="en-US" sz="1800" dirty="0">
                <a:latin typeface="Consolas"/>
                <a:cs typeface="Arial"/>
              </a:rPr>
              <a:t>();
</a:t>
            </a:r>
            <a:r>
              <a:rPr lang="en-US" sz="1800" dirty="0" err="1">
                <a:latin typeface="Consolas"/>
                <a:cs typeface="Arial"/>
              </a:rPr>
              <a:t>GenericDocumentManager</a:t>
            </a:r>
            <a:r>
              <a:rPr lang="en-US" sz="1800" dirty="0">
                <a:latin typeface="Consolas"/>
                <a:cs typeface="Arial"/>
              </a:rPr>
              <a:t> </a:t>
            </a:r>
            <a:r>
              <a:rPr lang="en-US" sz="1800" dirty="0" err="1">
                <a:latin typeface="Consolas"/>
                <a:cs typeface="Arial"/>
              </a:rPr>
              <a:t>genericDocMgr</a:t>
            </a:r>
            <a:r>
              <a:rPr lang="en-US" sz="1800" dirty="0">
                <a:latin typeface="Consolas"/>
                <a:cs typeface="Arial"/>
              </a:rPr>
              <a:t> = </a:t>
            </a:r>
            <a:r>
              <a:rPr lang="en-US" sz="1800" dirty="0" err="1">
                <a:latin typeface="Consolas"/>
                <a:cs typeface="Arial"/>
              </a:rPr>
              <a:t>client.newGenericDocumentManager</a:t>
            </a:r>
            <a:r>
              <a:rPr lang="en-US" sz="1800" dirty="0">
                <a:latin typeface="Consolas"/>
                <a:cs typeface="Arial"/>
              </a:rPr>
              <a:t>();</a:t>
            </a:r>
            <a:endParaRPr lang="en-US" sz="1800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DAF58-09A3-455E-97C5-4317B7900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318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78A-1B9F-4251-94DF-D2A7E8D0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Handles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D7DE-CE90-4644-8C2C-2428A1B6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The Java Client API uses Handles to for I/O when interacting with </a:t>
            </a:r>
            <a:r>
              <a:rPr lang="en-US" sz="2000" dirty="0" err="1">
                <a:ea typeface="+mn-lt"/>
                <a:cs typeface="+mn-lt"/>
              </a:rPr>
              <a:t>MarkLogic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r>
              <a:rPr lang="en-US" sz="1400" dirty="0">
                <a:latin typeface="Consolas"/>
                <a:cs typeface="Arial"/>
              </a:rPr>
              <a:t>// reading
</a:t>
            </a:r>
            <a:r>
              <a:rPr lang="en-US" sz="1400" dirty="0" err="1">
                <a:latin typeface="Consolas"/>
                <a:cs typeface="Arial"/>
              </a:rPr>
              <a:t>XMLDocumentManager</a:t>
            </a:r>
            <a:r>
              <a:rPr lang="en-US" sz="1400" dirty="0">
                <a:latin typeface="Consolas"/>
                <a:cs typeface="Arial"/>
              </a:rPr>
              <a:t> </a:t>
            </a:r>
            <a:r>
              <a:rPr lang="en-US" sz="1400" dirty="0" err="1">
                <a:latin typeface="Consolas"/>
                <a:cs typeface="Arial"/>
              </a:rPr>
              <a:t>docMgr</a:t>
            </a:r>
            <a:r>
              <a:rPr lang="en-US" sz="1400" dirty="0">
                <a:latin typeface="Consolas"/>
                <a:cs typeface="Arial"/>
              </a:rPr>
              <a:t> = </a:t>
            </a:r>
            <a:r>
              <a:rPr lang="en-US" sz="1400" dirty="0" err="1">
                <a:latin typeface="Consolas"/>
                <a:cs typeface="Arial"/>
              </a:rPr>
              <a:t>client.newXMLDocumentManager</a:t>
            </a:r>
            <a:r>
              <a:rPr lang="en-US" sz="1400" dirty="0">
                <a:latin typeface="Consolas"/>
                <a:cs typeface="Arial"/>
              </a:rPr>
              <a:t>();
Document doc = </a:t>
            </a:r>
            <a:r>
              <a:rPr lang="en-US" sz="1400" dirty="0" err="1">
                <a:latin typeface="Consolas"/>
                <a:cs typeface="Arial"/>
              </a:rPr>
              <a:t>docMgr.read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docURI</a:t>
            </a:r>
            <a:r>
              <a:rPr lang="en-US" sz="1400" dirty="0">
                <a:latin typeface="Consolas"/>
                <a:cs typeface="Arial"/>
              </a:rPr>
              <a:t>, new </a:t>
            </a:r>
            <a:r>
              <a:rPr lang="en-US" sz="1400" dirty="0" err="1">
                <a:latin typeface="Consolas"/>
                <a:cs typeface="Arial"/>
              </a:rPr>
              <a:t>DOMHandle</a:t>
            </a:r>
            <a:r>
              <a:rPr lang="en-US" sz="1400" dirty="0">
                <a:latin typeface="Consolas"/>
                <a:cs typeface="Arial"/>
              </a:rPr>
              <a:t>()).get();
// writing
</a:t>
            </a:r>
            <a:r>
              <a:rPr lang="en-US" sz="1400" dirty="0" err="1">
                <a:latin typeface="Consolas"/>
                <a:cs typeface="Arial"/>
              </a:rPr>
              <a:t>docMgr.write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docURI</a:t>
            </a:r>
            <a:r>
              <a:rPr lang="en-US" sz="1400" dirty="0">
                <a:latin typeface="Consolas"/>
                <a:cs typeface="Arial"/>
              </a:rPr>
              <a:t>, new </a:t>
            </a:r>
            <a:r>
              <a:rPr lang="en-US" sz="1400" dirty="0" err="1">
                <a:latin typeface="Consolas"/>
                <a:cs typeface="Arial"/>
              </a:rPr>
              <a:t>DOMHandle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someDocument</a:t>
            </a:r>
            <a:r>
              <a:rPr lang="en-US" sz="1400" dirty="0">
                <a:latin typeface="Consolas"/>
                <a:cs typeface="Arial"/>
              </a:rPr>
              <a:t>));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Arial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Arial"/>
            </a:endParaRPr>
          </a:p>
          <a:p>
            <a:r>
              <a:rPr lang="en-US" sz="1400" dirty="0">
                <a:latin typeface="Consolas"/>
                <a:cs typeface="Arial"/>
              </a:rPr>
              <a:t>// reading
</a:t>
            </a:r>
            <a:r>
              <a:rPr lang="en-US" sz="1400" dirty="0" err="1">
                <a:latin typeface="Consolas"/>
                <a:cs typeface="Arial"/>
              </a:rPr>
              <a:t>JSONDocumentManager</a:t>
            </a:r>
            <a:r>
              <a:rPr lang="en-US" sz="1400" dirty="0">
                <a:latin typeface="Consolas"/>
                <a:cs typeface="Arial"/>
              </a:rPr>
              <a:t> </a:t>
            </a:r>
            <a:r>
              <a:rPr lang="en-US" sz="1400" dirty="0" err="1">
                <a:latin typeface="Consolas"/>
                <a:cs typeface="Arial"/>
              </a:rPr>
              <a:t>JSONDocMgr</a:t>
            </a:r>
            <a:r>
              <a:rPr lang="en-US" sz="1400" dirty="0">
                <a:latin typeface="Consolas"/>
                <a:cs typeface="Arial"/>
              </a:rPr>
              <a:t> = </a:t>
            </a:r>
            <a:r>
              <a:rPr lang="en-US" sz="1400" dirty="0" err="1">
                <a:latin typeface="Consolas"/>
                <a:cs typeface="Arial"/>
              </a:rPr>
              <a:t>client.newJSONDocumentManager</a:t>
            </a:r>
            <a:r>
              <a:rPr lang="en-US" sz="1400" dirty="0">
                <a:latin typeface="Consolas"/>
                <a:cs typeface="Arial"/>
              </a:rPr>
              <a:t>();
</a:t>
            </a:r>
            <a:r>
              <a:rPr lang="en-US" sz="1400" dirty="0" err="1">
                <a:latin typeface="Consolas"/>
                <a:cs typeface="Arial"/>
              </a:rPr>
              <a:t>JsonNode</a:t>
            </a:r>
            <a:r>
              <a:rPr lang="en-US" sz="1400" dirty="0">
                <a:latin typeface="Consolas"/>
                <a:cs typeface="Arial"/>
              </a:rPr>
              <a:t> node = </a:t>
            </a:r>
            <a:r>
              <a:rPr lang="en-US" sz="1400" dirty="0" err="1">
                <a:latin typeface="Consolas"/>
                <a:cs typeface="Arial"/>
              </a:rPr>
              <a:t>JSONDocMgr.read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docURI</a:t>
            </a:r>
            <a:r>
              <a:rPr lang="en-US" sz="1400" dirty="0">
                <a:latin typeface="Consolas"/>
                <a:cs typeface="Arial"/>
              </a:rPr>
              <a:t>, new </a:t>
            </a:r>
            <a:r>
              <a:rPr lang="en-US" sz="1400" dirty="0" err="1">
                <a:latin typeface="Consolas"/>
                <a:cs typeface="Arial"/>
              </a:rPr>
              <a:t>JacksonHandle</a:t>
            </a:r>
            <a:r>
              <a:rPr lang="en-US" sz="1400" dirty="0">
                <a:latin typeface="Consolas"/>
                <a:cs typeface="Arial"/>
              </a:rPr>
              <a:t>()).get();
// writing
</a:t>
            </a:r>
            <a:r>
              <a:rPr lang="en-US" sz="1400" dirty="0" err="1">
                <a:latin typeface="Consolas"/>
                <a:cs typeface="Arial"/>
              </a:rPr>
              <a:t>JSONDocMgr.write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docURI</a:t>
            </a:r>
            <a:r>
              <a:rPr lang="en-US" sz="1400" dirty="0">
                <a:latin typeface="Consolas"/>
                <a:cs typeface="Arial"/>
              </a:rPr>
              <a:t>, new </a:t>
            </a:r>
            <a:r>
              <a:rPr lang="en-US" sz="1400" dirty="0" err="1">
                <a:latin typeface="Consolas"/>
                <a:cs typeface="Arial"/>
              </a:rPr>
              <a:t>JacksonHandle</a:t>
            </a:r>
            <a:r>
              <a:rPr lang="en-US" sz="1400" dirty="0">
                <a:latin typeface="Consolas"/>
                <a:cs typeface="Arial"/>
              </a:rPr>
              <a:t>(</a:t>
            </a:r>
            <a:r>
              <a:rPr lang="en-US" sz="1400" dirty="0" err="1">
                <a:latin typeface="Consolas"/>
                <a:cs typeface="Arial"/>
              </a:rPr>
              <a:t>someJsonNode</a:t>
            </a:r>
            <a:r>
              <a:rPr lang="en-US" sz="1400" dirty="0">
                <a:latin typeface="Consolas"/>
                <a:cs typeface="Arial"/>
              </a:rPr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DFDB-39E2-4490-BD24-C3C1AB5D5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00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 REST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instance is HTTP app server configured to service http request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Each REST API instance can host a single application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Create, retrieve, update, and delete documents, metadata</a:t>
            </a:r>
          </a:p>
          <a:p>
            <a:pPr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23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2F4E-2E4E-4F1F-8A5A-3A196D5E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Hello World example – Java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D13D-4409-4026-8712-BF701385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onsolas"/>
              </a:rPr>
              <a:t>public static void run(String host, int port, String user, String
                       password, Authentication </a:t>
            </a:r>
            <a:r>
              <a:rPr lang="en-US" sz="1400" dirty="0" err="1">
                <a:latin typeface="Consolas"/>
              </a:rPr>
              <a:t>authType</a:t>
            </a:r>
            <a:r>
              <a:rPr lang="en-US" sz="1400" dirty="0">
                <a:latin typeface="Consolas"/>
              </a:rPr>
              <a:t>) {
</a:t>
            </a:r>
            <a:r>
              <a:rPr lang="en-US" sz="1400" dirty="0" err="1">
                <a:latin typeface="Consolas"/>
              </a:rPr>
              <a:t>DatabaseClient</a:t>
            </a:r>
            <a:r>
              <a:rPr lang="en-US" sz="1400" dirty="0">
                <a:latin typeface="Consolas"/>
              </a:rPr>
              <a:t> client = </a:t>
            </a:r>
            <a:r>
              <a:rPr lang="en-US" sz="1400" dirty="0" err="1">
                <a:latin typeface="Consolas"/>
              </a:rPr>
              <a:t>DatabaseClientFactory.newClient</a:t>
            </a:r>
            <a:r>
              <a:rPr lang="en-US" sz="1400" dirty="0">
                <a:latin typeface="Consolas"/>
              </a:rPr>
              <a:t>(
    host, port, new </a:t>
            </a:r>
            <a:r>
              <a:rPr lang="en-US" sz="1400" dirty="0" err="1">
                <a:latin typeface="Consolas"/>
              </a:rPr>
              <a:t>DigestAuthContext</a:t>
            </a:r>
            <a:r>
              <a:rPr lang="en-US" sz="1400" dirty="0">
                <a:latin typeface="Consolas"/>
              </a:rPr>
              <a:t>(username, password));
// Make a document manager to work with text files.
</a:t>
            </a:r>
            <a:r>
              <a:rPr lang="en-US" sz="1400" dirty="0" err="1">
                <a:latin typeface="Consolas"/>
              </a:rPr>
              <a:t>TextDocumentManager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docMgr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client.newTextDocumentManager</a:t>
            </a:r>
            <a:r>
              <a:rPr lang="en-US" sz="1400" dirty="0">
                <a:latin typeface="Consolas"/>
              </a:rPr>
              <a:t>();
// Define a URI value for a document.
String </a:t>
            </a:r>
            <a:r>
              <a:rPr lang="en-US" sz="1400" dirty="0" err="1">
                <a:latin typeface="Consolas"/>
              </a:rPr>
              <a:t>docId</a:t>
            </a:r>
            <a:r>
              <a:rPr lang="en-US" sz="1400" dirty="0">
                <a:latin typeface="Consolas"/>
              </a:rPr>
              <a:t> = "/example/text.txt";
// Create a handle to hold string content.
</a:t>
            </a:r>
            <a:r>
              <a:rPr lang="en-US" sz="1400" dirty="0" err="1">
                <a:latin typeface="Consolas"/>
              </a:rPr>
              <a:t>StringHandle</a:t>
            </a:r>
            <a:r>
              <a:rPr lang="en-US" sz="1400" dirty="0">
                <a:latin typeface="Consolas"/>
              </a:rPr>
              <a:t> handle = new </a:t>
            </a:r>
            <a:r>
              <a:rPr lang="en-US" sz="1400" dirty="0" err="1">
                <a:latin typeface="Consolas"/>
              </a:rPr>
              <a:t>StringHandle</a:t>
            </a:r>
            <a:r>
              <a:rPr lang="en-US" sz="1400" dirty="0">
                <a:latin typeface="Consolas"/>
              </a:rPr>
              <a:t>();
// Give the handle some content
</a:t>
            </a:r>
            <a:r>
              <a:rPr lang="en-US" sz="1400" dirty="0" err="1">
                <a:latin typeface="Consolas"/>
              </a:rPr>
              <a:t>handle.set</a:t>
            </a:r>
            <a:r>
              <a:rPr lang="en-US" sz="1400" dirty="0">
                <a:latin typeface="Consolas"/>
              </a:rPr>
              <a:t>("A simple text document");
</a:t>
            </a:r>
            <a:r>
              <a:rPr lang="en-US" sz="1400" dirty="0" err="1">
                <a:latin typeface="Consolas"/>
              </a:rPr>
              <a:t>docMgr.write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docId</a:t>
            </a:r>
            <a:r>
              <a:rPr lang="en-US" sz="1400" dirty="0">
                <a:latin typeface="Consolas"/>
              </a:rPr>
              <a:t>, handle);
</a:t>
            </a:r>
            <a:r>
              <a:rPr lang="en-US" sz="1400" dirty="0" err="1">
                <a:latin typeface="Consolas"/>
              </a:rPr>
              <a:t>client.release</a:t>
            </a:r>
            <a:r>
              <a:rPr lang="en-US" sz="1400" dirty="0">
                <a:latin typeface="Consolas"/>
              </a:rPr>
              <a:t>();
}</a:t>
            </a:r>
            <a:endParaRPr lang="en-US" sz="1400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8223-636E-4FFE-978D-F808825BF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038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Java-XCC connection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https://developer.marklogic.com/try/java/index </a:t>
            </a:r>
          </a:p>
          <a:p>
            <a:pPr marL="0" indent="0">
              <a:buNone/>
            </a:pPr>
            <a:r>
              <a:rPr lang="en-US" sz="1800" dirty="0"/>
              <a:t>https://docs.marklogic.com/guide/java/intro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630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Terms and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64543"/>
              </p:ext>
            </p:extLst>
          </p:nvPr>
        </p:nvGraphicFramePr>
        <p:xfrm>
          <a:off x="473075" y="1270595"/>
          <a:ext cx="8220549" cy="433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REpresentational</a:t>
                      </a:r>
                      <a:r>
                        <a:rPr lang="en-IN" sz="1400" dirty="0"/>
                        <a:t> State Transfer, an architecture style that, in the context of the </a:t>
                      </a:r>
                      <a:r>
                        <a:rPr lang="en-IN" sz="1400" dirty="0" err="1"/>
                        <a:t>MarkLoic</a:t>
                      </a:r>
                      <a:r>
                        <a:rPr lang="en-IN" sz="1400" dirty="0"/>
                        <a:t> REST API, describes the use of </a:t>
                      </a:r>
                      <a:r>
                        <a:rPr lang="en-IN" sz="1400" b="1" u="sng" dirty="0"/>
                        <a:t>HTTP</a:t>
                      </a:r>
                      <a:r>
                        <a:rPr lang="en-IN" sz="1400" dirty="0"/>
                        <a:t> to make calls </a:t>
                      </a:r>
                      <a:r>
                        <a:rPr lang="en-IN" sz="1400" b="1" u="sng" dirty="0"/>
                        <a:t>between</a:t>
                      </a:r>
                      <a:r>
                        <a:rPr lang="en-IN" sz="1400" dirty="0"/>
                        <a:t> a </a:t>
                      </a:r>
                      <a:r>
                        <a:rPr lang="en-IN" sz="1400" b="1" u="sng" dirty="0"/>
                        <a:t>client</a:t>
                      </a:r>
                      <a:r>
                        <a:rPr lang="en-IN" sz="1400" dirty="0"/>
                        <a:t> application and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</a:t>
                      </a:r>
                      <a:r>
                        <a:rPr lang="en-IN" sz="1400" b="1" u="sng" dirty="0"/>
                        <a:t>Server</a:t>
                      </a:r>
                      <a:r>
                        <a:rPr lang="en-IN" sz="1400" dirty="0"/>
                        <a:t> to create, update,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delete and query content and metadata in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 abstraction of a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API service, as presented by the REST architecture.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resource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 URL that identifies a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Server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 XQuery module that interprets the URL of an incoming HTTP request and rewrites it to an internal URL that services the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RESTAPI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 instantiation of the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API against which applications can make </a:t>
                      </a:r>
                      <a:r>
                        <a:rPr lang="en-IN" sz="1400" dirty="0" err="1"/>
                        <a:t>RESTful</a:t>
                      </a:r>
                      <a:r>
                        <a:rPr lang="en-IN" sz="1400" dirty="0"/>
                        <a:t> HTTP requests. An instance consists of an HTTP App Server, a URL rewriter, a content database, a modules database, and the modules that implement the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 user-defined </a:t>
                      </a:r>
                      <a:r>
                        <a:rPr lang="en-IN" sz="1400" dirty="0" err="1"/>
                        <a:t>XQuerv</a:t>
                      </a:r>
                      <a:r>
                        <a:rPr lang="en-IN" sz="1400" dirty="0"/>
                        <a:t> module that implements additional resource services that are made available through the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35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- Roles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86723" y="1393427"/>
          <a:ext cx="8193253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Rest-reader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Enables read operations through the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APL such as retrieving documents and metadata. This role does not grant any other privileges, so the user might still require additional privileges to read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Rest-writer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Enables write operations through the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API, such as creating documents, metadata, or configuration information. This role does not grant any other privileges, so the user might still require additional privileges to write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rest-admin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Enables administrative operations through the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REST API,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such as creating an instance and managing instance configuration. This role does not grant any other privileges, so the user might still require additional privileges.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1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Instance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It can be created in two ways.</a:t>
            </a:r>
          </a:p>
          <a:p>
            <a:pPr marL="400050" lvl="1" indent="0">
              <a:buNone/>
            </a:pPr>
            <a:r>
              <a:rPr lang="en-US" sz="1400" dirty="0"/>
              <a:t> 1. Interactively (</a:t>
            </a:r>
            <a:r>
              <a:rPr lang="en-US" sz="1400" dirty="0" err="1"/>
              <a:t>MarkLogic</a:t>
            </a:r>
            <a:r>
              <a:rPr lang="en-US" sz="1400" dirty="0"/>
              <a:t> version below 8)</a:t>
            </a:r>
          </a:p>
          <a:p>
            <a:pPr marL="400050" lvl="1" indent="0">
              <a:buNone/>
            </a:pPr>
            <a:r>
              <a:rPr lang="en-US" sz="1400" dirty="0"/>
              <a:t>	refer </a:t>
            </a:r>
            <a:r>
              <a:rPr lang="en-US" sz="1400" dirty="0">
                <a:hlinkClick r:id="rId3"/>
              </a:rPr>
              <a:t>https://developer.marklogic.com/learn/rest/setup-ml7</a:t>
            </a:r>
            <a:r>
              <a:rPr lang="en-US" sz="1400" dirty="0"/>
              <a:t> </a:t>
            </a:r>
          </a:p>
          <a:p>
            <a:pPr marL="400050" lvl="1" indent="0">
              <a:buNone/>
            </a:pPr>
            <a:r>
              <a:rPr lang="en-US" sz="1400" dirty="0"/>
              <a:t> 2. Script (</a:t>
            </a:r>
            <a:r>
              <a:rPr lang="en-US" sz="1400" dirty="0" err="1"/>
              <a:t>cURL</a:t>
            </a:r>
            <a:r>
              <a:rPr lang="en-US" sz="1400" dirty="0"/>
              <a:t>)</a:t>
            </a:r>
          </a:p>
          <a:p>
            <a:pPr marL="400050" lvl="1" indent="0">
              <a:buNone/>
            </a:pPr>
            <a:r>
              <a:rPr lang="en-US" sz="1400" dirty="0"/>
              <a:t>	refer </a:t>
            </a:r>
            <a:r>
              <a:rPr lang="en-US" sz="1400" dirty="0">
                <a:hlinkClick r:id="rId4"/>
              </a:rPr>
              <a:t>https://curl.haxx.se/download.html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338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Curl –-</a:t>
            </a:r>
            <a:r>
              <a:rPr lang="en-US" sz="1200" dirty="0" err="1"/>
              <a:t>anyauth</a:t>
            </a:r>
            <a:r>
              <a:rPr lang="en-US" sz="1200" dirty="0"/>
              <a:t>  -- user </a:t>
            </a:r>
            <a:r>
              <a:rPr lang="en-US" sz="1200" dirty="0" err="1"/>
              <a:t>username:password</a:t>
            </a:r>
            <a:r>
              <a:rPr lang="en-US" sz="1200" dirty="0"/>
              <a:t> –X GET –H “Content-type : application/xml”\ http://</a:t>
            </a:r>
            <a:r>
              <a:rPr lang="en-US" sz="1200" i="1" dirty="0"/>
              <a:t>host:port</a:t>
            </a:r>
            <a:r>
              <a:rPr lang="en-US" sz="1200" dirty="0"/>
              <a:t>/version/documents?uri=</a:t>
            </a:r>
            <a:r>
              <a:rPr lang="en-US" sz="1200" i="1" dirty="0"/>
              <a:t>doc_uri </a:t>
            </a:r>
            <a:endParaRPr lang="en-US" sz="1200" dirty="0">
              <a:latin typeface="Verdana" charset="0"/>
            </a:endParaRPr>
          </a:p>
          <a:p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954" y="1570918"/>
          <a:ext cx="7889358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14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--</a:t>
                      </a:r>
                      <a:r>
                        <a:rPr lang="en-IN" sz="1400" dirty="0" err="1"/>
                        <a:t>anyauth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Have curl figure out the authentication method. The method depends on your REST API instance App Server configuration. You can specify an explicit method using options such as --digest or --basic.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--user </a:t>
                      </a:r>
                      <a:r>
                        <a:rPr lang="en-IN" sz="1400" dirty="0" err="1"/>
                        <a:t>username:password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Username and password with which to authenticate the request. Use a </a:t>
                      </a:r>
                      <a:r>
                        <a:rPr lang="en-IN" sz="1400" dirty="0" err="1"/>
                        <a:t>MarkLogic</a:t>
                      </a:r>
                      <a:r>
                        <a:rPr lang="en-IN" sz="1400" dirty="0"/>
                        <a:t> Server user that has sufficient privileges to carry out the requested operation.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-X </a:t>
                      </a:r>
                      <a:r>
                        <a:rPr lang="en-IN" sz="1400" dirty="0" err="1"/>
                        <a:t>http_method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The type of HTTP request (GET, PUT. POST. DELETE) that curl should send. If -x is not given. GET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Data to include in the request body. Data may be placed directly on the command line as an argument to -d, or read from a file by using filename. The examples in this guide usually read from file to simplify the command line. For example, </a:t>
                      </a:r>
                      <a:r>
                        <a:rPr lang="en-IN" sz="1400" dirty="0" err="1"/>
                        <a:t>url</a:t>
                      </a:r>
                      <a:r>
                        <a:rPr lang="en-IN" sz="1400" dirty="0"/>
                        <a:t> -X POST -d@. /my-body. xml ... reads the post body contents from the file./my-body.xml.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-H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HTTP headers to include in the request. This is most often used by the examples to specify Accept and Content-type headers.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Specifies that the curl output should include the HTTP response headers in the output. By default, curl doesn't display the response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330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/rest-</a:t>
            </a:r>
            <a:r>
              <a:rPr lang="en-US" sz="1600" dirty="0" err="1"/>
              <a:t>apis</a:t>
            </a:r>
            <a:r>
              <a:rPr lang="en-US" sz="1600" dirty="0"/>
              <a:t> </a:t>
            </a:r>
            <a:endParaRPr lang="en-IN" sz="1600" dirty="0"/>
          </a:p>
          <a:p>
            <a:r>
              <a:rPr lang="en-US" sz="1600" dirty="0"/>
              <a:t> /documents</a:t>
            </a:r>
            <a:endParaRPr lang="en-IN" sz="1600" dirty="0"/>
          </a:p>
          <a:p>
            <a:r>
              <a:rPr lang="en-US" sz="1600" dirty="0"/>
              <a:t> /search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US" sz="1600" dirty="0"/>
              <a:t>/</a:t>
            </a:r>
            <a:r>
              <a:rPr lang="en-US" sz="1600" dirty="0" err="1"/>
              <a:t>keyvalue</a:t>
            </a:r>
            <a:endParaRPr lang="en-IN" sz="1600" dirty="0"/>
          </a:p>
          <a:p>
            <a:r>
              <a:rPr lang="en-US" sz="1600" dirty="0"/>
              <a:t> /resource</a:t>
            </a:r>
            <a:endParaRPr lang="en-IN" sz="1600" dirty="0"/>
          </a:p>
          <a:p>
            <a:r>
              <a:rPr lang="en-US" sz="1600" dirty="0"/>
              <a:t> /</a:t>
            </a:r>
            <a:r>
              <a:rPr lang="en-US" sz="1600" dirty="0" err="1"/>
              <a:t>config</a:t>
            </a:r>
            <a:r>
              <a:rPr lang="en-US" sz="1600" dirty="0"/>
              <a:t>/query </a:t>
            </a:r>
            <a:endParaRPr lang="en-IN" sz="1600" dirty="0"/>
          </a:p>
          <a:p>
            <a:r>
              <a:rPr lang="en-US" sz="1600" dirty="0"/>
              <a:t> /</a:t>
            </a:r>
            <a:r>
              <a:rPr lang="en-US" sz="1600" dirty="0" err="1"/>
              <a:t>config</a:t>
            </a:r>
            <a:r>
              <a:rPr lang="en-US" sz="1600" dirty="0"/>
              <a:t>/namespaces, etc..,</a:t>
            </a: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1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invoking the </a:t>
            </a:r>
            <a:r>
              <a:rPr lang="en-US" dirty="0" err="1"/>
              <a:t>cURL</a:t>
            </a:r>
            <a:r>
              <a:rPr lang="en-US" dirty="0"/>
              <a:t> commands (from Windows), it is possible that few non-UTF8 or ASCII characters might appear because of copying commands from other application like PPT or DOC.</a:t>
            </a:r>
          </a:p>
          <a:p>
            <a:r>
              <a:rPr lang="en-US" dirty="0"/>
              <a:t>For example, </a:t>
            </a:r>
            <a:r>
              <a:rPr lang="en-US" dirty="0" err="1"/>
              <a:t>cURL</a:t>
            </a:r>
            <a:r>
              <a:rPr lang="en-US" dirty="0"/>
              <a:t> command only accepts double-quote in the format "" (if we paste “ ” it will give error).</a:t>
            </a:r>
          </a:p>
          <a:p>
            <a:r>
              <a:rPr lang="en-US" dirty="0"/>
              <a:t>It is advisable to type the entire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81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/rest-</a:t>
            </a:r>
            <a:r>
              <a:rPr lang="en-US" dirty="0" err="1"/>
              <a:t>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b="1" dirty="0"/>
              <a:t>Create a rest-</a:t>
            </a:r>
            <a:r>
              <a:rPr lang="en-US" sz="1400" b="1" dirty="0" err="1"/>
              <a:t>api</a:t>
            </a:r>
            <a:r>
              <a:rPr lang="en-US" sz="1400" b="1" dirty="0"/>
              <a:t> instance</a:t>
            </a:r>
            <a:endParaRPr lang="en-IN" sz="1400" b="1" dirty="0"/>
          </a:p>
          <a:p>
            <a:pPr marL="628650" lvl="1" indent="-228600">
              <a:buFont typeface="+mj-lt"/>
              <a:buAutoNum type="alphaLcParenR"/>
            </a:pPr>
            <a:r>
              <a:rPr lang="en-US" sz="1200" dirty="0"/>
              <a:t>Create a </a:t>
            </a:r>
            <a:r>
              <a:rPr lang="en-US" sz="1200" dirty="0" err="1"/>
              <a:t>config</a:t>
            </a:r>
            <a:r>
              <a:rPr lang="en-US" sz="1200" dirty="0"/>
              <a:t> file (XML/JSON) with REST endpoint name</a:t>
            </a:r>
          </a:p>
          <a:p>
            <a:pPr marL="628650" lvl="1" indent="-228600">
              <a:buFont typeface="+mj-lt"/>
              <a:buAutoNum type="alphaLcParenR"/>
            </a:pPr>
            <a:r>
              <a:rPr lang="en-US" sz="1200" dirty="0"/>
              <a:t>Run </a:t>
            </a:r>
            <a:r>
              <a:rPr lang="en-US" sz="1200" dirty="0" err="1"/>
              <a:t>cURL</a:t>
            </a:r>
            <a:r>
              <a:rPr lang="en-US" sz="1200" dirty="0"/>
              <a:t> command to create REST endpoint (as defined in </a:t>
            </a:r>
            <a:r>
              <a:rPr lang="en-US" sz="1200" dirty="0" err="1"/>
              <a:t>config</a:t>
            </a:r>
            <a:r>
              <a:rPr lang="en-US" sz="1200" dirty="0"/>
              <a:t> file)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Delete a rest instance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/>
              <a:t>curl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DELETE 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</a:p>
          <a:p>
            <a:pPr marL="0" indent="0">
              <a:buNone/>
            </a:pPr>
            <a:r>
              <a:rPr lang="en-US" sz="1400" b="1" dirty="0"/>
              <a:t>3. Get configuration for all instances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/>
              <a:t>curl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GET  -H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  <a:endParaRPr lang="en-US" sz="1200" u="sng" dirty="0"/>
          </a:p>
          <a:p>
            <a:pPr marL="0" indent="0">
              <a:buNone/>
            </a:pPr>
            <a:r>
              <a:rPr lang="en-US" sz="1400" b="1" dirty="0"/>
              <a:t>4. Get configuration for one instance by database name</a:t>
            </a:r>
            <a:endParaRPr lang="en-IN" sz="1400" b="1" dirty="0"/>
          </a:p>
          <a:p>
            <a:pPr marL="400050" lvl="1" indent="0">
              <a:buNone/>
            </a:pPr>
            <a:r>
              <a:rPr lang="en-US" sz="1200" dirty="0"/>
              <a:t>curl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-X GET -H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</a:p>
          <a:p>
            <a:pPr marL="0" indent="0">
              <a:buNone/>
            </a:pPr>
            <a:r>
              <a:rPr lang="en-US" sz="1400" b="1" dirty="0"/>
              <a:t>5. Retrieving Instance Configuration by Instance Name</a:t>
            </a:r>
            <a:r>
              <a:rPr lang="en-US" sz="1400" dirty="0"/>
              <a:t> </a:t>
            </a:r>
            <a:endParaRPr lang="en-IN" sz="1400" dirty="0"/>
          </a:p>
          <a:p>
            <a:pPr marL="400050" lvl="1" indent="0">
              <a:buNone/>
            </a:pPr>
            <a:r>
              <a:rPr lang="en-US" sz="1200" dirty="0"/>
              <a:t>curl -X GET --</a:t>
            </a:r>
            <a:r>
              <a:rPr lang="en-US" sz="1200" dirty="0" err="1"/>
              <a:t>anyauth</a:t>
            </a:r>
            <a:r>
              <a:rPr lang="en-US" sz="1200" dirty="0"/>
              <a:t> --user </a:t>
            </a:r>
            <a:r>
              <a:rPr lang="en-US" sz="1200" dirty="0" err="1"/>
              <a:t>user:password</a:t>
            </a:r>
            <a:r>
              <a:rPr lang="en-US" sz="1200" dirty="0"/>
              <a:t> -H "Accept: application/</a:t>
            </a:r>
            <a:r>
              <a:rPr lang="en-US" sz="1200" dirty="0" err="1"/>
              <a:t>json</a:t>
            </a:r>
            <a:r>
              <a:rPr lang="en-US" sz="1200" dirty="0"/>
              <a:t>" &lt;</a:t>
            </a:r>
            <a:r>
              <a:rPr lang="en-US" sz="1200" dirty="0" err="1"/>
              <a:t>cURL</a:t>
            </a:r>
            <a:r>
              <a:rPr lang="en-US" sz="1200" dirty="0"/>
              <a:t>-request-URL&gt;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lv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718A-9BC6-4BC2-A629-BA19BB3B33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64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Presentatio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&amp;R Slides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73038" marR="0" indent="-173038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73038" marR="0" indent="-173038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&amp;R Slides Presentatio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&amp;R Slides Presentatio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&amp;R Slides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E0858C930E743A3264E6FE2C9A88A" ma:contentTypeVersion="1" ma:contentTypeDescription="Create a new document." ma:contentTypeScope="" ma:versionID="069cc3bec605c3690c944df56ae09171">
  <xsd:schema xmlns:xsd="http://www.w3.org/2001/XMLSchema" xmlns:p="http://schemas.microsoft.com/office/2006/metadata/properties" xmlns:ns2="1d663281-abe2-46f4-8981-dddc4add0c37" targetNamespace="http://schemas.microsoft.com/office/2006/metadata/properties" ma:root="true" ma:fieldsID="61d2c93bda3564339e68b5babe2497b2" ns2:_="">
    <xsd:import namespace="1d663281-abe2-46f4-8981-dddc4add0c37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d663281-abe2-46f4-8981-dddc4add0c37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arget_x0020_Audiences xmlns="1d663281-abe2-46f4-8981-dddc4add0c37" xsi:nil="true"/>
  </documentManagement>
</p:properties>
</file>

<file path=customXml/itemProps1.xml><?xml version="1.0" encoding="utf-8"?>
<ds:datastoreItem xmlns:ds="http://schemas.openxmlformats.org/officeDocument/2006/customXml" ds:itemID="{C661B71A-F050-4D63-9AA9-D234E6FE6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63281-abe2-46f4-8981-dddc4add0c3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105B3EE-90B2-44E7-80DC-CC5D537ED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73862-7555-44AF-814B-74655B6EF9C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d663281-abe2-46f4-8981-dddc4add0c3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1436</Words>
  <Application>Microsoft Office PowerPoint</Application>
  <PresentationFormat>On-screen Show (4:3)</PresentationFormat>
  <Paragraphs>300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Slides Presentation Template</vt:lpstr>
      <vt:lpstr>Various ways to consume data within MarkLogic</vt:lpstr>
      <vt:lpstr>REST Api</vt:lpstr>
      <vt:lpstr>Terms and Definitions</vt:lpstr>
      <vt:lpstr>REST Api - Roles</vt:lpstr>
      <vt:lpstr>REST Instance creation</vt:lpstr>
      <vt:lpstr>Curl command</vt:lpstr>
      <vt:lpstr>REST Services</vt:lpstr>
      <vt:lpstr>Caution</vt:lpstr>
      <vt:lpstr>/rest-apis</vt:lpstr>
      <vt:lpstr> /search</vt:lpstr>
      <vt:lpstr> /documents</vt:lpstr>
      <vt:lpstr>/config/query</vt:lpstr>
      <vt:lpstr>Extending the REST API </vt:lpstr>
      <vt:lpstr>Extending the REST API </vt:lpstr>
      <vt:lpstr>                            JAVA API</vt:lpstr>
      <vt:lpstr>Java-XCC packages</vt:lpstr>
      <vt:lpstr>JAVA API – Database Client</vt:lpstr>
      <vt:lpstr>Document Managers</vt:lpstr>
      <vt:lpstr>Handles</vt:lpstr>
      <vt:lpstr>Hello World example – Java API</vt:lpstr>
      <vt:lpstr>Java-XCC connection example</vt:lpstr>
      <vt:lpstr>Thank You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Name&gt;</dc:title>
  <dc:subject>&lt;Course Name&gt; Slides Presentation</dc:subject>
  <dc:creator>maverick</dc:creator>
  <cp:lastModifiedBy>Singh, Vikas (Cognizant)</cp:lastModifiedBy>
  <cp:revision>970</cp:revision>
  <cp:lastPrinted>2012-12-20T13:00:00Z</cp:lastPrinted>
  <dcterms:created xsi:type="dcterms:W3CDTF">2008-08-05T08:37:18Z</dcterms:created>
  <dcterms:modified xsi:type="dcterms:W3CDTF">2021-01-27T07:58:05Z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0x010100EF9E0858C930E743A3264E6FE2C9A88A</vt:lpwstr>
  </property>
</Properties>
</file>