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8.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15.xml" ContentType="application/vnd.openxmlformats-officedocument.presentationml.slideLayout+xml"/>
  <Override PartName="/ppt/slideLayouts/slideLayout25.xml" ContentType="application/vnd.openxmlformats-officedocument.presentationml.slideLayout+xml"/>
  <Override PartName="/ppt/slideLayouts/slideLayout23.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4.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0.xml" ContentType="application/vnd.openxmlformats-officedocument.presentationml.slideLayout+xml"/>
  <Override PartName="/ppt/commentAuthors.xml" ContentType="application/vnd.openxmlformats-officedocument.presentationml.commentAuthors+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11"/>
  </p:notesMasterIdLst>
  <p:handoutMasterIdLst>
    <p:handoutMasterId r:id="rId12"/>
  </p:handoutMasterIdLst>
  <p:sldIdLst>
    <p:sldId id="421" r:id="rId2"/>
    <p:sldId id="491" r:id="rId3"/>
    <p:sldId id="492" r:id="rId4"/>
    <p:sldId id="493" r:id="rId5"/>
    <p:sldId id="494" r:id="rId6"/>
    <p:sldId id="495" r:id="rId7"/>
    <p:sldId id="496" r:id="rId8"/>
    <p:sldId id="497" r:id="rId9"/>
    <p:sldId id="498" r:id="rId10"/>
  </p:sldIdLst>
  <p:sldSz cx="12188825" cy="6858000"/>
  <p:notesSz cx="7010400" cy="9296400"/>
  <p:defaultTextStyle>
    <a:defPPr>
      <a:defRPr lang="en-US"/>
    </a:defPPr>
    <a:lvl1pPr marL="0" algn="l" defTabSz="1172078" rtl="0" eaLnBrk="1" latinLnBrk="0" hangingPunct="1">
      <a:defRPr sz="2300" kern="1200">
        <a:solidFill>
          <a:schemeClr val="tx1"/>
        </a:solidFill>
        <a:latin typeface="+mn-lt"/>
        <a:ea typeface="+mn-ea"/>
        <a:cs typeface="+mn-cs"/>
      </a:defRPr>
    </a:lvl1pPr>
    <a:lvl2pPr marL="586039" algn="l" defTabSz="1172078" rtl="0" eaLnBrk="1" latinLnBrk="0" hangingPunct="1">
      <a:defRPr sz="2300" kern="1200">
        <a:solidFill>
          <a:schemeClr val="tx1"/>
        </a:solidFill>
        <a:latin typeface="+mn-lt"/>
        <a:ea typeface="+mn-ea"/>
        <a:cs typeface="+mn-cs"/>
      </a:defRPr>
    </a:lvl2pPr>
    <a:lvl3pPr marL="1172078" algn="l" defTabSz="1172078" rtl="0" eaLnBrk="1" latinLnBrk="0" hangingPunct="1">
      <a:defRPr sz="2300" kern="1200">
        <a:solidFill>
          <a:schemeClr val="tx1"/>
        </a:solidFill>
        <a:latin typeface="+mn-lt"/>
        <a:ea typeface="+mn-ea"/>
        <a:cs typeface="+mn-cs"/>
      </a:defRPr>
    </a:lvl3pPr>
    <a:lvl4pPr marL="1758117" algn="l" defTabSz="1172078" rtl="0" eaLnBrk="1" latinLnBrk="0" hangingPunct="1">
      <a:defRPr sz="2300" kern="1200">
        <a:solidFill>
          <a:schemeClr val="tx1"/>
        </a:solidFill>
        <a:latin typeface="+mn-lt"/>
        <a:ea typeface="+mn-ea"/>
        <a:cs typeface="+mn-cs"/>
      </a:defRPr>
    </a:lvl4pPr>
    <a:lvl5pPr marL="2344156" algn="l" defTabSz="1172078" rtl="0" eaLnBrk="1" latinLnBrk="0" hangingPunct="1">
      <a:defRPr sz="2300" kern="1200">
        <a:solidFill>
          <a:schemeClr val="tx1"/>
        </a:solidFill>
        <a:latin typeface="+mn-lt"/>
        <a:ea typeface="+mn-ea"/>
        <a:cs typeface="+mn-cs"/>
      </a:defRPr>
    </a:lvl5pPr>
    <a:lvl6pPr marL="2930195" algn="l" defTabSz="1172078" rtl="0" eaLnBrk="1" latinLnBrk="0" hangingPunct="1">
      <a:defRPr sz="2300" kern="1200">
        <a:solidFill>
          <a:schemeClr val="tx1"/>
        </a:solidFill>
        <a:latin typeface="+mn-lt"/>
        <a:ea typeface="+mn-ea"/>
        <a:cs typeface="+mn-cs"/>
      </a:defRPr>
    </a:lvl6pPr>
    <a:lvl7pPr marL="3516234" algn="l" defTabSz="1172078" rtl="0" eaLnBrk="1" latinLnBrk="0" hangingPunct="1">
      <a:defRPr sz="2300" kern="1200">
        <a:solidFill>
          <a:schemeClr val="tx1"/>
        </a:solidFill>
        <a:latin typeface="+mn-lt"/>
        <a:ea typeface="+mn-ea"/>
        <a:cs typeface="+mn-cs"/>
      </a:defRPr>
    </a:lvl7pPr>
    <a:lvl8pPr marL="4102273" algn="l" defTabSz="1172078" rtl="0" eaLnBrk="1" latinLnBrk="0" hangingPunct="1">
      <a:defRPr sz="2300" kern="1200">
        <a:solidFill>
          <a:schemeClr val="tx1"/>
        </a:solidFill>
        <a:latin typeface="+mn-lt"/>
        <a:ea typeface="+mn-ea"/>
        <a:cs typeface="+mn-cs"/>
      </a:defRPr>
    </a:lvl8pPr>
    <a:lvl9pPr marL="4688312" algn="l" defTabSz="1172078" rtl="0" eaLnBrk="1" latinLnBrk="0" hangingPunct="1">
      <a:defRPr sz="2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6">
          <p15:clr>
            <a:srgbClr val="A4A3A4"/>
          </p15:clr>
        </p15:guide>
        <p15:guide id="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iona Ehret-Kayser" initials="" lastIdx="2" clrIdx="0"/>
  <p:cmAuthor id="1" name="Renee Reyes"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DFDFD"/>
    <a:srgbClr val="7A7A7A"/>
    <a:srgbClr val="4C4C4C"/>
    <a:srgbClr val="6068B2"/>
    <a:srgbClr val="3E87CB"/>
    <a:srgbClr val="000000"/>
    <a:srgbClr val="030303"/>
    <a:srgbClr val="515151"/>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40" autoAdjust="0"/>
    <p:restoredTop sz="89041" autoAdjust="0"/>
  </p:normalViewPr>
  <p:slideViewPr>
    <p:cSldViewPr snapToGrid="0">
      <p:cViewPr varScale="1">
        <p:scale>
          <a:sx n="66" d="100"/>
          <a:sy n="66" d="100"/>
        </p:scale>
        <p:origin x="1140" y="48"/>
      </p:cViewPr>
      <p:guideLst>
        <p:guide orient="horz" pos="266"/>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60" d="100"/>
        <a:sy n="160" d="100"/>
      </p:scale>
      <p:origin x="0" y="0"/>
    </p:cViewPr>
  </p:sorterViewPr>
  <p:notesViewPr>
    <p:cSldViewPr snapToGrid="0">
      <p:cViewPr varScale="1">
        <p:scale>
          <a:sx n="87" d="100"/>
          <a:sy n="87" d="100"/>
        </p:scale>
        <p:origin x="-3184"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8161" cy="465140"/>
          </a:xfrm>
          <a:prstGeom prst="rect">
            <a:avLst/>
          </a:prstGeom>
        </p:spPr>
        <p:txBody>
          <a:bodyPr vert="horz" lIns="92226" tIns="46113" rIns="92226" bIns="46113" rtlCol="0"/>
          <a:lstStyle>
            <a:lvl1pPr algn="l">
              <a:defRPr sz="1200"/>
            </a:lvl1pPr>
          </a:lstStyle>
          <a:p>
            <a:endParaRPr lang="en-US" dirty="0">
              <a:latin typeface="Tahoma"/>
            </a:endParaRPr>
          </a:p>
        </p:txBody>
      </p:sp>
      <p:sp>
        <p:nvSpPr>
          <p:cNvPr id="3" name="Date Placeholder 2"/>
          <p:cNvSpPr>
            <a:spLocks noGrp="1"/>
          </p:cNvSpPr>
          <p:nvPr>
            <p:ph type="dt" sz="quarter" idx="1"/>
          </p:nvPr>
        </p:nvSpPr>
        <p:spPr>
          <a:xfrm>
            <a:off x="3970634" y="1"/>
            <a:ext cx="3038161" cy="465140"/>
          </a:xfrm>
          <a:prstGeom prst="rect">
            <a:avLst/>
          </a:prstGeom>
        </p:spPr>
        <p:txBody>
          <a:bodyPr vert="horz" lIns="92226" tIns="46113" rIns="92226" bIns="46113" rtlCol="0"/>
          <a:lstStyle>
            <a:lvl1pPr algn="r">
              <a:defRPr sz="1200"/>
            </a:lvl1pPr>
          </a:lstStyle>
          <a:p>
            <a:fld id="{6D6DEC17-6CC2-504B-8C8B-022A0B88263C}" type="datetimeFigureOut">
              <a:rPr lang="en-US" smtClean="0">
                <a:latin typeface="Tahoma"/>
              </a:rPr>
              <a:t>7/7/2017</a:t>
            </a:fld>
            <a:endParaRPr lang="en-US" dirty="0">
              <a:latin typeface="Tahoma"/>
            </a:endParaRPr>
          </a:p>
        </p:txBody>
      </p:sp>
      <p:sp>
        <p:nvSpPr>
          <p:cNvPr id="4" name="Footer Placeholder 3"/>
          <p:cNvSpPr>
            <a:spLocks noGrp="1"/>
          </p:cNvSpPr>
          <p:nvPr>
            <p:ph type="ftr" sz="quarter" idx="2"/>
          </p:nvPr>
        </p:nvSpPr>
        <p:spPr>
          <a:xfrm>
            <a:off x="0" y="8829662"/>
            <a:ext cx="3038161" cy="465140"/>
          </a:xfrm>
          <a:prstGeom prst="rect">
            <a:avLst/>
          </a:prstGeom>
        </p:spPr>
        <p:txBody>
          <a:bodyPr vert="horz" lIns="92226" tIns="46113" rIns="92226" bIns="46113" rtlCol="0" anchor="b"/>
          <a:lstStyle>
            <a:lvl1pPr algn="l">
              <a:defRPr sz="1200"/>
            </a:lvl1pPr>
          </a:lstStyle>
          <a:p>
            <a:endParaRPr lang="en-US" dirty="0">
              <a:latin typeface="Tahoma"/>
            </a:endParaRPr>
          </a:p>
        </p:txBody>
      </p:sp>
      <p:sp>
        <p:nvSpPr>
          <p:cNvPr id="5" name="Slide Number Placeholder 4"/>
          <p:cNvSpPr>
            <a:spLocks noGrp="1"/>
          </p:cNvSpPr>
          <p:nvPr>
            <p:ph type="sldNum" sz="quarter" idx="3"/>
          </p:nvPr>
        </p:nvSpPr>
        <p:spPr>
          <a:xfrm>
            <a:off x="3970634" y="8829662"/>
            <a:ext cx="3038161" cy="465140"/>
          </a:xfrm>
          <a:prstGeom prst="rect">
            <a:avLst/>
          </a:prstGeom>
        </p:spPr>
        <p:txBody>
          <a:bodyPr vert="horz" lIns="92226" tIns="46113" rIns="92226" bIns="46113" rtlCol="0" anchor="b"/>
          <a:lstStyle>
            <a:lvl1pPr algn="r">
              <a:defRPr sz="1200"/>
            </a:lvl1pPr>
          </a:lstStyle>
          <a:p>
            <a:fld id="{722D122E-B046-5645-BCB4-51F61628BEC7}" type="slidenum">
              <a:rPr lang="en-US" smtClean="0">
                <a:latin typeface="Tahoma"/>
              </a:rPr>
              <a:t>‹#›</a:t>
            </a:fld>
            <a:endParaRPr lang="en-US" dirty="0">
              <a:latin typeface="Tahoma"/>
            </a:endParaRPr>
          </a:p>
        </p:txBody>
      </p:sp>
    </p:spTree>
    <p:extLst>
      <p:ext uri="{BB962C8B-B14F-4D97-AF65-F5344CB8AC3E}">
        <p14:creationId xmlns:p14="http://schemas.microsoft.com/office/powerpoint/2010/main" val="1408489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3176" tIns="46588" rIns="93176" bIns="46588" rtlCol="0"/>
          <a:lstStyle>
            <a:lvl1pPr algn="l">
              <a:defRPr sz="1000">
                <a:latin typeface="Tahoma"/>
              </a:defRPr>
            </a:lvl1pPr>
          </a:lstStyle>
          <a:p>
            <a:endParaRPr lang="en-US" dirty="0"/>
          </a:p>
        </p:txBody>
      </p:sp>
      <p:sp>
        <p:nvSpPr>
          <p:cNvPr id="3" name="Date Placeholder 2"/>
          <p:cNvSpPr>
            <a:spLocks noGrp="1"/>
          </p:cNvSpPr>
          <p:nvPr>
            <p:ph type="dt" idx="1"/>
          </p:nvPr>
        </p:nvSpPr>
        <p:spPr>
          <a:xfrm>
            <a:off x="3970937" y="1"/>
            <a:ext cx="3037840" cy="464820"/>
          </a:xfrm>
          <a:prstGeom prst="rect">
            <a:avLst/>
          </a:prstGeom>
        </p:spPr>
        <p:txBody>
          <a:bodyPr vert="horz" lIns="93176" tIns="46588" rIns="93176" bIns="46588" rtlCol="0"/>
          <a:lstStyle>
            <a:lvl1pPr algn="r">
              <a:defRPr sz="1000">
                <a:latin typeface="Tahoma"/>
              </a:defRPr>
            </a:lvl1pPr>
          </a:lstStyle>
          <a:p>
            <a:fld id="{94BD8BE7-2CEE-4CB9-9ABE-658F4AD66801}" type="datetimeFigureOut">
              <a:rPr lang="en-US" smtClean="0"/>
              <a:pPr/>
              <a:t>7/7/2017</a:t>
            </a:fld>
            <a:endParaRPr lang="en-US" dirty="0"/>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6" tIns="46588" rIns="93176" bIns="46588" rtlCol="0" anchor="ctr"/>
          <a:lstStyle/>
          <a:p>
            <a:endParaRPr lang="en-US" dirty="0"/>
          </a:p>
        </p:txBody>
      </p:sp>
      <p:sp>
        <p:nvSpPr>
          <p:cNvPr id="5" name="Notes Placeholder 4"/>
          <p:cNvSpPr>
            <a:spLocks noGrp="1"/>
          </p:cNvSpPr>
          <p:nvPr>
            <p:ph type="body" sz="quarter" idx="3"/>
          </p:nvPr>
        </p:nvSpPr>
        <p:spPr>
          <a:xfrm>
            <a:off x="405245" y="4415791"/>
            <a:ext cx="6203373" cy="4183380"/>
          </a:xfrm>
          <a:prstGeom prst="rect">
            <a:avLst/>
          </a:prstGeom>
        </p:spPr>
        <p:txBody>
          <a:bodyPr vert="horz" lIns="93176" tIns="46588" rIns="93176" bIns="46588"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6" tIns="46588" rIns="93176" bIns="46588" rtlCol="0" anchor="b"/>
          <a:lstStyle>
            <a:lvl1pPr algn="l">
              <a:defRPr sz="1000">
                <a:latin typeface="Tahoma"/>
              </a:defRPr>
            </a:lvl1pPr>
          </a:lstStyle>
          <a:p>
            <a:endParaRPr lang="en-US" dirty="0"/>
          </a:p>
        </p:txBody>
      </p:sp>
      <p:sp>
        <p:nvSpPr>
          <p:cNvPr id="7" name="Slide Number Placeholder 6"/>
          <p:cNvSpPr>
            <a:spLocks noGrp="1"/>
          </p:cNvSpPr>
          <p:nvPr>
            <p:ph type="sldNum" sz="quarter" idx="5"/>
          </p:nvPr>
        </p:nvSpPr>
        <p:spPr>
          <a:xfrm>
            <a:off x="3970937" y="8829967"/>
            <a:ext cx="3037840" cy="464820"/>
          </a:xfrm>
          <a:prstGeom prst="rect">
            <a:avLst/>
          </a:prstGeom>
        </p:spPr>
        <p:txBody>
          <a:bodyPr vert="horz" lIns="93176" tIns="46588" rIns="93176" bIns="46588" rtlCol="0" anchor="b"/>
          <a:lstStyle>
            <a:lvl1pPr algn="r">
              <a:defRPr sz="1000">
                <a:latin typeface="Tahoma"/>
              </a:defRPr>
            </a:lvl1pPr>
          </a:lstStyle>
          <a:p>
            <a:fld id="{708EA56A-F1B3-4F1F-ACD0-DEC49C4A85DD}" type="slidenum">
              <a:rPr lang="en-US" smtClean="0"/>
              <a:pPr/>
              <a:t>‹#›</a:t>
            </a:fld>
            <a:endParaRPr lang="en-US" dirty="0"/>
          </a:p>
        </p:txBody>
      </p:sp>
    </p:spTree>
    <p:extLst>
      <p:ext uri="{BB962C8B-B14F-4D97-AF65-F5344CB8AC3E}">
        <p14:creationId xmlns:p14="http://schemas.microsoft.com/office/powerpoint/2010/main" val="2519166202"/>
      </p:ext>
    </p:extLst>
  </p:cSld>
  <p:clrMap bg1="lt1" tx1="dk1" bg2="lt2" tx2="dk2" accent1="accent1" accent2="accent2" accent3="accent3" accent4="accent4" accent5="accent5" accent6="accent6" hlink="hlink" folHlink="folHlink"/>
  <p:notesStyle>
    <a:lvl1pPr marL="0" algn="l" defTabSz="1172078" rtl="0" eaLnBrk="1" latinLnBrk="0" hangingPunct="1">
      <a:defRPr sz="900" kern="1200">
        <a:solidFill>
          <a:schemeClr val="tx1"/>
        </a:solidFill>
        <a:latin typeface="Arial" pitchFamily="34" charset="0"/>
        <a:ea typeface="+mn-ea"/>
        <a:cs typeface="Arial" pitchFamily="34" charset="0"/>
      </a:defRPr>
    </a:lvl1pPr>
    <a:lvl2pPr marL="586039" algn="l" defTabSz="1172078" rtl="0" eaLnBrk="1" latinLnBrk="0" hangingPunct="1">
      <a:defRPr sz="900" kern="1200">
        <a:solidFill>
          <a:schemeClr val="tx1"/>
        </a:solidFill>
        <a:latin typeface="Arial" pitchFamily="34" charset="0"/>
        <a:ea typeface="+mn-ea"/>
        <a:cs typeface="Arial" pitchFamily="34" charset="0"/>
      </a:defRPr>
    </a:lvl2pPr>
    <a:lvl3pPr marL="1172078" algn="l" defTabSz="1172078" rtl="0" eaLnBrk="1" latinLnBrk="0" hangingPunct="1">
      <a:defRPr sz="900" kern="1200">
        <a:solidFill>
          <a:schemeClr val="tx1"/>
        </a:solidFill>
        <a:latin typeface="Arial" pitchFamily="34" charset="0"/>
        <a:ea typeface="+mn-ea"/>
        <a:cs typeface="Arial" pitchFamily="34" charset="0"/>
      </a:defRPr>
    </a:lvl3pPr>
    <a:lvl4pPr marL="1758117" algn="l" defTabSz="1172078" rtl="0" eaLnBrk="1" latinLnBrk="0" hangingPunct="1">
      <a:defRPr sz="900" kern="1200">
        <a:solidFill>
          <a:schemeClr val="tx1"/>
        </a:solidFill>
        <a:latin typeface="Arial" pitchFamily="34" charset="0"/>
        <a:ea typeface="+mn-ea"/>
        <a:cs typeface="Arial" pitchFamily="34" charset="0"/>
      </a:defRPr>
    </a:lvl4pPr>
    <a:lvl5pPr marL="2344156" algn="l" defTabSz="1172078" rtl="0" eaLnBrk="1" latinLnBrk="0" hangingPunct="1">
      <a:defRPr sz="900" kern="1200">
        <a:solidFill>
          <a:schemeClr val="tx1"/>
        </a:solidFill>
        <a:latin typeface="Arial" pitchFamily="34" charset="0"/>
        <a:ea typeface="+mn-ea"/>
        <a:cs typeface="Arial" pitchFamily="34" charset="0"/>
      </a:defRPr>
    </a:lvl5pPr>
    <a:lvl6pPr marL="2930195" algn="l" defTabSz="1172078" rtl="0" eaLnBrk="1" latinLnBrk="0" hangingPunct="1">
      <a:defRPr sz="1500" kern="1200">
        <a:solidFill>
          <a:schemeClr val="tx1"/>
        </a:solidFill>
        <a:latin typeface="+mn-lt"/>
        <a:ea typeface="+mn-ea"/>
        <a:cs typeface="+mn-cs"/>
      </a:defRPr>
    </a:lvl6pPr>
    <a:lvl7pPr marL="3516234" algn="l" defTabSz="1172078" rtl="0" eaLnBrk="1" latinLnBrk="0" hangingPunct="1">
      <a:defRPr sz="1500" kern="1200">
        <a:solidFill>
          <a:schemeClr val="tx1"/>
        </a:solidFill>
        <a:latin typeface="+mn-lt"/>
        <a:ea typeface="+mn-ea"/>
        <a:cs typeface="+mn-cs"/>
      </a:defRPr>
    </a:lvl7pPr>
    <a:lvl8pPr marL="4102273" algn="l" defTabSz="1172078" rtl="0" eaLnBrk="1" latinLnBrk="0" hangingPunct="1">
      <a:defRPr sz="1500" kern="1200">
        <a:solidFill>
          <a:schemeClr val="tx1"/>
        </a:solidFill>
        <a:latin typeface="+mn-lt"/>
        <a:ea typeface="+mn-ea"/>
        <a:cs typeface="+mn-cs"/>
      </a:defRPr>
    </a:lvl8pPr>
    <a:lvl9pPr marL="4688312" algn="l" defTabSz="1172078"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8EA56A-F1B3-4F1F-ACD0-DEC49C4A85DD}" type="slidenum">
              <a:rPr lang="en-US" smtClean="0"/>
              <a:pPr/>
              <a:t>1</a:t>
            </a:fld>
            <a:endParaRPr lang="en-US" dirty="0"/>
          </a:p>
        </p:txBody>
      </p:sp>
    </p:spTree>
    <p:extLst>
      <p:ext uri="{BB962C8B-B14F-4D97-AF65-F5344CB8AC3E}">
        <p14:creationId xmlns:p14="http://schemas.microsoft.com/office/powerpoint/2010/main" val="38492215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18" name="Picture 17"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36804"/>
            <a:ext cx="1489075" cy="298450"/>
          </a:xfrm>
          <a:prstGeom prst="rect">
            <a:avLst/>
          </a:prstGeom>
        </p:spPr>
      </p:pic>
      <p:sp>
        <p:nvSpPr>
          <p:cNvPr id="26" name="Title 1"/>
          <p:cNvSpPr>
            <a:spLocks noGrp="1"/>
          </p:cNvSpPr>
          <p:nvPr>
            <p:ph type="ctrTitle" hasCustomPrompt="1"/>
          </p:nvPr>
        </p:nvSpPr>
        <p:spPr>
          <a:xfrm>
            <a:off x="542743" y="1587501"/>
            <a:ext cx="11141257" cy="495299"/>
          </a:xfrm>
          <a:noFill/>
        </p:spPr>
        <p:txBody>
          <a:bodyPr lIns="0" tIns="0" rIns="0" bIns="0" anchor="ctr" anchorCtr="0">
            <a:noAutofit/>
          </a:bodyPr>
          <a:lstStyle>
            <a:lvl1pPr>
              <a:lnSpc>
                <a:spcPct val="80000"/>
              </a:lnSpc>
              <a:spcBef>
                <a:spcPts val="0"/>
              </a:spcBef>
              <a:spcAft>
                <a:spcPts val="0"/>
              </a:spcAft>
              <a:defRPr sz="3800" b="1">
                <a:solidFill>
                  <a:schemeClr val="accent1"/>
                </a:solidFill>
              </a:defRPr>
            </a:lvl1pPr>
          </a:lstStyle>
          <a:p>
            <a:r>
              <a:rPr lang="en-US" dirty="0" smtClean="0"/>
              <a:t>PRESENTATION TITLE</a:t>
            </a:r>
            <a:endParaRPr lang="en-US" dirty="0"/>
          </a:p>
        </p:txBody>
      </p:sp>
      <p:sp>
        <p:nvSpPr>
          <p:cNvPr id="22" name="Rectangle 21"/>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12" name="TextBox 411"/>
          <p:cNvSpPr txBox="1"/>
          <p:nvPr userDrawn="1"/>
        </p:nvSpPr>
        <p:spPr>
          <a:xfrm>
            <a:off x="564671" y="6631706"/>
            <a:ext cx="4065215" cy="123111"/>
          </a:xfrm>
          <a:prstGeom prst="rect">
            <a:avLst/>
          </a:prstGeom>
          <a:noFill/>
        </p:spPr>
        <p:txBody>
          <a:bodyPr wrap="none" lIns="0" tIns="0" rIns="0" bIns="0" rtlCol="0">
            <a:spAutoFit/>
          </a:bodyPr>
          <a:lstStyle/>
          <a:p>
            <a:pPr algn="l"/>
            <a:r>
              <a:rPr lang="en-US" sz="800" kern="0" spc="30" dirty="0" smtClean="0">
                <a:solidFill>
                  <a:schemeClr val="bg1">
                    <a:lumMod val="50000"/>
                  </a:schemeClr>
                </a:solidFill>
                <a:latin typeface="+mn-lt"/>
                <a:cs typeface="Tahoma"/>
              </a:rPr>
              <a:t>© COPYRIGHT 2016 MARKLOGIC CORPORATION. ALL RIGHTS RESERVED. </a:t>
            </a:r>
          </a:p>
        </p:txBody>
      </p:sp>
      <p:sp>
        <p:nvSpPr>
          <p:cNvPr id="204" name="Text Placeholder 27"/>
          <p:cNvSpPr>
            <a:spLocks noGrp="1"/>
          </p:cNvSpPr>
          <p:nvPr>
            <p:ph type="body" sz="quarter" idx="10" hasCustomPrompt="1"/>
          </p:nvPr>
        </p:nvSpPr>
        <p:spPr>
          <a:xfrm>
            <a:off x="572449" y="2099734"/>
            <a:ext cx="11136951" cy="355600"/>
          </a:xfrm>
          <a:prstGeom prst="rect">
            <a:avLst/>
          </a:prstGeom>
        </p:spPr>
        <p:txBody>
          <a:bodyPr lIns="0" tIns="0" rIns="0" bIns="0"/>
          <a:lstStyle>
            <a:lvl1pPr marL="0" indent="0">
              <a:buNone/>
              <a:defRPr sz="1800" baseline="0">
                <a:solidFill>
                  <a:srgbClr val="333333"/>
                </a:solidFill>
              </a:defRPr>
            </a:lvl1pPr>
            <a:lvl2pPr marL="510749" indent="0" algn="l">
              <a:spcBef>
                <a:spcPts val="0"/>
              </a:spcBef>
              <a:spcAft>
                <a:spcPts val="0"/>
              </a:spcAft>
              <a:buNone/>
              <a:defRPr sz="1800"/>
            </a:lvl2pPr>
          </a:lstStyle>
          <a:p>
            <a:pPr lvl="0"/>
            <a:r>
              <a:rPr lang="en-US" dirty="0" smtClean="0"/>
              <a:t>Your name goes here</a:t>
            </a:r>
          </a:p>
        </p:txBody>
      </p:sp>
      <p:grpSp>
        <p:nvGrpSpPr>
          <p:cNvPr id="205" name="Group 204"/>
          <p:cNvGrpSpPr/>
          <p:nvPr userDrawn="1"/>
        </p:nvGrpSpPr>
        <p:grpSpPr>
          <a:xfrm>
            <a:off x="1206558" y="275335"/>
            <a:ext cx="11695521" cy="7269118"/>
            <a:chOff x="935649" y="38267"/>
            <a:chExt cx="11695521" cy="7269118"/>
          </a:xfrm>
        </p:grpSpPr>
        <p:cxnSp>
          <p:nvCxnSpPr>
            <p:cNvPr id="206" name="Straight Connector 205"/>
            <p:cNvCxnSpPr/>
            <p:nvPr userDrawn="1"/>
          </p:nvCxnSpPr>
          <p:spPr>
            <a:xfrm flipH="1" flipV="1">
              <a:off x="10071100" y="5080000"/>
              <a:ext cx="2387600" cy="317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userDrawn="1"/>
          </p:nvCxnSpPr>
          <p:spPr>
            <a:xfrm>
              <a:off x="3048012" y="4402667"/>
              <a:ext cx="6884458" cy="66251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userDrawn="1"/>
          </p:nvCxnSpPr>
          <p:spPr>
            <a:xfrm>
              <a:off x="4542356" y="3945466"/>
              <a:ext cx="5676900" cy="117157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userDrawn="1"/>
          </p:nvCxnSpPr>
          <p:spPr>
            <a:xfrm>
              <a:off x="7327900" y="4165600"/>
              <a:ext cx="2819400" cy="9398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userDrawn="1"/>
          </p:nvCxnSpPr>
          <p:spPr>
            <a:xfrm>
              <a:off x="6997704" y="3594101"/>
              <a:ext cx="3038475" cy="14250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userDrawn="1"/>
          </p:nvCxnSpPr>
          <p:spPr>
            <a:xfrm>
              <a:off x="7759700" y="3543300"/>
              <a:ext cx="2327275" cy="153987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2" name="Straight Connector 211"/>
            <p:cNvCxnSpPr>
              <a:stCxn id="255" idx="5"/>
            </p:cNvCxnSpPr>
            <p:nvPr userDrawn="1"/>
          </p:nvCxnSpPr>
          <p:spPr>
            <a:xfrm>
              <a:off x="8669604" y="3849975"/>
              <a:ext cx="1655474" cy="142475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3" name="Straight Connector 212"/>
            <p:cNvCxnSpPr>
              <a:stCxn id="258" idx="5"/>
            </p:cNvCxnSpPr>
            <p:nvPr userDrawn="1"/>
          </p:nvCxnSpPr>
          <p:spPr>
            <a:xfrm>
              <a:off x="8467646" y="3222553"/>
              <a:ext cx="1641542" cy="190401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4" name="Straight Connector 213"/>
            <p:cNvCxnSpPr/>
            <p:nvPr userDrawn="1"/>
          </p:nvCxnSpPr>
          <p:spPr>
            <a:xfrm>
              <a:off x="9690100" y="1456269"/>
              <a:ext cx="393700" cy="3505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5" name="Straight Connector 214"/>
            <p:cNvCxnSpPr/>
            <p:nvPr userDrawn="1"/>
          </p:nvCxnSpPr>
          <p:spPr>
            <a:xfrm>
              <a:off x="9431048" y="2218267"/>
              <a:ext cx="652752" cy="284903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6" name="Straight Connector 215"/>
            <p:cNvCxnSpPr/>
            <p:nvPr userDrawn="1"/>
          </p:nvCxnSpPr>
          <p:spPr>
            <a:xfrm>
              <a:off x="9385300" y="3073400"/>
              <a:ext cx="723900" cy="20828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userDrawn="1"/>
          </p:nvCxnSpPr>
          <p:spPr>
            <a:xfrm>
              <a:off x="9336682" y="3966630"/>
              <a:ext cx="1061212" cy="154161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userDrawn="1"/>
          </p:nvCxnSpPr>
          <p:spPr>
            <a:xfrm>
              <a:off x="8978900" y="2857500"/>
              <a:ext cx="1117600" cy="2222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userDrawn="1"/>
          </p:nvCxnSpPr>
          <p:spPr>
            <a:xfrm flipV="1">
              <a:off x="3771900" y="5113866"/>
              <a:ext cx="6311900" cy="571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userDrawn="1"/>
          </p:nvCxnSpPr>
          <p:spPr>
            <a:xfrm flipV="1">
              <a:off x="4914900" y="5113866"/>
              <a:ext cx="5168900" cy="1092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userDrawn="1"/>
          </p:nvCxnSpPr>
          <p:spPr>
            <a:xfrm flipH="1">
              <a:off x="10081240" y="4940300"/>
              <a:ext cx="2560" cy="236708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userDrawn="1"/>
          </p:nvCxnSpPr>
          <p:spPr>
            <a:xfrm flipV="1">
              <a:off x="6197580" y="5015444"/>
              <a:ext cx="4143375" cy="143192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3" name="Straight Connector 222"/>
            <p:cNvCxnSpPr/>
            <p:nvPr userDrawn="1"/>
          </p:nvCxnSpPr>
          <p:spPr>
            <a:xfrm flipV="1">
              <a:off x="6375400" y="5096933"/>
              <a:ext cx="3708400" cy="1866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userDrawn="1"/>
          </p:nvCxnSpPr>
          <p:spPr>
            <a:xfrm flipV="1">
              <a:off x="8702978" y="4995335"/>
              <a:ext cx="1523868" cy="10498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userDrawn="1"/>
          </p:nvCxnSpPr>
          <p:spPr>
            <a:xfrm flipV="1">
              <a:off x="8102600" y="5080000"/>
              <a:ext cx="1981200" cy="1866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userDrawn="1"/>
          </p:nvCxnSpPr>
          <p:spPr>
            <a:xfrm flipV="1">
              <a:off x="8521700" y="5080000"/>
              <a:ext cx="1549400" cy="1993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userDrawn="1"/>
          </p:nvCxnSpPr>
          <p:spPr>
            <a:xfrm flipV="1">
              <a:off x="9203293" y="4995335"/>
              <a:ext cx="927235" cy="158851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8" name="Straight Connector 227"/>
            <p:cNvCxnSpPr/>
            <p:nvPr userDrawn="1"/>
          </p:nvCxnSpPr>
          <p:spPr>
            <a:xfrm flipV="1">
              <a:off x="9283700" y="5080000"/>
              <a:ext cx="800100" cy="1981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9" name="Straight Connector 228"/>
            <p:cNvCxnSpPr/>
            <p:nvPr userDrawn="1"/>
          </p:nvCxnSpPr>
          <p:spPr>
            <a:xfrm flipV="1">
              <a:off x="9550400" y="5080000"/>
              <a:ext cx="520700" cy="20320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0" name="Straight Connector 229"/>
            <p:cNvCxnSpPr/>
            <p:nvPr userDrawn="1"/>
          </p:nvCxnSpPr>
          <p:spPr>
            <a:xfrm flipV="1">
              <a:off x="9829800" y="5105400"/>
              <a:ext cx="244856" cy="193294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1" name="Straight Connector 230"/>
            <p:cNvCxnSpPr/>
            <p:nvPr userDrawn="1"/>
          </p:nvCxnSpPr>
          <p:spPr>
            <a:xfrm flipH="1" flipV="1">
              <a:off x="10083800" y="5080000"/>
              <a:ext cx="292100" cy="2222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userDrawn="1"/>
          </p:nvCxnSpPr>
          <p:spPr>
            <a:xfrm flipH="1" flipV="1">
              <a:off x="9931412" y="4504271"/>
              <a:ext cx="546100" cy="1981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userDrawn="1"/>
          </p:nvCxnSpPr>
          <p:spPr>
            <a:xfrm flipH="1" flipV="1">
              <a:off x="10071100" y="5080000"/>
              <a:ext cx="889000" cy="1993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userDrawn="1"/>
          </p:nvCxnSpPr>
          <p:spPr>
            <a:xfrm flipH="1" flipV="1">
              <a:off x="10071100" y="5067300"/>
              <a:ext cx="1206500" cy="1981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5" name="Straight Connector 234"/>
            <p:cNvCxnSpPr/>
            <p:nvPr userDrawn="1"/>
          </p:nvCxnSpPr>
          <p:spPr>
            <a:xfrm flipH="1" flipV="1">
              <a:off x="10071100" y="5080000"/>
              <a:ext cx="1562100" cy="1930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6" name="Straight Connector 235"/>
            <p:cNvCxnSpPr/>
            <p:nvPr userDrawn="1"/>
          </p:nvCxnSpPr>
          <p:spPr>
            <a:xfrm flipH="1" flipV="1">
              <a:off x="10071100" y="5080000"/>
              <a:ext cx="2117725" cy="19558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7" name="Straight Connector 236"/>
            <p:cNvCxnSpPr/>
            <p:nvPr userDrawn="1"/>
          </p:nvCxnSpPr>
          <p:spPr>
            <a:xfrm flipH="1" flipV="1">
              <a:off x="9698598" y="4838703"/>
              <a:ext cx="1922767" cy="126686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8" name="Straight Connector 237"/>
            <p:cNvCxnSpPr/>
            <p:nvPr userDrawn="1"/>
          </p:nvCxnSpPr>
          <p:spPr>
            <a:xfrm flipH="1" flipV="1">
              <a:off x="10071100" y="5080000"/>
              <a:ext cx="2540000" cy="1168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9" name="Straight Connector 238"/>
            <p:cNvCxnSpPr/>
            <p:nvPr userDrawn="1"/>
          </p:nvCxnSpPr>
          <p:spPr>
            <a:xfrm flipH="1" flipV="1">
              <a:off x="10071100" y="5080000"/>
              <a:ext cx="2438400" cy="6731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userDrawn="1"/>
          </p:nvCxnSpPr>
          <p:spPr>
            <a:xfrm flipV="1">
              <a:off x="1236026" y="5080000"/>
              <a:ext cx="8841424" cy="338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userDrawn="1"/>
          </p:nvCxnSpPr>
          <p:spPr>
            <a:xfrm>
              <a:off x="10083799" y="5080000"/>
              <a:ext cx="2194558" cy="127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userDrawn="1"/>
          </p:nvCxnSpPr>
          <p:spPr>
            <a:xfrm flipH="1">
              <a:off x="10100732" y="948267"/>
              <a:ext cx="7590" cy="40089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3" name="Straight Connector 242"/>
            <p:cNvCxnSpPr/>
            <p:nvPr userDrawn="1"/>
          </p:nvCxnSpPr>
          <p:spPr>
            <a:xfrm flipH="1">
              <a:off x="10100732" y="455613"/>
              <a:ext cx="571500" cy="461168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4" name="Straight Connector 243"/>
            <p:cNvCxnSpPr/>
            <p:nvPr userDrawn="1"/>
          </p:nvCxnSpPr>
          <p:spPr>
            <a:xfrm flipH="1">
              <a:off x="10066868" y="135464"/>
              <a:ext cx="1257300" cy="50800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5" name="Straight Connector 244"/>
            <p:cNvCxnSpPr/>
            <p:nvPr userDrawn="1"/>
          </p:nvCxnSpPr>
          <p:spPr>
            <a:xfrm flipH="1">
              <a:off x="10016072" y="618066"/>
              <a:ext cx="1787144" cy="464210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6" name="Straight Connector 245"/>
            <p:cNvCxnSpPr/>
            <p:nvPr userDrawn="1"/>
          </p:nvCxnSpPr>
          <p:spPr>
            <a:xfrm flipH="1">
              <a:off x="10121896" y="1862669"/>
              <a:ext cx="1778000" cy="30861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7" name="Straight Connector 246"/>
            <p:cNvCxnSpPr/>
            <p:nvPr userDrawn="1"/>
          </p:nvCxnSpPr>
          <p:spPr>
            <a:xfrm flipH="1">
              <a:off x="10071100" y="1744133"/>
              <a:ext cx="2560070" cy="33231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userDrawn="1"/>
          </p:nvCxnSpPr>
          <p:spPr>
            <a:xfrm flipH="1">
              <a:off x="10185394" y="3352803"/>
              <a:ext cx="1683844" cy="162390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userDrawn="1"/>
          </p:nvCxnSpPr>
          <p:spPr>
            <a:xfrm flipH="1">
              <a:off x="10083802" y="3484033"/>
              <a:ext cx="2311398" cy="1600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userDrawn="1"/>
          </p:nvCxnSpPr>
          <p:spPr>
            <a:xfrm flipH="1">
              <a:off x="10083800" y="4267200"/>
              <a:ext cx="1750216" cy="81703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51" name="Straight Connector 250"/>
            <p:cNvCxnSpPr/>
            <p:nvPr userDrawn="1"/>
          </p:nvCxnSpPr>
          <p:spPr>
            <a:xfrm flipH="1">
              <a:off x="10083800" y="4419600"/>
              <a:ext cx="2336800" cy="660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52" name="Straight Connector 251"/>
            <p:cNvCxnSpPr/>
            <p:nvPr userDrawn="1"/>
          </p:nvCxnSpPr>
          <p:spPr>
            <a:xfrm flipH="1">
              <a:off x="10083800" y="4787900"/>
              <a:ext cx="2324100" cy="2921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sp>
          <p:nvSpPr>
            <p:cNvPr id="253" name="Oval 252"/>
            <p:cNvSpPr/>
            <p:nvPr userDrawn="1"/>
          </p:nvSpPr>
          <p:spPr>
            <a:xfrm>
              <a:off x="9309100" y="4305300"/>
              <a:ext cx="1549400" cy="1549400"/>
            </a:xfrm>
            <a:prstGeom prst="ellipse">
              <a:avLst/>
            </a:prstGeom>
            <a:solidFill>
              <a:schemeClr val="bg1"/>
            </a:solidFill>
            <a:ln w="1905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54" name="Oval 253"/>
            <p:cNvSpPr/>
            <p:nvPr userDrawn="1"/>
          </p:nvSpPr>
          <p:spPr>
            <a:xfrm>
              <a:off x="4453455" y="3780365"/>
              <a:ext cx="318005" cy="318005"/>
            </a:xfrm>
            <a:prstGeom prst="ellipse">
              <a:avLst/>
            </a:prstGeom>
            <a:solidFill>
              <a:schemeClr val="bg1"/>
            </a:solidFill>
            <a:ln w="635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55" name="Oval 254"/>
            <p:cNvSpPr/>
            <p:nvPr userDrawn="1"/>
          </p:nvSpPr>
          <p:spPr>
            <a:xfrm>
              <a:off x="8572481" y="3752853"/>
              <a:ext cx="113787" cy="113786"/>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56" name="Oval 255"/>
            <p:cNvSpPr/>
            <p:nvPr userDrawn="1"/>
          </p:nvSpPr>
          <p:spPr>
            <a:xfrm>
              <a:off x="9275217" y="3903131"/>
              <a:ext cx="95499" cy="95499"/>
            </a:xfrm>
            <a:prstGeom prst="ellipse">
              <a:avLst/>
            </a:prstGeom>
            <a:solidFill>
              <a:schemeClr val="bg1"/>
            </a:solidFill>
            <a:ln w="190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57" name="Oval 256"/>
            <p:cNvSpPr/>
            <p:nvPr userDrawn="1"/>
          </p:nvSpPr>
          <p:spPr>
            <a:xfrm>
              <a:off x="9304869" y="2976036"/>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58" name="Oval 257"/>
            <p:cNvSpPr/>
            <p:nvPr userDrawn="1"/>
          </p:nvSpPr>
          <p:spPr>
            <a:xfrm>
              <a:off x="8288856" y="3043763"/>
              <a:ext cx="209465" cy="209465"/>
            </a:xfrm>
            <a:prstGeom prst="ellipse">
              <a:avLst/>
            </a:prstGeom>
            <a:solidFill>
              <a:schemeClr val="bg1"/>
            </a:solidFill>
            <a:ln w="2222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59" name="Oval 258"/>
            <p:cNvSpPr/>
            <p:nvPr userDrawn="1"/>
          </p:nvSpPr>
          <p:spPr>
            <a:xfrm>
              <a:off x="6819904" y="3441701"/>
              <a:ext cx="263137" cy="263137"/>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0" name="Oval 259"/>
            <p:cNvSpPr/>
            <p:nvPr userDrawn="1"/>
          </p:nvSpPr>
          <p:spPr>
            <a:xfrm>
              <a:off x="8902702" y="2794002"/>
              <a:ext cx="180841" cy="180841"/>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1" name="Oval 260"/>
            <p:cNvSpPr/>
            <p:nvPr userDrawn="1"/>
          </p:nvSpPr>
          <p:spPr>
            <a:xfrm>
              <a:off x="10456330" y="439865"/>
              <a:ext cx="345435" cy="345435"/>
            </a:xfrm>
            <a:prstGeom prst="ellipse">
              <a:avLst/>
            </a:prstGeom>
            <a:solidFill>
              <a:schemeClr val="bg1"/>
            </a:solidFill>
            <a:ln w="698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2" name="Oval 261"/>
            <p:cNvSpPr/>
            <p:nvPr userDrawn="1"/>
          </p:nvSpPr>
          <p:spPr>
            <a:xfrm>
              <a:off x="935649" y="4876797"/>
              <a:ext cx="455162" cy="455162"/>
            </a:xfrm>
            <a:prstGeom prst="ellipse">
              <a:avLst/>
            </a:prstGeom>
            <a:solidFill>
              <a:schemeClr val="bg1"/>
            </a:solidFill>
            <a:ln w="7302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3" name="Oval 262"/>
            <p:cNvSpPr/>
            <p:nvPr userDrawn="1"/>
          </p:nvSpPr>
          <p:spPr>
            <a:xfrm>
              <a:off x="2992981" y="4318003"/>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4" name="Oval 263"/>
            <p:cNvSpPr/>
            <p:nvPr userDrawn="1"/>
          </p:nvSpPr>
          <p:spPr>
            <a:xfrm>
              <a:off x="7251702" y="4110568"/>
              <a:ext cx="95491" cy="95491"/>
            </a:xfrm>
            <a:prstGeom prst="ellipse">
              <a:avLst/>
            </a:prstGeom>
            <a:solidFill>
              <a:schemeClr val="bg1"/>
            </a:solidFill>
            <a:ln w="28575"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5" name="Oval 264"/>
            <p:cNvSpPr/>
            <p:nvPr userDrawn="1"/>
          </p:nvSpPr>
          <p:spPr>
            <a:xfrm>
              <a:off x="7677152" y="3454402"/>
              <a:ext cx="171696" cy="171696"/>
            </a:xfrm>
            <a:prstGeom prst="ellipse">
              <a:avLst/>
            </a:prstGeom>
            <a:solidFill>
              <a:schemeClr val="bg1"/>
            </a:solidFill>
            <a:ln w="317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6" name="Oval 265"/>
            <p:cNvSpPr/>
            <p:nvPr userDrawn="1"/>
          </p:nvSpPr>
          <p:spPr>
            <a:xfrm>
              <a:off x="9554631" y="1375833"/>
              <a:ext cx="263141" cy="263141"/>
            </a:xfrm>
            <a:prstGeom prst="ellipse">
              <a:avLst/>
            </a:prstGeom>
            <a:solidFill>
              <a:schemeClr val="bg1"/>
            </a:solidFill>
            <a:ln w="508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7" name="Oval 266"/>
            <p:cNvSpPr/>
            <p:nvPr userDrawn="1"/>
          </p:nvSpPr>
          <p:spPr>
            <a:xfrm>
              <a:off x="10026651" y="795868"/>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8" name="Oval 267"/>
            <p:cNvSpPr/>
            <p:nvPr userDrawn="1"/>
          </p:nvSpPr>
          <p:spPr>
            <a:xfrm>
              <a:off x="11819465" y="1803405"/>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9" name="Oval 268"/>
            <p:cNvSpPr/>
            <p:nvPr userDrawn="1"/>
          </p:nvSpPr>
          <p:spPr>
            <a:xfrm>
              <a:off x="11673423" y="531286"/>
              <a:ext cx="241805" cy="241805"/>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0" name="Oval 269"/>
            <p:cNvSpPr/>
            <p:nvPr userDrawn="1"/>
          </p:nvSpPr>
          <p:spPr>
            <a:xfrm>
              <a:off x="11094780" y="38267"/>
              <a:ext cx="363723" cy="363723"/>
            </a:xfrm>
            <a:prstGeom prst="ellipse">
              <a:avLst/>
            </a:prstGeom>
            <a:solidFill>
              <a:schemeClr val="bg1"/>
            </a:solidFill>
            <a:ln w="698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1" name="Oval 270"/>
            <p:cNvSpPr/>
            <p:nvPr userDrawn="1"/>
          </p:nvSpPr>
          <p:spPr>
            <a:xfrm>
              <a:off x="3679287" y="5558364"/>
              <a:ext cx="263141" cy="263141"/>
            </a:xfrm>
            <a:prstGeom prst="ellipse">
              <a:avLst/>
            </a:prstGeom>
            <a:solidFill>
              <a:schemeClr val="bg1"/>
            </a:solidFill>
            <a:ln w="444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2" name="Oval 271"/>
            <p:cNvSpPr/>
            <p:nvPr userDrawn="1"/>
          </p:nvSpPr>
          <p:spPr>
            <a:xfrm>
              <a:off x="4804704" y="6062147"/>
              <a:ext cx="269236" cy="26923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3" name="Oval 272"/>
            <p:cNvSpPr/>
            <p:nvPr userDrawn="1"/>
          </p:nvSpPr>
          <p:spPr>
            <a:xfrm>
              <a:off x="9295981" y="2070100"/>
              <a:ext cx="226562" cy="226562"/>
            </a:xfrm>
            <a:prstGeom prst="ellipse">
              <a:avLst/>
            </a:prstGeom>
            <a:solidFill>
              <a:schemeClr val="bg1"/>
            </a:solidFill>
            <a:ln w="444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4" name="Oval 273"/>
            <p:cNvSpPr/>
            <p:nvPr userDrawn="1"/>
          </p:nvSpPr>
          <p:spPr>
            <a:xfrm>
              <a:off x="11804635" y="3200402"/>
              <a:ext cx="226561" cy="226561"/>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5" name="Oval 274"/>
            <p:cNvSpPr/>
            <p:nvPr userDrawn="1"/>
          </p:nvSpPr>
          <p:spPr>
            <a:xfrm>
              <a:off x="11746769" y="4199469"/>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6" name="Oval 275"/>
            <p:cNvSpPr/>
            <p:nvPr userDrawn="1"/>
          </p:nvSpPr>
          <p:spPr>
            <a:xfrm>
              <a:off x="11594881" y="6062147"/>
              <a:ext cx="180841" cy="180841"/>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7" name="Oval 276"/>
            <p:cNvSpPr/>
            <p:nvPr userDrawn="1"/>
          </p:nvSpPr>
          <p:spPr>
            <a:xfrm>
              <a:off x="10434999" y="6422480"/>
              <a:ext cx="113787" cy="113786"/>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8" name="Oval 277"/>
            <p:cNvSpPr/>
            <p:nvPr userDrawn="1"/>
          </p:nvSpPr>
          <p:spPr>
            <a:xfrm>
              <a:off x="9152496" y="6481238"/>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9" name="Oval 278"/>
            <p:cNvSpPr/>
            <p:nvPr userDrawn="1"/>
          </p:nvSpPr>
          <p:spPr>
            <a:xfrm>
              <a:off x="6112806" y="6320368"/>
              <a:ext cx="226562" cy="226562"/>
            </a:xfrm>
            <a:prstGeom prst="ellipse">
              <a:avLst/>
            </a:prstGeom>
            <a:solidFill>
              <a:schemeClr val="bg1"/>
            </a:solidFill>
            <a:ln w="444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80" name="Oval 279"/>
            <p:cNvSpPr/>
            <p:nvPr userDrawn="1"/>
          </p:nvSpPr>
          <p:spPr>
            <a:xfrm>
              <a:off x="8674086" y="5954188"/>
              <a:ext cx="122931" cy="122930"/>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grpSp>
    </p:spTree>
    <p:extLst>
      <p:ext uri="{BB962C8B-B14F-4D97-AF65-F5344CB8AC3E}">
        <p14:creationId xmlns:p14="http://schemas.microsoft.com/office/powerpoint/2010/main" val="23117271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New Chapter Blank">
    <p:spTree>
      <p:nvGrpSpPr>
        <p:cNvPr id="1" name=""/>
        <p:cNvGrpSpPr/>
        <p:nvPr/>
      </p:nvGrpSpPr>
      <p:grpSpPr>
        <a:xfrm>
          <a:off x="0" y="0"/>
          <a:ext cx="0" cy="0"/>
          <a:chOff x="0" y="0"/>
          <a:chExt cx="0" cy="0"/>
        </a:xfrm>
      </p:grpSpPr>
      <p:sp>
        <p:nvSpPr>
          <p:cNvPr id="58" name="TextBox 57"/>
          <p:cNvSpPr txBox="1"/>
          <p:nvPr userDrawn="1"/>
        </p:nvSpPr>
        <p:spPr>
          <a:xfrm>
            <a:off x="12527404" y="1244601"/>
            <a:ext cx="236705" cy="472296"/>
          </a:xfrm>
          <a:prstGeom prst="rect">
            <a:avLst/>
          </a:prstGeom>
          <a:noFill/>
        </p:spPr>
        <p:txBody>
          <a:bodyPr wrap="none" lIns="117208" tIns="58604" rIns="117208" bIns="58604" rtlCol="0">
            <a:spAutoFit/>
          </a:bodyPr>
          <a:lstStyle/>
          <a:p>
            <a:endParaRPr lang="en-US" dirty="0">
              <a:latin typeface="+mj-lt"/>
            </a:endParaRPr>
          </a:p>
        </p:txBody>
      </p:sp>
      <p:grpSp>
        <p:nvGrpSpPr>
          <p:cNvPr id="602" name="Group 601"/>
          <p:cNvGrpSpPr/>
          <p:nvPr userDrawn="1"/>
        </p:nvGrpSpPr>
        <p:grpSpPr>
          <a:xfrm>
            <a:off x="1206558" y="275335"/>
            <a:ext cx="11695521" cy="7269118"/>
            <a:chOff x="935649" y="38267"/>
            <a:chExt cx="11695521" cy="7269118"/>
          </a:xfrm>
        </p:grpSpPr>
        <p:cxnSp>
          <p:nvCxnSpPr>
            <p:cNvPr id="603" name="Straight Connector 602"/>
            <p:cNvCxnSpPr/>
            <p:nvPr userDrawn="1"/>
          </p:nvCxnSpPr>
          <p:spPr>
            <a:xfrm flipH="1" flipV="1">
              <a:off x="10071100" y="5080000"/>
              <a:ext cx="2387600" cy="317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userDrawn="1"/>
          </p:nvCxnSpPr>
          <p:spPr>
            <a:xfrm>
              <a:off x="3048012" y="4402667"/>
              <a:ext cx="6884458" cy="66251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userDrawn="1"/>
          </p:nvCxnSpPr>
          <p:spPr>
            <a:xfrm>
              <a:off x="4542356" y="3945466"/>
              <a:ext cx="5676900" cy="117157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userDrawn="1"/>
          </p:nvCxnSpPr>
          <p:spPr>
            <a:xfrm>
              <a:off x="7327900" y="4165600"/>
              <a:ext cx="2819400" cy="9398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07" name="Straight Connector 606"/>
            <p:cNvCxnSpPr/>
            <p:nvPr userDrawn="1"/>
          </p:nvCxnSpPr>
          <p:spPr>
            <a:xfrm>
              <a:off x="6997704" y="3594101"/>
              <a:ext cx="3038475" cy="14250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08" name="Straight Connector 607"/>
            <p:cNvCxnSpPr/>
            <p:nvPr userDrawn="1"/>
          </p:nvCxnSpPr>
          <p:spPr>
            <a:xfrm>
              <a:off x="7759700" y="3543300"/>
              <a:ext cx="2327275" cy="153987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a:stCxn id="652" idx="5"/>
            </p:cNvCxnSpPr>
            <p:nvPr userDrawn="1"/>
          </p:nvCxnSpPr>
          <p:spPr>
            <a:xfrm>
              <a:off x="8669604" y="3849975"/>
              <a:ext cx="1655474" cy="142475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a:stCxn id="655" idx="5"/>
            </p:cNvCxnSpPr>
            <p:nvPr userDrawn="1"/>
          </p:nvCxnSpPr>
          <p:spPr>
            <a:xfrm>
              <a:off x="8467646" y="3222553"/>
              <a:ext cx="1641542" cy="190401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userDrawn="1"/>
          </p:nvCxnSpPr>
          <p:spPr>
            <a:xfrm>
              <a:off x="9690100" y="1456269"/>
              <a:ext cx="393700" cy="3505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userDrawn="1"/>
          </p:nvCxnSpPr>
          <p:spPr>
            <a:xfrm>
              <a:off x="9431048" y="2218267"/>
              <a:ext cx="652752" cy="284903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userDrawn="1"/>
          </p:nvCxnSpPr>
          <p:spPr>
            <a:xfrm>
              <a:off x="9385300" y="3073400"/>
              <a:ext cx="723900" cy="20828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userDrawn="1"/>
          </p:nvCxnSpPr>
          <p:spPr>
            <a:xfrm>
              <a:off x="9336682" y="3966630"/>
              <a:ext cx="1061212" cy="154161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15" name="Straight Connector 614"/>
            <p:cNvCxnSpPr/>
            <p:nvPr userDrawn="1"/>
          </p:nvCxnSpPr>
          <p:spPr>
            <a:xfrm>
              <a:off x="8978900" y="2857500"/>
              <a:ext cx="1117600" cy="2222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16" name="Straight Connector 615"/>
            <p:cNvCxnSpPr/>
            <p:nvPr userDrawn="1"/>
          </p:nvCxnSpPr>
          <p:spPr>
            <a:xfrm flipV="1">
              <a:off x="3771900" y="5113866"/>
              <a:ext cx="6311900" cy="571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userDrawn="1"/>
          </p:nvCxnSpPr>
          <p:spPr>
            <a:xfrm flipV="1">
              <a:off x="4914900" y="5113866"/>
              <a:ext cx="5168900" cy="1092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userDrawn="1"/>
          </p:nvCxnSpPr>
          <p:spPr>
            <a:xfrm flipH="1">
              <a:off x="10081240" y="4940300"/>
              <a:ext cx="2560" cy="236708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userDrawn="1"/>
          </p:nvCxnSpPr>
          <p:spPr>
            <a:xfrm flipV="1">
              <a:off x="6197580" y="5015444"/>
              <a:ext cx="4143375" cy="143192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userDrawn="1"/>
          </p:nvCxnSpPr>
          <p:spPr>
            <a:xfrm flipV="1">
              <a:off x="6375400" y="5096933"/>
              <a:ext cx="3708400" cy="1866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userDrawn="1"/>
          </p:nvCxnSpPr>
          <p:spPr>
            <a:xfrm flipV="1">
              <a:off x="8702978" y="4995335"/>
              <a:ext cx="1523868" cy="10498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userDrawn="1"/>
          </p:nvCxnSpPr>
          <p:spPr>
            <a:xfrm flipV="1">
              <a:off x="8102600" y="5080000"/>
              <a:ext cx="1981200" cy="1866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23" name="Straight Connector 622"/>
            <p:cNvCxnSpPr/>
            <p:nvPr userDrawn="1"/>
          </p:nvCxnSpPr>
          <p:spPr>
            <a:xfrm flipV="1">
              <a:off x="8521700" y="5080000"/>
              <a:ext cx="1549400" cy="1993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24" name="Straight Connector 623"/>
            <p:cNvCxnSpPr/>
            <p:nvPr userDrawn="1"/>
          </p:nvCxnSpPr>
          <p:spPr>
            <a:xfrm flipV="1">
              <a:off x="9203293" y="4995335"/>
              <a:ext cx="927235" cy="158851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userDrawn="1"/>
          </p:nvCxnSpPr>
          <p:spPr>
            <a:xfrm flipV="1">
              <a:off x="9283700" y="5080000"/>
              <a:ext cx="800100" cy="1981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userDrawn="1"/>
          </p:nvCxnSpPr>
          <p:spPr>
            <a:xfrm flipV="1">
              <a:off x="9550400" y="5080000"/>
              <a:ext cx="520700" cy="20320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userDrawn="1"/>
          </p:nvCxnSpPr>
          <p:spPr>
            <a:xfrm flipV="1">
              <a:off x="9829800" y="5105400"/>
              <a:ext cx="244856" cy="193294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userDrawn="1"/>
          </p:nvCxnSpPr>
          <p:spPr>
            <a:xfrm flipH="1" flipV="1">
              <a:off x="10083800" y="5080000"/>
              <a:ext cx="292100" cy="2222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userDrawn="1"/>
          </p:nvCxnSpPr>
          <p:spPr>
            <a:xfrm flipH="1" flipV="1">
              <a:off x="9931412" y="4504271"/>
              <a:ext cx="546100" cy="1981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userDrawn="1"/>
          </p:nvCxnSpPr>
          <p:spPr>
            <a:xfrm flipH="1" flipV="1">
              <a:off x="10071100" y="5080000"/>
              <a:ext cx="889000" cy="1993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31" name="Straight Connector 630"/>
            <p:cNvCxnSpPr/>
            <p:nvPr userDrawn="1"/>
          </p:nvCxnSpPr>
          <p:spPr>
            <a:xfrm flipH="1" flipV="1">
              <a:off x="10071100" y="5067300"/>
              <a:ext cx="1206500" cy="1981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32" name="Straight Connector 631"/>
            <p:cNvCxnSpPr/>
            <p:nvPr userDrawn="1"/>
          </p:nvCxnSpPr>
          <p:spPr>
            <a:xfrm flipH="1" flipV="1">
              <a:off x="10071100" y="5080000"/>
              <a:ext cx="1562100" cy="1930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userDrawn="1"/>
          </p:nvCxnSpPr>
          <p:spPr>
            <a:xfrm flipH="1" flipV="1">
              <a:off x="10071100" y="5080000"/>
              <a:ext cx="2117725" cy="19558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userDrawn="1"/>
          </p:nvCxnSpPr>
          <p:spPr>
            <a:xfrm flipH="1" flipV="1">
              <a:off x="9698598" y="4838703"/>
              <a:ext cx="1922767" cy="126686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userDrawn="1"/>
          </p:nvCxnSpPr>
          <p:spPr>
            <a:xfrm flipH="1" flipV="1">
              <a:off x="10071100" y="5080000"/>
              <a:ext cx="2540000" cy="1168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userDrawn="1"/>
          </p:nvCxnSpPr>
          <p:spPr>
            <a:xfrm flipH="1" flipV="1">
              <a:off x="10071100" y="5080000"/>
              <a:ext cx="2438400" cy="6731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userDrawn="1"/>
          </p:nvCxnSpPr>
          <p:spPr>
            <a:xfrm flipV="1">
              <a:off x="1236026" y="5080000"/>
              <a:ext cx="8841424" cy="338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userDrawn="1"/>
          </p:nvCxnSpPr>
          <p:spPr>
            <a:xfrm>
              <a:off x="10083799" y="5080000"/>
              <a:ext cx="2194558" cy="127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39" name="Straight Connector 638"/>
            <p:cNvCxnSpPr/>
            <p:nvPr userDrawn="1"/>
          </p:nvCxnSpPr>
          <p:spPr>
            <a:xfrm flipH="1">
              <a:off x="10100732" y="948267"/>
              <a:ext cx="7590" cy="40089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40" name="Straight Connector 639"/>
            <p:cNvCxnSpPr/>
            <p:nvPr userDrawn="1"/>
          </p:nvCxnSpPr>
          <p:spPr>
            <a:xfrm flipH="1">
              <a:off x="10100732" y="455613"/>
              <a:ext cx="571500" cy="461168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userDrawn="1"/>
          </p:nvCxnSpPr>
          <p:spPr>
            <a:xfrm flipH="1">
              <a:off x="10066868" y="135464"/>
              <a:ext cx="1257300" cy="50800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userDrawn="1"/>
          </p:nvCxnSpPr>
          <p:spPr>
            <a:xfrm flipH="1">
              <a:off x="10016072" y="618066"/>
              <a:ext cx="1787144" cy="464210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userDrawn="1"/>
          </p:nvCxnSpPr>
          <p:spPr>
            <a:xfrm flipH="1">
              <a:off x="10121896" y="1862669"/>
              <a:ext cx="1778000" cy="30861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userDrawn="1"/>
          </p:nvCxnSpPr>
          <p:spPr>
            <a:xfrm flipH="1">
              <a:off x="10071100" y="1744133"/>
              <a:ext cx="2560070" cy="33231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userDrawn="1"/>
          </p:nvCxnSpPr>
          <p:spPr>
            <a:xfrm flipH="1">
              <a:off x="10185394" y="3352803"/>
              <a:ext cx="1683844" cy="162390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userDrawn="1"/>
          </p:nvCxnSpPr>
          <p:spPr>
            <a:xfrm flipH="1">
              <a:off x="10083802" y="3484033"/>
              <a:ext cx="2311398" cy="1600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47" name="Straight Connector 646"/>
            <p:cNvCxnSpPr/>
            <p:nvPr userDrawn="1"/>
          </p:nvCxnSpPr>
          <p:spPr>
            <a:xfrm flipH="1">
              <a:off x="10083800" y="4267200"/>
              <a:ext cx="1750216" cy="81703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48" name="Straight Connector 647"/>
            <p:cNvCxnSpPr/>
            <p:nvPr userDrawn="1"/>
          </p:nvCxnSpPr>
          <p:spPr>
            <a:xfrm flipH="1">
              <a:off x="10083800" y="4419600"/>
              <a:ext cx="2336800" cy="660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userDrawn="1"/>
          </p:nvCxnSpPr>
          <p:spPr>
            <a:xfrm flipH="1">
              <a:off x="10083800" y="4787900"/>
              <a:ext cx="2324100" cy="2921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sp>
          <p:nvSpPr>
            <p:cNvPr id="650" name="Oval 649"/>
            <p:cNvSpPr/>
            <p:nvPr userDrawn="1"/>
          </p:nvSpPr>
          <p:spPr>
            <a:xfrm>
              <a:off x="9309100" y="4305300"/>
              <a:ext cx="1549400" cy="1549400"/>
            </a:xfrm>
            <a:prstGeom prst="ellipse">
              <a:avLst/>
            </a:prstGeom>
            <a:solidFill>
              <a:schemeClr val="bg1"/>
            </a:solidFill>
            <a:ln w="1905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51" name="Oval 650"/>
            <p:cNvSpPr/>
            <p:nvPr userDrawn="1"/>
          </p:nvSpPr>
          <p:spPr>
            <a:xfrm>
              <a:off x="4453455" y="3780365"/>
              <a:ext cx="318005" cy="318005"/>
            </a:xfrm>
            <a:prstGeom prst="ellipse">
              <a:avLst/>
            </a:prstGeom>
            <a:solidFill>
              <a:schemeClr val="bg1"/>
            </a:solidFill>
            <a:ln w="635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52" name="Oval 651"/>
            <p:cNvSpPr/>
            <p:nvPr userDrawn="1"/>
          </p:nvSpPr>
          <p:spPr>
            <a:xfrm>
              <a:off x="8572481" y="3752853"/>
              <a:ext cx="113787" cy="113786"/>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53" name="Oval 652"/>
            <p:cNvSpPr/>
            <p:nvPr userDrawn="1"/>
          </p:nvSpPr>
          <p:spPr>
            <a:xfrm>
              <a:off x="9275217" y="3903131"/>
              <a:ext cx="95499" cy="95499"/>
            </a:xfrm>
            <a:prstGeom prst="ellipse">
              <a:avLst/>
            </a:prstGeom>
            <a:solidFill>
              <a:schemeClr val="bg1"/>
            </a:solidFill>
            <a:ln w="190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54" name="Oval 653"/>
            <p:cNvSpPr/>
            <p:nvPr userDrawn="1"/>
          </p:nvSpPr>
          <p:spPr>
            <a:xfrm>
              <a:off x="9304869" y="2976036"/>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55" name="Oval 654"/>
            <p:cNvSpPr/>
            <p:nvPr userDrawn="1"/>
          </p:nvSpPr>
          <p:spPr>
            <a:xfrm>
              <a:off x="8288856" y="3043763"/>
              <a:ext cx="209465" cy="209465"/>
            </a:xfrm>
            <a:prstGeom prst="ellipse">
              <a:avLst/>
            </a:prstGeom>
            <a:solidFill>
              <a:schemeClr val="bg1"/>
            </a:solidFill>
            <a:ln w="2222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56" name="Oval 655"/>
            <p:cNvSpPr/>
            <p:nvPr userDrawn="1"/>
          </p:nvSpPr>
          <p:spPr>
            <a:xfrm>
              <a:off x="6819904" y="3441701"/>
              <a:ext cx="263137" cy="263137"/>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57" name="Oval 656"/>
            <p:cNvSpPr/>
            <p:nvPr userDrawn="1"/>
          </p:nvSpPr>
          <p:spPr>
            <a:xfrm>
              <a:off x="8902702" y="2794002"/>
              <a:ext cx="180841" cy="180841"/>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58" name="Oval 657"/>
            <p:cNvSpPr/>
            <p:nvPr userDrawn="1"/>
          </p:nvSpPr>
          <p:spPr>
            <a:xfrm>
              <a:off x="10456330" y="439865"/>
              <a:ext cx="345435" cy="345435"/>
            </a:xfrm>
            <a:prstGeom prst="ellipse">
              <a:avLst/>
            </a:prstGeom>
            <a:solidFill>
              <a:schemeClr val="bg1"/>
            </a:solidFill>
            <a:ln w="698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59" name="Oval 658"/>
            <p:cNvSpPr/>
            <p:nvPr userDrawn="1"/>
          </p:nvSpPr>
          <p:spPr>
            <a:xfrm>
              <a:off x="935649" y="4876797"/>
              <a:ext cx="455162" cy="455162"/>
            </a:xfrm>
            <a:prstGeom prst="ellipse">
              <a:avLst/>
            </a:prstGeom>
            <a:solidFill>
              <a:schemeClr val="bg1"/>
            </a:solidFill>
            <a:ln w="7302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60" name="Oval 659"/>
            <p:cNvSpPr/>
            <p:nvPr userDrawn="1"/>
          </p:nvSpPr>
          <p:spPr>
            <a:xfrm>
              <a:off x="2992981" y="4318003"/>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61" name="Oval 660"/>
            <p:cNvSpPr/>
            <p:nvPr userDrawn="1"/>
          </p:nvSpPr>
          <p:spPr>
            <a:xfrm>
              <a:off x="7251702" y="4110568"/>
              <a:ext cx="95491" cy="95491"/>
            </a:xfrm>
            <a:prstGeom prst="ellipse">
              <a:avLst/>
            </a:prstGeom>
            <a:solidFill>
              <a:schemeClr val="bg1"/>
            </a:solidFill>
            <a:ln w="28575"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62" name="Oval 661"/>
            <p:cNvSpPr/>
            <p:nvPr userDrawn="1"/>
          </p:nvSpPr>
          <p:spPr>
            <a:xfrm>
              <a:off x="7677152" y="3454402"/>
              <a:ext cx="171696" cy="171696"/>
            </a:xfrm>
            <a:prstGeom prst="ellipse">
              <a:avLst/>
            </a:prstGeom>
            <a:solidFill>
              <a:schemeClr val="bg1"/>
            </a:solidFill>
            <a:ln w="317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63" name="Oval 662"/>
            <p:cNvSpPr/>
            <p:nvPr userDrawn="1"/>
          </p:nvSpPr>
          <p:spPr>
            <a:xfrm>
              <a:off x="9554631" y="1375833"/>
              <a:ext cx="263141" cy="263141"/>
            </a:xfrm>
            <a:prstGeom prst="ellipse">
              <a:avLst/>
            </a:prstGeom>
            <a:solidFill>
              <a:schemeClr val="bg1"/>
            </a:solidFill>
            <a:ln w="508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64" name="Oval 663"/>
            <p:cNvSpPr/>
            <p:nvPr userDrawn="1"/>
          </p:nvSpPr>
          <p:spPr>
            <a:xfrm>
              <a:off x="10026651" y="795868"/>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65" name="Oval 664"/>
            <p:cNvSpPr/>
            <p:nvPr userDrawn="1"/>
          </p:nvSpPr>
          <p:spPr>
            <a:xfrm>
              <a:off x="11819465" y="1803405"/>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66" name="Oval 665"/>
            <p:cNvSpPr/>
            <p:nvPr userDrawn="1"/>
          </p:nvSpPr>
          <p:spPr>
            <a:xfrm>
              <a:off x="11673423" y="531286"/>
              <a:ext cx="241805" cy="241805"/>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67" name="Oval 666"/>
            <p:cNvSpPr/>
            <p:nvPr userDrawn="1"/>
          </p:nvSpPr>
          <p:spPr>
            <a:xfrm>
              <a:off x="11094780" y="38267"/>
              <a:ext cx="363723" cy="363723"/>
            </a:xfrm>
            <a:prstGeom prst="ellipse">
              <a:avLst/>
            </a:prstGeom>
            <a:solidFill>
              <a:schemeClr val="bg1"/>
            </a:solidFill>
            <a:ln w="698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68" name="Oval 667"/>
            <p:cNvSpPr/>
            <p:nvPr userDrawn="1"/>
          </p:nvSpPr>
          <p:spPr>
            <a:xfrm>
              <a:off x="3679287" y="5558364"/>
              <a:ext cx="263141" cy="263141"/>
            </a:xfrm>
            <a:prstGeom prst="ellipse">
              <a:avLst/>
            </a:prstGeom>
            <a:solidFill>
              <a:schemeClr val="bg1"/>
            </a:solidFill>
            <a:ln w="444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69" name="Oval 668"/>
            <p:cNvSpPr/>
            <p:nvPr userDrawn="1"/>
          </p:nvSpPr>
          <p:spPr>
            <a:xfrm>
              <a:off x="4804704" y="6062147"/>
              <a:ext cx="269236" cy="26923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70" name="Oval 669"/>
            <p:cNvSpPr/>
            <p:nvPr userDrawn="1"/>
          </p:nvSpPr>
          <p:spPr>
            <a:xfrm>
              <a:off x="9295981" y="2070100"/>
              <a:ext cx="226562" cy="226562"/>
            </a:xfrm>
            <a:prstGeom prst="ellipse">
              <a:avLst/>
            </a:prstGeom>
            <a:solidFill>
              <a:schemeClr val="bg1"/>
            </a:solidFill>
            <a:ln w="444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71" name="Oval 670"/>
            <p:cNvSpPr/>
            <p:nvPr userDrawn="1"/>
          </p:nvSpPr>
          <p:spPr>
            <a:xfrm>
              <a:off x="11804635" y="3200402"/>
              <a:ext cx="226561" cy="226561"/>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72" name="Oval 671"/>
            <p:cNvSpPr/>
            <p:nvPr userDrawn="1"/>
          </p:nvSpPr>
          <p:spPr>
            <a:xfrm>
              <a:off x="11746769" y="4199469"/>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73" name="Oval 672"/>
            <p:cNvSpPr/>
            <p:nvPr userDrawn="1"/>
          </p:nvSpPr>
          <p:spPr>
            <a:xfrm>
              <a:off x="11594881" y="6062147"/>
              <a:ext cx="180841" cy="180841"/>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74" name="Oval 673"/>
            <p:cNvSpPr/>
            <p:nvPr userDrawn="1"/>
          </p:nvSpPr>
          <p:spPr>
            <a:xfrm>
              <a:off x="10434999" y="6422480"/>
              <a:ext cx="113787" cy="113786"/>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75" name="Oval 674"/>
            <p:cNvSpPr/>
            <p:nvPr userDrawn="1"/>
          </p:nvSpPr>
          <p:spPr>
            <a:xfrm>
              <a:off x="9152496" y="6481238"/>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76" name="Oval 675"/>
            <p:cNvSpPr/>
            <p:nvPr userDrawn="1"/>
          </p:nvSpPr>
          <p:spPr>
            <a:xfrm>
              <a:off x="6112806" y="6320368"/>
              <a:ext cx="226562" cy="226562"/>
            </a:xfrm>
            <a:prstGeom prst="ellipse">
              <a:avLst/>
            </a:prstGeom>
            <a:solidFill>
              <a:schemeClr val="bg1"/>
            </a:solidFill>
            <a:ln w="444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677" name="Oval 676"/>
            <p:cNvSpPr/>
            <p:nvPr userDrawn="1"/>
          </p:nvSpPr>
          <p:spPr>
            <a:xfrm>
              <a:off x="8674086" y="5954188"/>
              <a:ext cx="122931" cy="122930"/>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grpSp>
      <p:sp>
        <p:nvSpPr>
          <p:cNvPr id="680" name="Title 1"/>
          <p:cNvSpPr>
            <a:spLocks noGrp="1"/>
          </p:cNvSpPr>
          <p:nvPr>
            <p:ph type="ctrTitle" hasCustomPrompt="1"/>
          </p:nvPr>
        </p:nvSpPr>
        <p:spPr>
          <a:xfrm>
            <a:off x="542743" y="1547299"/>
            <a:ext cx="11141258" cy="577835"/>
          </a:xfrm>
          <a:noFill/>
        </p:spPr>
        <p:txBody>
          <a:bodyPr lIns="0" tIns="0" rIns="0" bIns="0" anchor="ctr" anchorCtr="0">
            <a:noAutofit/>
          </a:bodyPr>
          <a:lstStyle>
            <a:lvl1pPr marL="0" marR="0" indent="0" algn="l" defTabSz="1172078" rtl="0" eaLnBrk="1" fontAlgn="auto" latinLnBrk="0" hangingPunct="1">
              <a:lnSpc>
                <a:spcPct val="80000"/>
              </a:lnSpc>
              <a:spcBef>
                <a:spcPts val="0"/>
              </a:spcBef>
              <a:spcAft>
                <a:spcPts val="0"/>
              </a:spcAft>
              <a:buClrTx/>
              <a:buSzTx/>
              <a:buFontTx/>
              <a:buNone/>
              <a:tabLst/>
              <a:defRPr sz="3800" b="1">
                <a:solidFill>
                  <a:srgbClr val="44499C"/>
                </a:solidFill>
              </a:defRPr>
            </a:lvl1pPr>
          </a:lstStyle>
          <a:p>
            <a:r>
              <a:rPr lang="en-US" dirty="0" smtClean="0"/>
              <a:t>INTRODUCING XYZ </a:t>
            </a:r>
            <a:endParaRPr lang="en-US" dirty="0"/>
          </a:p>
        </p:txBody>
      </p:sp>
      <p:sp>
        <p:nvSpPr>
          <p:cNvPr id="681" name="Rectangle 5"/>
          <p:cNvSpPr>
            <a:spLocks noGrp="1" noChangeArrowheads="1"/>
          </p:cNvSpPr>
          <p:nvPr>
            <p:ph type="subTitle" idx="1" hasCustomPrompt="1"/>
          </p:nvPr>
        </p:nvSpPr>
        <p:spPr>
          <a:xfrm>
            <a:off x="569966" y="2058209"/>
            <a:ext cx="11139434" cy="409824"/>
          </a:xfrm>
          <a:prstGeom prst="rect">
            <a:avLst/>
          </a:prstGeom>
        </p:spPr>
        <p:txBody>
          <a:bodyPr lIns="0" tIns="0" rIns="0" bIns="0" anchor="t" anchorCtr="0">
            <a:noAutofit/>
          </a:bodyPr>
          <a:lstStyle>
            <a:lvl1pPr marL="0" indent="0">
              <a:buFont typeface="Wingdings" pitchFamily="2" charset="2"/>
              <a:buNone/>
              <a:defRPr sz="2600" baseline="0">
                <a:solidFill>
                  <a:schemeClr val="tx1"/>
                </a:solidFill>
              </a:defRPr>
            </a:lvl1pPr>
          </a:lstStyle>
          <a:p>
            <a:r>
              <a:rPr lang="en-US" dirty="0" smtClean="0"/>
              <a:t>Insert tagline</a:t>
            </a:r>
            <a:endParaRPr lang="en-US" dirty="0"/>
          </a:p>
        </p:txBody>
      </p:sp>
    </p:spTree>
    <p:extLst>
      <p:ext uri="{BB962C8B-B14F-4D97-AF65-F5344CB8AC3E}">
        <p14:creationId xmlns:p14="http://schemas.microsoft.com/office/powerpoint/2010/main" val="99688489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New Chapter Blank">
    <p:spTree>
      <p:nvGrpSpPr>
        <p:cNvPr id="1" name=""/>
        <p:cNvGrpSpPr/>
        <p:nvPr/>
      </p:nvGrpSpPr>
      <p:grpSpPr>
        <a:xfrm>
          <a:off x="0" y="0"/>
          <a:ext cx="0" cy="0"/>
          <a:chOff x="0" y="0"/>
          <a:chExt cx="0" cy="0"/>
        </a:xfrm>
      </p:grpSpPr>
      <p:pic>
        <p:nvPicPr>
          <p:cNvPr id="6" name="Picture 5" descr="curtain-slide-1.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400" y="-10914"/>
            <a:ext cx="12280900" cy="6908006"/>
          </a:xfrm>
          <a:prstGeom prst="rect">
            <a:avLst/>
          </a:prstGeom>
        </p:spPr>
      </p:pic>
      <p:sp>
        <p:nvSpPr>
          <p:cNvPr id="58" name="TextBox 57"/>
          <p:cNvSpPr txBox="1"/>
          <p:nvPr userDrawn="1"/>
        </p:nvSpPr>
        <p:spPr>
          <a:xfrm>
            <a:off x="12527404" y="1244601"/>
            <a:ext cx="236705" cy="472296"/>
          </a:xfrm>
          <a:prstGeom prst="rect">
            <a:avLst/>
          </a:prstGeom>
          <a:noFill/>
        </p:spPr>
        <p:txBody>
          <a:bodyPr wrap="none" lIns="117208" tIns="58604" rIns="117208" bIns="58604" rtlCol="0">
            <a:spAutoFit/>
          </a:bodyPr>
          <a:lstStyle/>
          <a:p>
            <a:endParaRPr lang="en-US" dirty="0">
              <a:latin typeface="+mj-lt"/>
            </a:endParaRPr>
          </a:p>
        </p:txBody>
      </p:sp>
      <p:sp>
        <p:nvSpPr>
          <p:cNvPr id="17" name="Title 1"/>
          <p:cNvSpPr>
            <a:spLocks noGrp="1"/>
          </p:cNvSpPr>
          <p:nvPr>
            <p:ph type="ctrTitle" hasCustomPrompt="1"/>
          </p:nvPr>
        </p:nvSpPr>
        <p:spPr>
          <a:xfrm>
            <a:off x="0" y="3140083"/>
            <a:ext cx="12188825" cy="577835"/>
          </a:xfrm>
          <a:noFill/>
          <a:effectLst/>
        </p:spPr>
        <p:txBody>
          <a:bodyPr lIns="0" tIns="0" rIns="0" bIns="0" anchor="ctr" anchorCtr="0">
            <a:noAutofit/>
          </a:bodyPr>
          <a:lstStyle>
            <a:lvl1pPr algn="ctr">
              <a:lnSpc>
                <a:spcPts val="5127"/>
              </a:lnSpc>
              <a:spcBef>
                <a:spcPts val="0"/>
              </a:spcBef>
              <a:spcAft>
                <a:spcPts val="0"/>
              </a:spcAft>
              <a:defRPr sz="5400" b="0" cap="none" baseline="0">
                <a:solidFill>
                  <a:schemeClr val="bg1"/>
                </a:solidFill>
                <a:latin typeface="+mj-lt"/>
              </a:defRPr>
            </a:lvl1pPr>
          </a:lstStyle>
          <a:p>
            <a:r>
              <a:rPr lang="en-US" dirty="0" smtClean="0"/>
              <a:t>Introducing XYZ </a:t>
            </a:r>
            <a:endParaRPr lang="en-US" dirty="0"/>
          </a:p>
        </p:txBody>
      </p:sp>
    </p:spTree>
    <p:extLst>
      <p:ext uri="{BB962C8B-B14F-4D97-AF65-F5344CB8AC3E}">
        <p14:creationId xmlns:p14="http://schemas.microsoft.com/office/powerpoint/2010/main" val="78156273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New Chapter Blank">
    <p:spTree>
      <p:nvGrpSpPr>
        <p:cNvPr id="1" name=""/>
        <p:cNvGrpSpPr/>
        <p:nvPr/>
      </p:nvGrpSpPr>
      <p:grpSpPr>
        <a:xfrm>
          <a:off x="0" y="0"/>
          <a:ext cx="0" cy="0"/>
          <a:chOff x="0" y="0"/>
          <a:chExt cx="0" cy="0"/>
        </a:xfrm>
      </p:grpSpPr>
      <p:pic>
        <p:nvPicPr>
          <p:cNvPr id="9" name="Picture 8" descr="curtain-slide-1.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233" y="0"/>
            <a:ext cx="12280900" cy="6908006"/>
          </a:xfrm>
          <a:prstGeom prst="rect">
            <a:avLst/>
          </a:prstGeom>
        </p:spPr>
      </p:pic>
      <p:sp>
        <p:nvSpPr>
          <p:cNvPr id="17" name="Title 1"/>
          <p:cNvSpPr>
            <a:spLocks noGrp="1"/>
          </p:cNvSpPr>
          <p:nvPr>
            <p:ph type="ctrTitle" hasCustomPrompt="1"/>
          </p:nvPr>
        </p:nvSpPr>
        <p:spPr>
          <a:xfrm>
            <a:off x="482600" y="2271199"/>
            <a:ext cx="11282987" cy="577835"/>
          </a:xfrm>
          <a:noFill/>
          <a:effectLst/>
        </p:spPr>
        <p:txBody>
          <a:bodyPr lIns="0" tIns="0" rIns="0" bIns="0" anchor="ctr" anchorCtr="0">
            <a:noAutofit/>
          </a:bodyPr>
          <a:lstStyle>
            <a:lvl1pPr algn="l">
              <a:lnSpc>
                <a:spcPts val="5127"/>
              </a:lnSpc>
              <a:spcBef>
                <a:spcPts val="0"/>
              </a:spcBef>
              <a:spcAft>
                <a:spcPts val="0"/>
              </a:spcAft>
              <a:defRPr sz="5400" b="0" cap="all" baseline="0">
                <a:solidFill>
                  <a:schemeClr val="bg1"/>
                </a:solidFill>
                <a:latin typeface="+mj-lt"/>
              </a:defRPr>
            </a:lvl1pPr>
          </a:lstStyle>
          <a:p>
            <a:r>
              <a:rPr lang="en-US" dirty="0" smtClean="0"/>
              <a:t>Introducing XYZ </a:t>
            </a:r>
            <a:endParaRPr lang="en-US" dirty="0"/>
          </a:p>
        </p:txBody>
      </p:sp>
      <p:grpSp>
        <p:nvGrpSpPr>
          <p:cNvPr id="215" name="Group 214"/>
          <p:cNvGrpSpPr/>
          <p:nvPr userDrawn="1"/>
        </p:nvGrpSpPr>
        <p:grpSpPr>
          <a:xfrm>
            <a:off x="1206558" y="275335"/>
            <a:ext cx="11556943" cy="7260324"/>
            <a:chOff x="1206558" y="275335"/>
            <a:chExt cx="11556943" cy="7260324"/>
          </a:xfrm>
        </p:grpSpPr>
        <p:cxnSp>
          <p:nvCxnSpPr>
            <p:cNvPr id="216" name="Straight Connector 215"/>
            <p:cNvCxnSpPr/>
            <p:nvPr userDrawn="1"/>
          </p:nvCxnSpPr>
          <p:spPr>
            <a:xfrm flipH="1" flipV="1">
              <a:off x="11214100" y="5448300"/>
              <a:ext cx="1549401" cy="165100"/>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userDrawn="1"/>
          </p:nvCxnSpPr>
          <p:spPr>
            <a:xfrm>
              <a:off x="3420521" y="4639735"/>
              <a:ext cx="6066379" cy="592665"/>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userDrawn="1"/>
          </p:nvCxnSpPr>
          <p:spPr>
            <a:xfrm>
              <a:off x="5067265" y="4226984"/>
              <a:ext cx="4432335" cy="919691"/>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userDrawn="1"/>
          </p:nvCxnSpPr>
          <p:spPr>
            <a:xfrm>
              <a:off x="7629525" y="4419600"/>
              <a:ext cx="1901825" cy="615950"/>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userDrawn="1"/>
          </p:nvCxnSpPr>
          <p:spPr>
            <a:xfrm>
              <a:off x="7362825" y="3876675"/>
              <a:ext cx="2209800" cy="1060450"/>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userDrawn="1"/>
          </p:nvCxnSpPr>
          <p:spPr>
            <a:xfrm>
              <a:off x="8121650" y="3832225"/>
              <a:ext cx="1504950" cy="1000125"/>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userDrawn="1"/>
          </p:nvCxnSpPr>
          <p:spPr>
            <a:xfrm>
              <a:off x="8950038" y="4099743"/>
              <a:ext cx="749587" cy="643707"/>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3" name="Straight Connector 222"/>
            <p:cNvCxnSpPr/>
            <p:nvPr userDrawn="1"/>
          </p:nvCxnSpPr>
          <p:spPr>
            <a:xfrm>
              <a:off x="8748080" y="3475496"/>
              <a:ext cx="1028126" cy="1188960"/>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userDrawn="1"/>
          </p:nvCxnSpPr>
          <p:spPr>
            <a:xfrm>
              <a:off x="9985375" y="1898650"/>
              <a:ext cx="282575" cy="2546350"/>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userDrawn="1"/>
          </p:nvCxnSpPr>
          <p:spPr>
            <a:xfrm>
              <a:off x="9727358" y="2547410"/>
              <a:ext cx="442929" cy="1923244"/>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userDrawn="1"/>
          </p:nvCxnSpPr>
          <p:spPr>
            <a:xfrm>
              <a:off x="9680575" y="3368675"/>
              <a:ext cx="384175" cy="1127125"/>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userDrawn="1"/>
          </p:nvCxnSpPr>
          <p:spPr>
            <a:xfrm>
              <a:off x="9636166" y="4238623"/>
              <a:ext cx="238084" cy="352427"/>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8" name="Straight Connector 227"/>
            <p:cNvCxnSpPr/>
            <p:nvPr userDrawn="1"/>
          </p:nvCxnSpPr>
          <p:spPr>
            <a:xfrm>
              <a:off x="9318625" y="3225800"/>
              <a:ext cx="650875" cy="1308100"/>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9" name="Straight Connector 228"/>
            <p:cNvCxnSpPr/>
            <p:nvPr userDrawn="1"/>
          </p:nvCxnSpPr>
          <p:spPr>
            <a:xfrm>
              <a:off x="10350500" y="6188806"/>
              <a:ext cx="1649" cy="1346853"/>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0" name="Straight Connector 229"/>
            <p:cNvCxnSpPr/>
            <p:nvPr userDrawn="1"/>
          </p:nvCxnSpPr>
          <p:spPr>
            <a:xfrm flipV="1">
              <a:off x="7118350" y="5721351"/>
              <a:ext cx="2463800" cy="1225549"/>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1" name="Straight Connector 230"/>
            <p:cNvCxnSpPr/>
            <p:nvPr userDrawn="1"/>
          </p:nvCxnSpPr>
          <p:spPr>
            <a:xfrm flipV="1">
              <a:off x="9077325" y="5819775"/>
              <a:ext cx="565150" cy="396876"/>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userDrawn="1"/>
          </p:nvCxnSpPr>
          <p:spPr>
            <a:xfrm flipV="1">
              <a:off x="8569325" y="5911850"/>
              <a:ext cx="1152525" cy="1085850"/>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userDrawn="1"/>
          </p:nvCxnSpPr>
          <p:spPr>
            <a:xfrm flipV="1">
              <a:off x="9554610" y="6121399"/>
              <a:ext cx="469924" cy="1172635"/>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userDrawn="1"/>
          </p:nvCxnSpPr>
          <p:spPr>
            <a:xfrm flipV="1">
              <a:off x="9817076" y="6159500"/>
              <a:ext cx="304824" cy="1198035"/>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5" name="Straight Connector 234"/>
            <p:cNvCxnSpPr/>
            <p:nvPr userDrawn="1"/>
          </p:nvCxnSpPr>
          <p:spPr>
            <a:xfrm flipV="1">
              <a:off x="10100709" y="6184899"/>
              <a:ext cx="131258" cy="1086276"/>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6" name="Straight Connector 235"/>
            <p:cNvCxnSpPr/>
            <p:nvPr userDrawn="1"/>
          </p:nvCxnSpPr>
          <p:spPr>
            <a:xfrm flipH="1" flipV="1">
              <a:off x="10477501" y="6184900"/>
              <a:ext cx="122766" cy="973667"/>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7" name="Straight Connector 236"/>
            <p:cNvCxnSpPr/>
            <p:nvPr userDrawn="1"/>
          </p:nvCxnSpPr>
          <p:spPr>
            <a:xfrm flipH="1" flipV="1">
              <a:off x="10598150" y="6153150"/>
              <a:ext cx="139700" cy="488950"/>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8" name="Straight Connector 237"/>
            <p:cNvCxnSpPr/>
            <p:nvPr userDrawn="1"/>
          </p:nvCxnSpPr>
          <p:spPr>
            <a:xfrm flipH="1" flipV="1">
              <a:off x="10699750" y="6121400"/>
              <a:ext cx="531259" cy="1189568"/>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9" name="Straight Connector 238"/>
            <p:cNvCxnSpPr/>
            <p:nvPr userDrawn="1"/>
          </p:nvCxnSpPr>
          <p:spPr>
            <a:xfrm flipH="1" flipV="1">
              <a:off x="10798175" y="6064250"/>
              <a:ext cx="747159" cy="1218143"/>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userDrawn="1"/>
          </p:nvCxnSpPr>
          <p:spPr>
            <a:xfrm flipH="1" flipV="1">
              <a:off x="10890250" y="6000750"/>
              <a:ext cx="1013859" cy="1246718"/>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userDrawn="1"/>
          </p:nvCxnSpPr>
          <p:spPr>
            <a:xfrm flipH="1" flipV="1">
              <a:off x="10988675" y="5915025"/>
              <a:ext cx="1467886" cy="1354668"/>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userDrawn="1"/>
          </p:nvCxnSpPr>
          <p:spPr>
            <a:xfrm flipH="1" flipV="1">
              <a:off x="11064876" y="5800727"/>
              <a:ext cx="796162" cy="517142"/>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3" name="Straight Connector 242"/>
            <p:cNvCxnSpPr/>
            <p:nvPr userDrawn="1"/>
          </p:nvCxnSpPr>
          <p:spPr>
            <a:xfrm flipH="1" flipV="1">
              <a:off x="11188700" y="5575300"/>
              <a:ext cx="1435100" cy="317500"/>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4" name="Straight Connector 243"/>
            <p:cNvCxnSpPr/>
            <p:nvPr userDrawn="1"/>
          </p:nvCxnSpPr>
          <p:spPr>
            <a:xfrm flipH="1" flipV="1">
              <a:off x="11137900" y="5689600"/>
              <a:ext cx="1460500" cy="533400"/>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5" name="Straight Connector 244"/>
            <p:cNvCxnSpPr/>
            <p:nvPr userDrawn="1"/>
          </p:nvCxnSpPr>
          <p:spPr>
            <a:xfrm flipV="1">
              <a:off x="1704975" y="5321301"/>
              <a:ext cx="7775575" cy="6349"/>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6" name="Straight Connector 245"/>
            <p:cNvCxnSpPr/>
            <p:nvPr userDrawn="1"/>
          </p:nvCxnSpPr>
          <p:spPr>
            <a:xfrm>
              <a:off x="11226800" y="5327650"/>
              <a:ext cx="1319291" cy="2118"/>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7" name="Straight Connector 246"/>
            <p:cNvCxnSpPr/>
            <p:nvPr userDrawn="1"/>
          </p:nvCxnSpPr>
          <p:spPr>
            <a:xfrm flipH="1">
              <a:off x="10375900" y="1196975"/>
              <a:ext cx="1" cy="3244850"/>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userDrawn="1"/>
          </p:nvCxnSpPr>
          <p:spPr>
            <a:xfrm flipH="1">
              <a:off x="10474325" y="1057275"/>
              <a:ext cx="393700" cy="3394075"/>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userDrawn="1"/>
          </p:nvCxnSpPr>
          <p:spPr>
            <a:xfrm flipH="1">
              <a:off x="10585451" y="669925"/>
              <a:ext cx="901699" cy="3803650"/>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userDrawn="1"/>
          </p:nvCxnSpPr>
          <p:spPr>
            <a:xfrm flipH="1">
              <a:off x="10683875" y="1022350"/>
              <a:ext cx="1323976" cy="3489325"/>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51" name="Straight Connector 250"/>
            <p:cNvCxnSpPr/>
            <p:nvPr userDrawn="1"/>
          </p:nvCxnSpPr>
          <p:spPr>
            <a:xfrm flipH="1">
              <a:off x="10782300" y="2193925"/>
              <a:ext cx="1336675" cy="2362200"/>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52" name="Straight Connector 251"/>
            <p:cNvCxnSpPr/>
            <p:nvPr userDrawn="1"/>
          </p:nvCxnSpPr>
          <p:spPr>
            <a:xfrm flipH="1">
              <a:off x="10883900" y="2590800"/>
              <a:ext cx="1536702" cy="2041525"/>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53" name="Straight Connector 252"/>
            <p:cNvCxnSpPr/>
            <p:nvPr userDrawn="1"/>
          </p:nvCxnSpPr>
          <p:spPr>
            <a:xfrm flipH="1">
              <a:off x="10998201" y="3648075"/>
              <a:ext cx="1089024" cy="1076325"/>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54" name="Straight Connector 253"/>
            <p:cNvCxnSpPr/>
            <p:nvPr userDrawn="1"/>
          </p:nvCxnSpPr>
          <p:spPr>
            <a:xfrm flipH="1">
              <a:off x="11074401" y="3927475"/>
              <a:ext cx="1311274" cy="911225"/>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55" name="Straight Connector 254"/>
            <p:cNvCxnSpPr/>
            <p:nvPr userDrawn="1"/>
          </p:nvCxnSpPr>
          <p:spPr>
            <a:xfrm flipH="1">
              <a:off x="11153777" y="4543425"/>
              <a:ext cx="863598" cy="415164"/>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56" name="Straight Connector 255"/>
            <p:cNvCxnSpPr/>
            <p:nvPr userDrawn="1"/>
          </p:nvCxnSpPr>
          <p:spPr>
            <a:xfrm flipH="1">
              <a:off x="11192934" y="4752975"/>
              <a:ext cx="1164166" cy="322792"/>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userDrawn="1"/>
          </p:nvCxnSpPr>
          <p:spPr>
            <a:xfrm flipH="1">
              <a:off x="11217276" y="5060950"/>
              <a:ext cx="1190624" cy="139700"/>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sp>
          <p:nvSpPr>
            <p:cNvPr id="258" name="Oval 257"/>
            <p:cNvSpPr/>
            <p:nvPr userDrawn="1"/>
          </p:nvSpPr>
          <p:spPr>
            <a:xfrm>
              <a:off x="9580009" y="4542368"/>
              <a:ext cx="1549400" cy="1549400"/>
            </a:xfrm>
            <a:prstGeom prst="ellipse">
              <a:avLst/>
            </a:prstGeom>
            <a:noFill/>
            <a:ln w="190500"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59" name="Oval 258"/>
            <p:cNvSpPr/>
            <p:nvPr userDrawn="1"/>
          </p:nvSpPr>
          <p:spPr>
            <a:xfrm>
              <a:off x="4724364" y="4017433"/>
              <a:ext cx="318005" cy="318005"/>
            </a:xfrm>
            <a:prstGeom prst="ellipse">
              <a:avLst/>
            </a:prstGeom>
            <a:noFill/>
            <a:ln w="63500"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0" name="Oval 259"/>
            <p:cNvSpPr/>
            <p:nvPr userDrawn="1"/>
          </p:nvSpPr>
          <p:spPr>
            <a:xfrm>
              <a:off x="8843390" y="3989921"/>
              <a:ext cx="113787" cy="113786"/>
            </a:xfrm>
            <a:prstGeom prst="ellipse">
              <a:avLst/>
            </a:prstGeom>
            <a:noFill/>
            <a:ln w="28575"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1" name="Oval 260"/>
            <p:cNvSpPr/>
            <p:nvPr userDrawn="1"/>
          </p:nvSpPr>
          <p:spPr>
            <a:xfrm>
              <a:off x="9552476" y="4146549"/>
              <a:ext cx="95499" cy="95499"/>
            </a:xfrm>
            <a:prstGeom prst="ellipse">
              <a:avLst/>
            </a:prstGeom>
            <a:noFill/>
            <a:ln w="19050"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2" name="Oval 261"/>
            <p:cNvSpPr/>
            <p:nvPr userDrawn="1"/>
          </p:nvSpPr>
          <p:spPr>
            <a:xfrm>
              <a:off x="9575778" y="3213104"/>
              <a:ext cx="150366" cy="150366"/>
            </a:xfrm>
            <a:prstGeom prst="ellipse">
              <a:avLst/>
            </a:prstGeom>
            <a:noFill/>
            <a:ln w="19050"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3" name="Oval 262"/>
            <p:cNvSpPr/>
            <p:nvPr userDrawn="1"/>
          </p:nvSpPr>
          <p:spPr>
            <a:xfrm>
              <a:off x="8562940" y="3287181"/>
              <a:ext cx="209465" cy="209465"/>
            </a:xfrm>
            <a:prstGeom prst="ellipse">
              <a:avLst/>
            </a:prstGeom>
            <a:noFill/>
            <a:ln w="22225"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4" name="Oval 263"/>
            <p:cNvSpPr/>
            <p:nvPr userDrawn="1"/>
          </p:nvSpPr>
          <p:spPr>
            <a:xfrm>
              <a:off x="7090813" y="3678769"/>
              <a:ext cx="263137" cy="263137"/>
            </a:xfrm>
            <a:prstGeom prst="ellipse">
              <a:avLst/>
            </a:prstGeom>
            <a:noFill/>
            <a:ln w="44450"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5" name="Oval 264"/>
            <p:cNvSpPr/>
            <p:nvPr userDrawn="1"/>
          </p:nvSpPr>
          <p:spPr>
            <a:xfrm>
              <a:off x="9173611" y="3034245"/>
              <a:ext cx="180841" cy="180841"/>
            </a:xfrm>
            <a:prstGeom prst="ellipse">
              <a:avLst/>
            </a:prstGeom>
            <a:noFill/>
            <a:ln w="44450"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6" name="Oval 265"/>
            <p:cNvSpPr/>
            <p:nvPr userDrawn="1"/>
          </p:nvSpPr>
          <p:spPr>
            <a:xfrm>
              <a:off x="10727239" y="676933"/>
              <a:ext cx="345435" cy="345435"/>
            </a:xfrm>
            <a:prstGeom prst="ellipse">
              <a:avLst/>
            </a:prstGeom>
            <a:noFill/>
            <a:ln w="69850"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7" name="Oval 266"/>
            <p:cNvSpPr/>
            <p:nvPr userDrawn="1"/>
          </p:nvSpPr>
          <p:spPr>
            <a:xfrm>
              <a:off x="1206558" y="5113865"/>
              <a:ext cx="455162" cy="455162"/>
            </a:xfrm>
            <a:prstGeom prst="ellipse">
              <a:avLst/>
            </a:prstGeom>
            <a:noFill/>
            <a:ln w="73025"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8" name="Oval 267"/>
            <p:cNvSpPr/>
            <p:nvPr userDrawn="1"/>
          </p:nvSpPr>
          <p:spPr>
            <a:xfrm>
              <a:off x="3263890" y="4555071"/>
              <a:ext cx="150366" cy="150366"/>
            </a:xfrm>
            <a:prstGeom prst="ellipse">
              <a:avLst/>
            </a:prstGeom>
            <a:noFill/>
            <a:ln w="19050"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9" name="Oval 268"/>
            <p:cNvSpPr/>
            <p:nvPr userDrawn="1"/>
          </p:nvSpPr>
          <p:spPr>
            <a:xfrm>
              <a:off x="7522611" y="4347636"/>
              <a:ext cx="95491" cy="95491"/>
            </a:xfrm>
            <a:prstGeom prst="ellipse">
              <a:avLst/>
            </a:prstGeom>
            <a:noFill/>
            <a:ln w="28575"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0" name="Oval 269"/>
            <p:cNvSpPr/>
            <p:nvPr userDrawn="1"/>
          </p:nvSpPr>
          <p:spPr>
            <a:xfrm>
              <a:off x="7948061" y="3691470"/>
              <a:ext cx="171696" cy="171696"/>
            </a:xfrm>
            <a:prstGeom prst="ellipse">
              <a:avLst/>
            </a:prstGeom>
            <a:noFill/>
            <a:ln w="31750"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1" name="Oval 270"/>
            <p:cNvSpPr/>
            <p:nvPr userDrawn="1"/>
          </p:nvSpPr>
          <p:spPr>
            <a:xfrm>
              <a:off x="9825540" y="1612901"/>
              <a:ext cx="263141" cy="263141"/>
            </a:xfrm>
            <a:prstGeom prst="ellipse">
              <a:avLst/>
            </a:prstGeom>
            <a:noFill/>
            <a:ln w="50800"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2" name="Oval 271"/>
            <p:cNvSpPr/>
            <p:nvPr userDrawn="1"/>
          </p:nvSpPr>
          <p:spPr>
            <a:xfrm>
              <a:off x="10297560" y="1032936"/>
              <a:ext cx="150366" cy="150366"/>
            </a:xfrm>
            <a:prstGeom prst="ellipse">
              <a:avLst/>
            </a:prstGeom>
            <a:noFill/>
            <a:ln w="19050"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3" name="Oval 272"/>
            <p:cNvSpPr/>
            <p:nvPr userDrawn="1"/>
          </p:nvSpPr>
          <p:spPr>
            <a:xfrm>
              <a:off x="12090374" y="2040473"/>
              <a:ext cx="150366" cy="150366"/>
            </a:xfrm>
            <a:prstGeom prst="ellipse">
              <a:avLst/>
            </a:prstGeom>
            <a:noFill/>
            <a:ln w="19050"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4" name="Oval 273"/>
            <p:cNvSpPr/>
            <p:nvPr userDrawn="1"/>
          </p:nvSpPr>
          <p:spPr>
            <a:xfrm>
              <a:off x="11944332" y="768354"/>
              <a:ext cx="241805" cy="241805"/>
            </a:xfrm>
            <a:prstGeom prst="ellipse">
              <a:avLst/>
            </a:prstGeom>
            <a:noFill/>
            <a:ln w="38100"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5" name="Oval 274"/>
            <p:cNvSpPr/>
            <p:nvPr userDrawn="1"/>
          </p:nvSpPr>
          <p:spPr>
            <a:xfrm>
              <a:off x="11365689" y="275335"/>
              <a:ext cx="363723" cy="363723"/>
            </a:xfrm>
            <a:prstGeom prst="ellipse">
              <a:avLst/>
            </a:prstGeom>
            <a:noFill/>
            <a:ln w="69850"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6" name="Oval 275"/>
            <p:cNvSpPr/>
            <p:nvPr userDrawn="1"/>
          </p:nvSpPr>
          <p:spPr>
            <a:xfrm>
              <a:off x="3975596" y="5795432"/>
              <a:ext cx="263141" cy="263141"/>
            </a:xfrm>
            <a:prstGeom prst="ellipse">
              <a:avLst/>
            </a:prstGeom>
            <a:noFill/>
            <a:ln w="44450"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7" name="Oval 276"/>
            <p:cNvSpPr/>
            <p:nvPr userDrawn="1"/>
          </p:nvSpPr>
          <p:spPr>
            <a:xfrm>
              <a:off x="5101014" y="6273814"/>
              <a:ext cx="269236" cy="269236"/>
            </a:xfrm>
            <a:prstGeom prst="ellipse">
              <a:avLst/>
            </a:prstGeom>
            <a:noFill/>
            <a:ln w="19050"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8" name="Oval 277"/>
            <p:cNvSpPr/>
            <p:nvPr userDrawn="1"/>
          </p:nvSpPr>
          <p:spPr>
            <a:xfrm>
              <a:off x="9566890" y="2307168"/>
              <a:ext cx="226562" cy="226562"/>
            </a:xfrm>
            <a:prstGeom prst="ellipse">
              <a:avLst/>
            </a:prstGeom>
            <a:noFill/>
            <a:ln w="44450"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9" name="Oval 278"/>
            <p:cNvSpPr/>
            <p:nvPr userDrawn="1"/>
          </p:nvSpPr>
          <p:spPr>
            <a:xfrm>
              <a:off x="12075544" y="3437470"/>
              <a:ext cx="226561" cy="226561"/>
            </a:xfrm>
            <a:prstGeom prst="ellipse">
              <a:avLst/>
            </a:prstGeom>
            <a:noFill/>
            <a:ln w="44450"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80" name="Oval 279"/>
            <p:cNvSpPr/>
            <p:nvPr userDrawn="1"/>
          </p:nvSpPr>
          <p:spPr>
            <a:xfrm>
              <a:off x="12021911" y="4432304"/>
              <a:ext cx="150366" cy="150366"/>
            </a:xfrm>
            <a:prstGeom prst="ellipse">
              <a:avLst/>
            </a:prstGeom>
            <a:noFill/>
            <a:ln w="19050"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81" name="Oval 280"/>
            <p:cNvSpPr/>
            <p:nvPr userDrawn="1"/>
          </p:nvSpPr>
          <p:spPr>
            <a:xfrm>
              <a:off x="11865790" y="6299215"/>
              <a:ext cx="180841" cy="180841"/>
            </a:xfrm>
            <a:prstGeom prst="ellipse">
              <a:avLst/>
            </a:prstGeom>
            <a:noFill/>
            <a:ln w="44450"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82" name="Oval 281"/>
            <p:cNvSpPr/>
            <p:nvPr userDrawn="1"/>
          </p:nvSpPr>
          <p:spPr>
            <a:xfrm>
              <a:off x="10702733" y="6653198"/>
              <a:ext cx="113787" cy="113786"/>
            </a:xfrm>
            <a:prstGeom prst="ellipse">
              <a:avLst/>
            </a:prstGeom>
            <a:noFill/>
            <a:ln w="28575"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83" name="Oval 282"/>
            <p:cNvSpPr/>
            <p:nvPr userDrawn="1"/>
          </p:nvSpPr>
          <p:spPr>
            <a:xfrm>
              <a:off x="9423405" y="6718306"/>
              <a:ext cx="150366" cy="150366"/>
            </a:xfrm>
            <a:prstGeom prst="ellipse">
              <a:avLst/>
            </a:prstGeom>
            <a:noFill/>
            <a:ln w="19050"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84" name="Oval 283"/>
            <p:cNvSpPr/>
            <p:nvPr userDrawn="1"/>
          </p:nvSpPr>
          <p:spPr>
            <a:xfrm>
              <a:off x="6434517" y="6557436"/>
              <a:ext cx="226562" cy="226562"/>
            </a:xfrm>
            <a:prstGeom prst="ellipse">
              <a:avLst/>
            </a:prstGeom>
            <a:noFill/>
            <a:ln w="44450"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85" name="Oval 284"/>
            <p:cNvSpPr/>
            <p:nvPr userDrawn="1"/>
          </p:nvSpPr>
          <p:spPr>
            <a:xfrm>
              <a:off x="8951345" y="6194431"/>
              <a:ext cx="122931" cy="122930"/>
            </a:xfrm>
            <a:prstGeom prst="ellipse">
              <a:avLst/>
            </a:prstGeom>
            <a:noFill/>
            <a:ln w="28575" cmpd="sng">
              <a:solidFill>
                <a:schemeClr val="bg1">
                  <a:alpha val="20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cxnSp>
          <p:nvCxnSpPr>
            <p:cNvPr id="286" name="Straight Connector 285"/>
            <p:cNvCxnSpPr/>
            <p:nvPr userDrawn="1"/>
          </p:nvCxnSpPr>
          <p:spPr>
            <a:xfrm flipV="1">
              <a:off x="9023350" y="6000750"/>
              <a:ext cx="790575" cy="1009650"/>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87" name="Straight Connector 286"/>
            <p:cNvCxnSpPr/>
            <p:nvPr userDrawn="1"/>
          </p:nvCxnSpPr>
          <p:spPr>
            <a:xfrm flipV="1">
              <a:off x="9544050" y="6067426"/>
              <a:ext cx="371475" cy="653668"/>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88" name="Straight Connector 287"/>
            <p:cNvCxnSpPr/>
            <p:nvPr userDrawn="1"/>
          </p:nvCxnSpPr>
          <p:spPr>
            <a:xfrm flipV="1">
              <a:off x="6671734" y="5621866"/>
              <a:ext cx="2870200" cy="994833"/>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89" name="Straight Connector 288"/>
            <p:cNvCxnSpPr/>
            <p:nvPr userDrawn="1"/>
          </p:nvCxnSpPr>
          <p:spPr>
            <a:xfrm flipV="1">
              <a:off x="5376334" y="5528733"/>
              <a:ext cx="4131733" cy="846668"/>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90" name="Straight Connector 289"/>
            <p:cNvCxnSpPr/>
            <p:nvPr userDrawn="1"/>
          </p:nvCxnSpPr>
          <p:spPr>
            <a:xfrm flipV="1">
              <a:off x="4258734" y="5422900"/>
              <a:ext cx="5228166" cy="482601"/>
            </a:xfrm>
            <a:prstGeom prst="line">
              <a:avLst/>
            </a:prstGeom>
            <a:ln w="12700" cap="flat" cmpd="sng">
              <a:solidFill>
                <a:schemeClr val="bg1">
                  <a:alpha val="20000"/>
                </a:schemeClr>
              </a:solidFill>
              <a:tailEnd type="none" w="med" len="sm"/>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2883681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3256" y="889000"/>
            <a:ext cx="11087244"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sp>
        <p:nvSpPr>
          <p:cNvPr id="27" name="Content Placeholder 2"/>
          <p:cNvSpPr>
            <a:spLocks noGrp="1"/>
          </p:cNvSpPr>
          <p:nvPr userDrawn="1">
            <p:ph idx="1" hasCustomPrompt="1"/>
          </p:nvPr>
        </p:nvSpPr>
        <p:spPr>
          <a:xfrm>
            <a:off x="533255" y="1600200"/>
            <a:ext cx="11087245" cy="4025900"/>
          </a:xfrm>
          <a:prstGeom prst="rect">
            <a:avLst/>
          </a:prstGeom>
        </p:spPr>
        <p:txBody>
          <a:bodyPr lIns="0" tIns="0" rIns="0" bIns="0">
            <a:noAutofit/>
          </a:bodyPr>
          <a:lstStyle>
            <a:lvl1pPr marL="365760" indent="-256032">
              <a:spcBef>
                <a:spcPts val="600"/>
              </a:spcBef>
              <a:spcAft>
                <a:spcPts val="600"/>
              </a:spcAft>
              <a:buClr>
                <a:schemeClr val="tx2"/>
              </a:buClr>
              <a:buFont typeface="Wingdings" charset="2"/>
              <a:buChar char="§"/>
              <a:defRPr sz="2300">
                <a:latin typeface="+mn-lt"/>
              </a:defRPr>
            </a:lvl1pPr>
            <a:lvl2pPr marL="758952" indent="-257175">
              <a:spcBef>
                <a:spcPts val="600"/>
              </a:spcBef>
              <a:spcAft>
                <a:spcPts val="600"/>
              </a:spcAft>
              <a:buClr>
                <a:schemeClr val="tx2"/>
              </a:buClr>
              <a:buFont typeface="Wingdings" charset="2"/>
              <a:buChar char="§"/>
              <a:defRPr sz="2300">
                <a:latin typeface="+mn-lt"/>
              </a:defRPr>
            </a:lvl2pPr>
            <a:lvl3pPr marL="1133856" indent="-242888">
              <a:spcBef>
                <a:spcPts val="600"/>
              </a:spcBef>
              <a:spcAft>
                <a:spcPts val="600"/>
              </a:spcAft>
              <a:buClr>
                <a:schemeClr val="tx2"/>
              </a:buClr>
              <a:buFont typeface="Wingdings" charset="2"/>
              <a:buChar char="§"/>
              <a:defRPr sz="2100">
                <a:latin typeface="+mn-lt"/>
              </a:defRPr>
            </a:lvl3pPr>
            <a:lvl4pPr marL="1472184" indent="-222250">
              <a:spcAft>
                <a:spcPts val="600"/>
              </a:spcAft>
              <a:buClr>
                <a:schemeClr val="tx2"/>
              </a:buClr>
              <a:buFont typeface="Wingdings" charset="2"/>
              <a:buChar char="§"/>
              <a:defRPr sz="1800">
                <a:latin typeface="+mn-lt"/>
              </a:defRPr>
            </a:lvl4pPr>
            <a:lvl5pPr marL="1828800" indent="-219456">
              <a:spcAft>
                <a:spcPts val="600"/>
              </a:spcAft>
              <a:buClr>
                <a:schemeClr val="tx2"/>
              </a:buClr>
              <a:buFont typeface="Wingdings" charset="2"/>
              <a:buChar char="§"/>
              <a:defRPr sz="1800">
                <a:latin typeface="+mn-lt"/>
              </a:defRPr>
            </a:lvl5pPr>
          </a:lstStyle>
          <a:p>
            <a:pPr lvl="0"/>
            <a:r>
              <a:rPr lang="en-US" dirty="0" smtClean="0"/>
              <a:t>Click to Add Presentation Points</a:t>
            </a:r>
          </a:p>
          <a:p>
            <a:pPr lvl="1"/>
            <a:r>
              <a:rPr lang="en-US" dirty="0" smtClean="0"/>
              <a:t>Second level</a:t>
            </a:r>
          </a:p>
          <a:p>
            <a:pPr lvl="2"/>
            <a:r>
              <a:rPr lang="en-US" dirty="0" smtClean="0"/>
              <a:t>Third level</a:t>
            </a:r>
          </a:p>
          <a:p>
            <a:pPr lvl="3"/>
            <a:r>
              <a:rPr lang="en-US" dirty="0" smtClean="0"/>
              <a:t>Fourth level</a:t>
            </a:r>
          </a:p>
          <a:p>
            <a:pPr lvl="4"/>
            <a:r>
              <a:rPr lang="en-US" dirty="0" smtClean="0"/>
              <a:t>Fifth level </a:t>
            </a:r>
            <a:endParaRPr dirty="0"/>
          </a:p>
        </p:txBody>
      </p:sp>
      <p:sp>
        <p:nvSpPr>
          <p:cNvPr id="18" name="TextBox 17"/>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pic>
        <p:nvPicPr>
          <p:cNvPr id="12" name="Picture 11"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36804"/>
            <a:ext cx="1489075" cy="298450"/>
          </a:xfrm>
          <a:prstGeom prst="rect">
            <a:avLst/>
          </a:prstGeom>
        </p:spPr>
      </p:pic>
      <p:sp>
        <p:nvSpPr>
          <p:cNvPr id="16" name="TextBox 15"/>
          <p:cNvSpPr txBox="1"/>
          <p:nvPr userDrawn="1"/>
        </p:nvSpPr>
        <p:spPr>
          <a:xfrm>
            <a:off x="7612688" y="6632107"/>
            <a:ext cx="4065215" cy="123111"/>
          </a:xfrm>
          <a:prstGeom prst="rect">
            <a:avLst/>
          </a:prstGeom>
          <a:noFill/>
        </p:spPr>
        <p:txBody>
          <a:bodyPr wrap="none" lIns="0" tIns="0" rIns="0" bIns="0" rtlCol="0">
            <a:spAutoFit/>
          </a:bodyPr>
          <a:lstStyle/>
          <a:p>
            <a:pPr algn="r"/>
            <a:r>
              <a:rPr lang="en-US" sz="800" kern="0" spc="30" dirty="0" smtClean="0">
                <a:solidFill>
                  <a:schemeClr val="bg1">
                    <a:lumMod val="50000"/>
                  </a:schemeClr>
                </a:solidFill>
                <a:latin typeface="+mn-lt"/>
                <a:cs typeface="Tahoma"/>
              </a:rPr>
              <a:t>© COPYRIGHT 2016 MARKLOGIC CORPORATION. ALL RIGHTS RESERVED. </a:t>
            </a:r>
          </a:p>
        </p:txBody>
      </p:sp>
      <p:sp>
        <p:nvSpPr>
          <p:cNvPr id="8" name="Rectangle 7"/>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Tree>
    <p:extLst>
      <p:ext uri="{BB962C8B-B14F-4D97-AF65-F5344CB8AC3E}">
        <p14:creationId xmlns:p14="http://schemas.microsoft.com/office/powerpoint/2010/main" val="404769691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 No Bullets   ">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3256" y="889000"/>
            <a:ext cx="11087244"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sp>
        <p:nvSpPr>
          <p:cNvPr id="27" name="Content Placeholder 2"/>
          <p:cNvSpPr>
            <a:spLocks noGrp="1"/>
          </p:cNvSpPr>
          <p:nvPr userDrawn="1">
            <p:ph idx="1" hasCustomPrompt="1"/>
          </p:nvPr>
        </p:nvSpPr>
        <p:spPr>
          <a:xfrm>
            <a:off x="533255" y="1600200"/>
            <a:ext cx="11087245" cy="4025900"/>
          </a:xfrm>
          <a:prstGeom prst="rect">
            <a:avLst/>
          </a:prstGeom>
        </p:spPr>
        <p:txBody>
          <a:bodyPr lIns="0" tIns="0" rIns="0" bIns="0">
            <a:noAutofit/>
          </a:bodyPr>
          <a:lstStyle>
            <a:lvl1pPr marL="18288" indent="0">
              <a:spcBef>
                <a:spcPts val="600"/>
              </a:spcBef>
              <a:spcAft>
                <a:spcPts val="600"/>
              </a:spcAft>
              <a:buClr>
                <a:schemeClr val="tx2"/>
              </a:buClr>
              <a:buFont typeface="Wingdings" charset="2"/>
              <a:buNone/>
              <a:defRPr sz="2300">
                <a:latin typeface="+mn-lt"/>
              </a:defRPr>
            </a:lvl1pPr>
            <a:lvl2pPr marL="365760" indent="-256032">
              <a:spcBef>
                <a:spcPts val="600"/>
              </a:spcBef>
              <a:spcAft>
                <a:spcPts val="600"/>
              </a:spcAft>
              <a:buClr>
                <a:schemeClr val="tx2"/>
              </a:buClr>
              <a:buFont typeface="Wingdings" charset="2"/>
              <a:buChar char="§"/>
              <a:defRPr sz="2300">
                <a:latin typeface="+mn-lt"/>
              </a:defRPr>
            </a:lvl2pPr>
            <a:lvl3pPr marL="758952" indent="-256032">
              <a:spcBef>
                <a:spcPts val="600"/>
              </a:spcBef>
              <a:spcAft>
                <a:spcPts val="600"/>
              </a:spcAft>
              <a:buClr>
                <a:schemeClr val="tx2"/>
              </a:buClr>
              <a:buFont typeface="Wingdings" charset="2"/>
              <a:buChar char="§"/>
              <a:defRPr sz="2100">
                <a:latin typeface="+mn-lt"/>
              </a:defRPr>
            </a:lvl3pPr>
            <a:lvl4pPr marL="1133856" indent="-219456">
              <a:spcAft>
                <a:spcPts val="600"/>
              </a:spcAft>
              <a:buClr>
                <a:schemeClr val="tx2"/>
              </a:buClr>
              <a:buFont typeface="Wingdings" charset="2"/>
              <a:buChar char="§"/>
              <a:defRPr sz="1800">
                <a:latin typeface="+mn-lt"/>
              </a:defRPr>
            </a:lvl4pPr>
            <a:lvl5pPr marL="1472184" indent="-219456">
              <a:spcAft>
                <a:spcPts val="600"/>
              </a:spcAft>
              <a:buClr>
                <a:schemeClr val="tx2"/>
              </a:buClr>
              <a:buFont typeface="Wingdings" charset="2"/>
              <a:buChar char="§"/>
              <a:defRPr sz="1800">
                <a:latin typeface="+mn-lt"/>
              </a:defRPr>
            </a:lvl5pPr>
          </a:lstStyle>
          <a:p>
            <a:pPr lvl="0"/>
            <a:r>
              <a:rPr lang="en-US" dirty="0" smtClean="0"/>
              <a:t>Click to Add Presentation Points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18" name="TextBox 17"/>
          <p:cNvSpPr txBox="1"/>
          <p:nvPr userDrawn="1"/>
        </p:nvSpPr>
        <p:spPr>
          <a:xfrm>
            <a:off x="561735" y="6622876"/>
            <a:ext cx="5057902" cy="1384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p:txBody>
      </p:sp>
      <p:pic>
        <p:nvPicPr>
          <p:cNvPr id="12" name="Picture 11"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36804"/>
            <a:ext cx="1489075" cy="298450"/>
          </a:xfrm>
          <a:prstGeom prst="rect">
            <a:avLst/>
          </a:prstGeom>
        </p:spPr>
      </p:pic>
      <p:sp>
        <p:nvSpPr>
          <p:cNvPr id="16" name="TextBox 15"/>
          <p:cNvSpPr txBox="1"/>
          <p:nvPr userDrawn="1"/>
        </p:nvSpPr>
        <p:spPr>
          <a:xfrm>
            <a:off x="7612688" y="6632107"/>
            <a:ext cx="4065215" cy="123111"/>
          </a:xfrm>
          <a:prstGeom prst="rect">
            <a:avLst/>
          </a:prstGeom>
          <a:noFill/>
        </p:spPr>
        <p:txBody>
          <a:bodyPr wrap="none" lIns="0" tIns="0" rIns="0" bIns="0" rtlCol="0">
            <a:spAutoFit/>
          </a:bodyPr>
          <a:lstStyle/>
          <a:p>
            <a:pPr algn="r"/>
            <a:r>
              <a:rPr lang="en-US" sz="800" kern="0" spc="30" dirty="0" smtClean="0">
                <a:solidFill>
                  <a:schemeClr val="bg1">
                    <a:lumMod val="50000"/>
                  </a:schemeClr>
                </a:solidFill>
                <a:latin typeface="+mn-lt"/>
                <a:cs typeface="Tahoma"/>
              </a:rPr>
              <a:t>© COPYRIGHT 2016 MARKLOGIC CORPORATION. ALL RIGHTS RESERVED. </a:t>
            </a:r>
          </a:p>
        </p:txBody>
      </p:sp>
      <p:sp>
        <p:nvSpPr>
          <p:cNvPr id="8" name="Rectangle 7"/>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Tree>
    <p:extLst>
      <p:ext uri="{BB962C8B-B14F-4D97-AF65-F5344CB8AC3E}">
        <p14:creationId xmlns:p14="http://schemas.microsoft.com/office/powerpoint/2010/main" val="296954959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Content - Right">
    <p:spTree>
      <p:nvGrpSpPr>
        <p:cNvPr id="1" name=""/>
        <p:cNvGrpSpPr/>
        <p:nvPr/>
      </p:nvGrpSpPr>
      <p:grpSpPr>
        <a:xfrm>
          <a:off x="0" y="0"/>
          <a:ext cx="0" cy="0"/>
          <a:chOff x="0" y="0"/>
          <a:chExt cx="0" cy="0"/>
        </a:xfrm>
      </p:grpSpPr>
      <p:sp>
        <p:nvSpPr>
          <p:cNvPr id="18" name="TextBox 17"/>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pic>
        <p:nvPicPr>
          <p:cNvPr id="12" name="Picture 11"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36804"/>
            <a:ext cx="1489075" cy="298450"/>
          </a:xfrm>
          <a:prstGeom prst="rect">
            <a:avLst/>
          </a:prstGeom>
        </p:spPr>
      </p:pic>
      <p:sp>
        <p:nvSpPr>
          <p:cNvPr id="16" name="TextBox 15"/>
          <p:cNvSpPr txBox="1"/>
          <p:nvPr userDrawn="1"/>
        </p:nvSpPr>
        <p:spPr>
          <a:xfrm>
            <a:off x="7612688" y="6632107"/>
            <a:ext cx="4065215" cy="123111"/>
          </a:xfrm>
          <a:prstGeom prst="rect">
            <a:avLst/>
          </a:prstGeom>
          <a:noFill/>
        </p:spPr>
        <p:txBody>
          <a:bodyPr wrap="none" lIns="0" tIns="0" rIns="0" bIns="0" rtlCol="0">
            <a:spAutoFit/>
          </a:bodyPr>
          <a:lstStyle/>
          <a:p>
            <a:pPr algn="r"/>
            <a:r>
              <a:rPr lang="en-US" sz="800" kern="0" spc="30" dirty="0" smtClean="0">
                <a:solidFill>
                  <a:schemeClr val="bg1">
                    <a:lumMod val="50000"/>
                  </a:schemeClr>
                </a:solidFill>
                <a:latin typeface="+mn-lt"/>
                <a:cs typeface="Tahoma"/>
              </a:rPr>
              <a:t>© COPYRIGHT 2016 MARKLOGIC CORPORATION. ALL RIGHTS RESERVED. </a:t>
            </a:r>
          </a:p>
        </p:txBody>
      </p:sp>
      <p:sp>
        <p:nvSpPr>
          <p:cNvPr id="8" name="Rectangle 7"/>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1" name="Content Placeholder 2"/>
          <p:cNvSpPr>
            <a:spLocks noGrp="1"/>
          </p:cNvSpPr>
          <p:nvPr>
            <p:ph idx="1" hasCustomPrompt="1"/>
          </p:nvPr>
        </p:nvSpPr>
        <p:spPr>
          <a:xfrm>
            <a:off x="6083300" y="2527300"/>
            <a:ext cx="5537200" cy="2489200"/>
          </a:xfrm>
          <a:prstGeom prst="rect">
            <a:avLst/>
          </a:prstGeom>
        </p:spPr>
        <p:txBody>
          <a:bodyPr lIns="0" tIns="0" rIns="0" bIns="0">
            <a:noAutofit/>
          </a:bodyPr>
          <a:lstStyle>
            <a:lvl1pPr marL="18288" indent="0">
              <a:spcBef>
                <a:spcPts val="600"/>
              </a:spcBef>
              <a:spcAft>
                <a:spcPts val="600"/>
              </a:spcAft>
              <a:buClr>
                <a:schemeClr val="tx2"/>
              </a:buClr>
              <a:buFont typeface="Wingdings" charset="2"/>
              <a:buNone/>
              <a:defRPr sz="2300">
                <a:latin typeface="+mn-lt"/>
              </a:defRPr>
            </a:lvl1pPr>
            <a:lvl2pPr marL="365760" indent="-256032">
              <a:spcBef>
                <a:spcPts val="600"/>
              </a:spcBef>
              <a:spcAft>
                <a:spcPts val="600"/>
              </a:spcAft>
              <a:buClr>
                <a:schemeClr val="tx2"/>
              </a:buClr>
              <a:buFont typeface="Wingdings" charset="2"/>
              <a:buChar char="§"/>
              <a:defRPr sz="2300">
                <a:latin typeface="+mn-lt"/>
              </a:defRPr>
            </a:lvl2pPr>
            <a:lvl3pPr marL="758952" indent="-256032">
              <a:spcBef>
                <a:spcPts val="600"/>
              </a:spcBef>
              <a:spcAft>
                <a:spcPts val="600"/>
              </a:spcAft>
              <a:buClr>
                <a:schemeClr val="tx2"/>
              </a:buClr>
              <a:buFont typeface="Wingdings" charset="2"/>
              <a:buChar char="§"/>
              <a:defRPr sz="2100">
                <a:latin typeface="+mn-lt"/>
              </a:defRPr>
            </a:lvl3pPr>
            <a:lvl4pPr marL="1133856" indent="-219456">
              <a:spcAft>
                <a:spcPts val="600"/>
              </a:spcAft>
              <a:buClr>
                <a:schemeClr val="tx2"/>
              </a:buClr>
              <a:buFont typeface="Wingdings" charset="2"/>
              <a:buChar char="§"/>
              <a:defRPr sz="1800">
                <a:latin typeface="+mn-lt"/>
              </a:defRPr>
            </a:lvl4pPr>
            <a:lvl5pPr marL="1472184" indent="-219456">
              <a:spcAft>
                <a:spcPts val="600"/>
              </a:spcAft>
              <a:buClr>
                <a:schemeClr val="tx2"/>
              </a:buClr>
              <a:buFont typeface="Wingdings" charset="2"/>
              <a:buChar char="§"/>
              <a:defRPr sz="1800">
                <a:latin typeface="+mn-lt"/>
              </a:defRPr>
            </a:lvl5pPr>
          </a:lstStyle>
          <a:p>
            <a:pPr lvl="0"/>
            <a:r>
              <a:rPr lang="en-US" dirty="0" smtClean="0"/>
              <a:t>Click to Add Presentation Points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20" name="Title 1"/>
          <p:cNvSpPr>
            <a:spLocks noGrp="1"/>
          </p:cNvSpPr>
          <p:nvPr>
            <p:ph type="ctrTitle" hasCustomPrompt="1"/>
          </p:nvPr>
        </p:nvSpPr>
        <p:spPr>
          <a:xfrm>
            <a:off x="6083299" y="1819276"/>
            <a:ext cx="5549929" cy="530224"/>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sp>
        <p:nvSpPr>
          <p:cNvPr id="23" name="Text Placeholder 8"/>
          <p:cNvSpPr>
            <a:spLocks noGrp="1"/>
          </p:cNvSpPr>
          <p:nvPr>
            <p:ph type="body" sz="quarter" idx="16" hasCustomPrompt="1"/>
          </p:nvPr>
        </p:nvSpPr>
        <p:spPr>
          <a:xfrm>
            <a:off x="6087456" y="1566337"/>
            <a:ext cx="5545744" cy="351363"/>
          </a:xfrm>
          <a:prstGeom prst="rect">
            <a:avLst/>
          </a:prstGeom>
        </p:spPr>
        <p:txBody>
          <a:bodyPr lIns="0" tIns="0" rIns="0" bIns="0"/>
          <a:lstStyle>
            <a:lvl1pPr marL="0" indent="0">
              <a:buNone/>
              <a:defRPr sz="1400" b="0">
                <a:solidFill>
                  <a:schemeClr val="accent1"/>
                </a:solidFill>
              </a:defRPr>
            </a:lvl1pPr>
            <a:lvl3pPr marL="1172078" indent="0" algn="l">
              <a:buNone/>
              <a:defRPr/>
            </a:lvl3pPr>
          </a:lstStyle>
          <a:p>
            <a:pPr lvl="0"/>
            <a:r>
              <a:rPr lang="en-US" dirty="0" smtClean="0"/>
              <a:t>INSERT SLIDE LABEL</a:t>
            </a:r>
            <a:endParaRPr lang="en-US" dirty="0"/>
          </a:p>
        </p:txBody>
      </p:sp>
    </p:spTree>
    <p:extLst>
      <p:ext uri="{BB962C8B-B14F-4D97-AF65-F5344CB8AC3E}">
        <p14:creationId xmlns:p14="http://schemas.microsoft.com/office/powerpoint/2010/main" val="252787549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Bullets - Right">
    <p:spTree>
      <p:nvGrpSpPr>
        <p:cNvPr id="1" name=""/>
        <p:cNvGrpSpPr/>
        <p:nvPr/>
      </p:nvGrpSpPr>
      <p:grpSpPr>
        <a:xfrm>
          <a:off x="0" y="0"/>
          <a:ext cx="0" cy="0"/>
          <a:chOff x="0" y="0"/>
          <a:chExt cx="0" cy="0"/>
        </a:xfrm>
      </p:grpSpPr>
      <p:sp>
        <p:nvSpPr>
          <p:cNvPr id="18" name="TextBox 17"/>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sp>
        <p:nvSpPr>
          <p:cNvPr id="24" name="Title 1"/>
          <p:cNvSpPr>
            <a:spLocks noGrp="1"/>
          </p:cNvSpPr>
          <p:nvPr>
            <p:ph type="ctrTitle" hasCustomPrompt="1"/>
          </p:nvPr>
        </p:nvSpPr>
        <p:spPr>
          <a:xfrm>
            <a:off x="6083299" y="1819276"/>
            <a:ext cx="5549929" cy="530224"/>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pic>
        <p:nvPicPr>
          <p:cNvPr id="12" name="Picture 11"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36804"/>
            <a:ext cx="1489075" cy="298450"/>
          </a:xfrm>
          <a:prstGeom prst="rect">
            <a:avLst/>
          </a:prstGeom>
        </p:spPr>
      </p:pic>
      <p:sp>
        <p:nvSpPr>
          <p:cNvPr id="16" name="TextBox 15"/>
          <p:cNvSpPr txBox="1"/>
          <p:nvPr userDrawn="1"/>
        </p:nvSpPr>
        <p:spPr>
          <a:xfrm>
            <a:off x="7612688" y="6632107"/>
            <a:ext cx="4065215" cy="123111"/>
          </a:xfrm>
          <a:prstGeom prst="rect">
            <a:avLst/>
          </a:prstGeom>
          <a:noFill/>
        </p:spPr>
        <p:txBody>
          <a:bodyPr wrap="none" lIns="0" tIns="0" rIns="0" bIns="0" rtlCol="0">
            <a:spAutoFit/>
          </a:bodyPr>
          <a:lstStyle/>
          <a:p>
            <a:pPr algn="r"/>
            <a:r>
              <a:rPr lang="en-US" sz="800" kern="0" spc="30" dirty="0" smtClean="0">
                <a:solidFill>
                  <a:schemeClr val="bg1">
                    <a:lumMod val="50000"/>
                  </a:schemeClr>
                </a:solidFill>
                <a:latin typeface="+mn-lt"/>
                <a:cs typeface="Tahoma"/>
              </a:rPr>
              <a:t>© COPYRIGHT 2016 MARKLOGIC CORPORATION. ALL RIGHTS RESERVED. </a:t>
            </a:r>
          </a:p>
        </p:txBody>
      </p:sp>
      <p:sp>
        <p:nvSpPr>
          <p:cNvPr id="8" name="Rectangle 7"/>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0" name="Content Placeholder 2"/>
          <p:cNvSpPr>
            <a:spLocks noGrp="1"/>
          </p:cNvSpPr>
          <p:nvPr>
            <p:ph idx="10" hasCustomPrompt="1"/>
          </p:nvPr>
        </p:nvSpPr>
        <p:spPr>
          <a:xfrm>
            <a:off x="6083300" y="2527300"/>
            <a:ext cx="5537200" cy="2476500"/>
          </a:xfrm>
          <a:prstGeom prst="rect">
            <a:avLst/>
          </a:prstGeom>
        </p:spPr>
        <p:txBody>
          <a:bodyPr lIns="0" tIns="0" rIns="0" bIns="0">
            <a:noAutofit/>
          </a:bodyPr>
          <a:lstStyle>
            <a:lvl1pPr marL="365760" indent="-256032">
              <a:spcBef>
                <a:spcPts val="600"/>
              </a:spcBef>
              <a:spcAft>
                <a:spcPts val="600"/>
              </a:spcAft>
              <a:buClr>
                <a:schemeClr val="tx2"/>
              </a:buClr>
              <a:buFont typeface="Wingdings" charset="2"/>
              <a:buChar char="§"/>
              <a:defRPr sz="2300">
                <a:latin typeface="+mn-lt"/>
              </a:defRPr>
            </a:lvl1pPr>
            <a:lvl2pPr marL="758952" indent="-257175">
              <a:spcBef>
                <a:spcPts val="600"/>
              </a:spcBef>
              <a:spcAft>
                <a:spcPts val="600"/>
              </a:spcAft>
              <a:buClr>
                <a:schemeClr val="tx2"/>
              </a:buClr>
              <a:buFont typeface="Wingdings" charset="2"/>
              <a:buChar char="§"/>
              <a:defRPr sz="2300">
                <a:latin typeface="+mn-lt"/>
              </a:defRPr>
            </a:lvl2pPr>
            <a:lvl3pPr marL="1133856" indent="-242888">
              <a:spcBef>
                <a:spcPts val="600"/>
              </a:spcBef>
              <a:spcAft>
                <a:spcPts val="600"/>
              </a:spcAft>
              <a:buClr>
                <a:schemeClr val="tx2"/>
              </a:buClr>
              <a:buFont typeface="Wingdings" charset="2"/>
              <a:buChar char="§"/>
              <a:defRPr sz="2100">
                <a:latin typeface="+mn-lt"/>
              </a:defRPr>
            </a:lvl3pPr>
            <a:lvl4pPr marL="1472184" indent="-222250">
              <a:spcAft>
                <a:spcPts val="600"/>
              </a:spcAft>
              <a:buClr>
                <a:schemeClr val="tx2"/>
              </a:buClr>
              <a:buFont typeface="Wingdings" charset="2"/>
              <a:buChar char="§"/>
              <a:defRPr sz="1800">
                <a:latin typeface="+mn-lt"/>
              </a:defRPr>
            </a:lvl4pPr>
            <a:lvl5pPr marL="1828800" indent="-219456">
              <a:spcAft>
                <a:spcPts val="600"/>
              </a:spcAft>
              <a:buClr>
                <a:schemeClr val="tx2"/>
              </a:buClr>
              <a:buFont typeface="Wingdings" charset="2"/>
              <a:buChar char="§"/>
              <a:defRPr sz="1800">
                <a:latin typeface="+mn-lt"/>
              </a:defRPr>
            </a:lvl5pPr>
          </a:lstStyle>
          <a:p>
            <a:pPr lvl="0"/>
            <a:r>
              <a:rPr lang="en-US" dirty="0" smtClean="0"/>
              <a:t>Click to Add Presentation Points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27" name="Text Placeholder 8"/>
          <p:cNvSpPr>
            <a:spLocks noGrp="1"/>
          </p:cNvSpPr>
          <p:nvPr>
            <p:ph type="body" sz="quarter" idx="16" hasCustomPrompt="1"/>
          </p:nvPr>
        </p:nvSpPr>
        <p:spPr>
          <a:xfrm>
            <a:off x="6087456" y="1566337"/>
            <a:ext cx="5545744" cy="351363"/>
          </a:xfrm>
          <a:prstGeom prst="rect">
            <a:avLst/>
          </a:prstGeom>
        </p:spPr>
        <p:txBody>
          <a:bodyPr lIns="0" tIns="0" rIns="0" bIns="0"/>
          <a:lstStyle>
            <a:lvl1pPr marL="0" indent="0">
              <a:buNone/>
              <a:defRPr sz="1400" b="0">
                <a:solidFill>
                  <a:schemeClr val="accent1"/>
                </a:solidFill>
              </a:defRPr>
            </a:lvl1pPr>
            <a:lvl3pPr marL="1172078" indent="0" algn="l">
              <a:buNone/>
              <a:defRPr/>
            </a:lvl3pPr>
          </a:lstStyle>
          <a:p>
            <a:pPr lvl="0"/>
            <a:r>
              <a:rPr lang="en-US" dirty="0" smtClean="0"/>
              <a:t>INSERT SLIDE LABEL</a:t>
            </a:r>
            <a:endParaRPr lang="en-US" dirty="0"/>
          </a:p>
        </p:txBody>
      </p:sp>
    </p:spTree>
    <p:extLst>
      <p:ext uri="{BB962C8B-B14F-4D97-AF65-F5344CB8AC3E}">
        <p14:creationId xmlns:p14="http://schemas.microsoft.com/office/powerpoint/2010/main" val="373112758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Right">
    <p:spTree>
      <p:nvGrpSpPr>
        <p:cNvPr id="1" name=""/>
        <p:cNvGrpSpPr/>
        <p:nvPr/>
      </p:nvGrpSpPr>
      <p:grpSpPr>
        <a:xfrm>
          <a:off x="0" y="0"/>
          <a:ext cx="0" cy="0"/>
          <a:chOff x="0" y="0"/>
          <a:chExt cx="0" cy="0"/>
        </a:xfrm>
      </p:grpSpPr>
      <p:sp>
        <p:nvSpPr>
          <p:cNvPr id="18" name="TextBox 17"/>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sp>
        <p:nvSpPr>
          <p:cNvPr id="24" name="Title 1"/>
          <p:cNvSpPr>
            <a:spLocks noGrp="1"/>
          </p:cNvSpPr>
          <p:nvPr>
            <p:ph type="ctrTitle" hasCustomPrompt="1"/>
          </p:nvPr>
        </p:nvSpPr>
        <p:spPr>
          <a:xfrm>
            <a:off x="6083299" y="3279776"/>
            <a:ext cx="5549929" cy="530224"/>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pic>
        <p:nvPicPr>
          <p:cNvPr id="12" name="Picture 11"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36804"/>
            <a:ext cx="1489075" cy="298450"/>
          </a:xfrm>
          <a:prstGeom prst="rect">
            <a:avLst/>
          </a:prstGeom>
        </p:spPr>
      </p:pic>
      <p:sp>
        <p:nvSpPr>
          <p:cNvPr id="16" name="TextBox 15"/>
          <p:cNvSpPr txBox="1"/>
          <p:nvPr userDrawn="1"/>
        </p:nvSpPr>
        <p:spPr>
          <a:xfrm>
            <a:off x="7612688" y="6632107"/>
            <a:ext cx="4065215" cy="123111"/>
          </a:xfrm>
          <a:prstGeom prst="rect">
            <a:avLst/>
          </a:prstGeom>
          <a:noFill/>
        </p:spPr>
        <p:txBody>
          <a:bodyPr wrap="none" lIns="0" tIns="0" rIns="0" bIns="0" rtlCol="0">
            <a:spAutoFit/>
          </a:bodyPr>
          <a:lstStyle/>
          <a:p>
            <a:pPr algn="r"/>
            <a:r>
              <a:rPr lang="en-US" sz="800" kern="0" spc="30" dirty="0" smtClean="0">
                <a:solidFill>
                  <a:schemeClr val="bg1">
                    <a:lumMod val="50000"/>
                  </a:schemeClr>
                </a:solidFill>
                <a:latin typeface="+mn-lt"/>
                <a:cs typeface="Tahoma"/>
              </a:rPr>
              <a:t>© COPYRIGHT 2016 MARKLOGIC CORPORATION. ALL RIGHTS RESERVED. </a:t>
            </a:r>
          </a:p>
        </p:txBody>
      </p:sp>
      <p:sp>
        <p:nvSpPr>
          <p:cNvPr id="8" name="Rectangle 7"/>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5" name="Text Placeholder 8"/>
          <p:cNvSpPr>
            <a:spLocks noGrp="1"/>
          </p:cNvSpPr>
          <p:nvPr>
            <p:ph type="body" sz="quarter" idx="16" hasCustomPrompt="1"/>
          </p:nvPr>
        </p:nvSpPr>
        <p:spPr>
          <a:xfrm>
            <a:off x="6087456" y="3014137"/>
            <a:ext cx="5545744" cy="351363"/>
          </a:xfrm>
          <a:prstGeom prst="rect">
            <a:avLst/>
          </a:prstGeom>
        </p:spPr>
        <p:txBody>
          <a:bodyPr lIns="0" tIns="0" rIns="0" bIns="0"/>
          <a:lstStyle>
            <a:lvl1pPr marL="0" indent="0">
              <a:buNone/>
              <a:defRPr sz="1400" b="0">
                <a:solidFill>
                  <a:schemeClr val="accent1"/>
                </a:solidFill>
              </a:defRPr>
            </a:lvl1pPr>
            <a:lvl3pPr marL="1172078" indent="0" algn="l">
              <a:buNone/>
              <a:defRPr/>
            </a:lvl3pPr>
          </a:lstStyle>
          <a:p>
            <a:pPr lvl="0"/>
            <a:r>
              <a:rPr lang="en-US" dirty="0" smtClean="0"/>
              <a:t>INSERT SLIDE LABEL</a:t>
            </a:r>
            <a:endParaRPr lang="en-US" dirty="0"/>
          </a:p>
        </p:txBody>
      </p:sp>
    </p:spTree>
    <p:extLst>
      <p:ext uri="{BB962C8B-B14F-4D97-AF65-F5344CB8AC3E}">
        <p14:creationId xmlns:p14="http://schemas.microsoft.com/office/powerpoint/2010/main" val="123133380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 2 Lines - Right">
    <p:spTree>
      <p:nvGrpSpPr>
        <p:cNvPr id="1" name=""/>
        <p:cNvGrpSpPr/>
        <p:nvPr/>
      </p:nvGrpSpPr>
      <p:grpSpPr>
        <a:xfrm>
          <a:off x="0" y="0"/>
          <a:ext cx="0" cy="0"/>
          <a:chOff x="0" y="0"/>
          <a:chExt cx="0" cy="0"/>
        </a:xfrm>
      </p:grpSpPr>
      <p:sp>
        <p:nvSpPr>
          <p:cNvPr id="18" name="TextBox 17"/>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pic>
        <p:nvPicPr>
          <p:cNvPr id="12" name="Picture 11"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36804"/>
            <a:ext cx="1489075" cy="298450"/>
          </a:xfrm>
          <a:prstGeom prst="rect">
            <a:avLst/>
          </a:prstGeom>
        </p:spPr>
      </p:pic>
      <p:sp>
        <p:nvSpPr>
          <p:cNvPr id="16" name="TextBox 15"/>
          <p:cNvSpPr txBox="1"/>
          <p:nvPr userDrawn="1"/>
        </p:nvSpPr>
        <p:spPr>
          <a:xfrm>
            <a:off x="7612688" y="6632107"/>
            <a:ext cx="4065215" cy="123111"/>
          </a:xfrm>
          <a:prstGeom prst="rect">
            <a:avLst/>
          </a:prstGeom>
          <a:noFill/>
        </p:spPr>
        <p:txBody>
          <a:bodyPr wrap="none" lIns="0" tIns="0" rIns="0" bIns="0" rtlCol="0">
            <a:spAutoFit/>
          </a:bodyPr>
          <a:lstStyle/>
          <a:p>
            <a:pPr algn="r"/>
            <a:r>
              <a:rPr lang="en-US" sz="800" kern="0" spc="30" dirty="0" smtClean="0">
                <a:solidFill>
                  <a:schemeClr val="bg1">
                    <a:lumMod val="50000"/>
                  </a:schemeClr>
                </a:solidFill>
                <a:latin typeface="+mn-lt"/>
                <a:cs typeface="Tahoma"/>
              </a:rPr>
              <a:t>© COPYRIGHT 2016 MARKLOGIC CORPORATION. ALL RIGHTS RESERVED. </a:t>
            </a:r>
          </a:p>
        </p:txBody>
      </p:sp>
      <p:sp>
        <p:nvSpPr>
          <p:cNvPr id="8" name="Rectangle 7"/>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9" name="Title 1"/>
          <p:cNvSpPr>
            <a:spLocks noGrp="1"/>
          </p:cNvSpPr>
          <p:nvPr>
            <p:ph type="ctrTitle" hasCustomPrompt="1"/>
          </p:nvPr>
        </p:nvSpPr>
        <p:spPr>
          <a:xfrm>
            <a:off x="6083299" y="3086100"/>
            <a:ext cx="5549929" cy="93980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a:t>
            </a:r>
            <a:br>
              <a:rPr lang="en-US" dirty="0" smtClean="0"/>
            </a:br>
            <a:r>
              <a:rPr lang="en-US" dirty="0" smtClean="0"/>
              <a:t>Title – Two Lines</a:t>
            </a:r>
            <a:endParaRPr dirty="0"/>
          </a:p>
        </p:txBody>
      </p:sp>
      <p:sp>
        <p:nvSpPr>
          <p:cNvPr id="10" name="Text Placeholder 8"/>
          <p:cNvSpPr>
            <a:spLocks noGrp="1"/>
          </p:cNvSpPr>
          <p:nvPr>
            <p:ph type="body" sz="quarter" idx="16" hasCustomPrompt="1"/>
          </p:nvPr>
        </p:nvSpPr>
        <p:spPr>
          <a:xfrm>
            <a:off x="6087456" y="2823637"/>
            <a:ext cx="5545744" cy="351363"/>
          </a:xfrm>
          <a:prstGeom prst="rect">
            <a:avLst/>
          </a:prstGeom>
        </p:spPr>
        <p:txBody>
          <a:bodyPr lIns="0" tIns="0" rIns="0" bIns="0"/>
          <a:lstStyle>
            <a:lvl1pPr marL="0" indent="0">
              <a:buNone/>
              <a:defRPr sz="1400" b="0">
                <a:solidFill>
                  <a:schemeClr val="accent1"/>
                </a:solidFill>
              </a:defRPr>
            </a:lvl1pPr>
            <a:lvl3pPr marL="1172078" indent="0" algn="l">
              <a:buNone/>
              <a:defRPr/>
            </a:lvl3pPr>
          </a:lstStyle>
          <a:p>
            <a:pPr lvl="0"/>
            <a:r>
              <a:rPr lang="en-US" dirty="0" smtClean="0"/>
              <a:t>INSERT SLIDE LABEL</a:t>
            </a:r>
            <a:endParaRPr lang="en-US" dirty="0"/>
          </a:p>
        </p:txBody>
      </p:sp>
    </p:spTree>
    <p:extLst>
      <p:ext uri="{BB962C8B-B14F-4D97-AF65-F5344CB8AC3E}">
        <p14:creationId xmlns:p14="http://schemas.microsoft.com/office/powerpoint/2010/main" val="160978687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Bullets - Right - 2 Line Titles">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83299" y="1828800"/>
            <a:ext cx="5549929" cy="93980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a:t>
            </a:r>
            <a:br>
              <a:rPr lang="en-US" dirty="0" smtClean="0"/>
            </a:br>
            <a:r>
              <a:rPr lang="en-US" dirty="0" smtClean="0"/>
              <a:t>Title – Two Lines</a:t>
            </a:r>
            <a:endParaRPr dirty="0"/>
          </a:p>
        </p:txBody>
      </p:sp>
      <p:sp>
        <p:nvSpPr>
          <p:cNvPr id="18" name="TextBox 17"/>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pic>
        <p:nvPicPr>
          <p:cNvPr id="12" name="Picture 11"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36804"/>
            <a:ext cx="1489075" cy="298450"/>
          </a:xfrm>
          <a:prstGeom prst="rect">
            <a:avLst/>
          </a:prstGeom>
        </p:spPr>
      </p:pic>
      <p:sp>
        <p:nvSpPr>
          <p:cNvPr id="16" name="TextBox 15"/>
          <p:cNvSpPr txBox="1"/>
          <p:nvPr userDrawn="1"/>
        </p:nvSpPr>
        <p:spPr>
          <a:xfrm>
            <a:off x="7612688" y="6632107"/>
            <a:ext cx="4065215" cy="123111"/>
          </a:xfrm>
          <a:prstGeom prst="rect">
            <a:avLst/>
          </a:prstGeom>
          <a:noFill/>
        </p:spPr>
        <p:txBody>
          <a:bodyPr wrap="none" lIns="0" tIns="0" rIns="0" bIns="0" rtlCol="0">
            <a:spAutoFit/>
          </a:bodyPr>
          <a:lstStyle/>
          <a:p>
            <a:pPr algn="r"/>
            <a:r>
              <a:rPr lang="en-US" sz="800" kern="0" spc="30" dirty="0" smtClean="0">
                <a:solidFill>
                  <a:schemeClr val="bg1">
                    <a:lumMod val="50000"/>
                  </a:schemeClr>
                </a:solidFill>
                <a:latin typeface="+mn-lt"/>
                <a:cs typeface="Tahoma"/>
              </a:rPr>
              <a:t>© COPYRIGHT 2016 MARKLOGIC CORPORATION. ALL RIGHTS RESERVED. </a:t>
            </a:r>
          </a:p>
        </p:txBody>
      </p:sp>
      <p:sp>
        <p:nvSpPr>
          <p:cNvPr id="8" name="Rectangle 7"/>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0" name="Content Placeholder 2"/>
          <p:cNvSpPr>
            <a:spLocks noGrp="1"/>
          </p:cNvSpPr>
          <p:nvPr>
            <p:ph idx="10" hasCustomPrompt="1"/>
          </p:nvPr>
        </p:nvSpPr>
        <p:spPr>
          <a:xfrm>
            <a:off x="6083300" y="3035300"/>
            <a:ext cx="5537200" cy="2247900"/>
          </a:xfrm>
          <a:prstGeom prst="rect">
            <a:avLst/>
          </a:prstGeom>
        </p:spPr>
        <p:txBody>
          <a:bodyPr lIns="0" tIns="0" rIns="0" bIns="0">
            <a:noAutofit/>
          </a:bodyPr>
          <a:lstStyle>
            <a:lvl1pPr marL="365760" indent="-256032">
              <a:spcBef>
                <a:spcPts val="600"/>
              </a:spcBef>
              <a:spcAft>
                <a:spcPts val="600"/>
              </a:spcAft>
              <a:buClr>
                <a:schemeClr val="tx2"/>
              </a:buClr>
              <a:buFont typeface="Wingdings" charset="2"/>
              <a:buChar char="§"/>
              <a:defRPr sz="2300">
                <a:latin typeface="+mn-lt"/>
              </a:defRPr>
            </a:lvl1pPr>
            <a:lvl2pPr marL="758952" indent="-257175">
              <a:spcBef>
                <a:spcPts val="600"/>
              </a:spcBef>
              <a:spcAft>
                <a:spcPts val="600"/>
              </a:spcAft>
              <a:buClr>
                <a:schemeClr val="tx2"/>
              </a:buClr>
              <a:buFont typeface="Wingdings" charset="2"/>
              <a:buChar char="§"/>
              <a:defRPr sz="2300">
                <a:latin typeface="+mn-lt"/>
              </a:defRPr>
            </a:lvl2pPr>
            <a:lvl3pPr marL="1133856" indent="-242888">
              <a:spcBef>
                <a:spcPts val="600"/>
              </a:spcBef>
              <a:spcAft>
                <a:spcPts val="600"/>
              </a:spcAft>
              <a:buClr>
                <a:schemeClr val="tx2"/>
              </a:buClr>
              <a:buFont typeface="Wingdings" charset="2"/>
              <a:buChar char="§"/>
              <a:defRPr sz="2100">
                <a:latin typeface="+mn-lt"/>
              </a:defRPr>
            </a:lvl3pPr>
            <a:lvl4pPr marL="1472184" indent="-222250">
              <a:spcAft>
                <a:spcPts val="600"/>
              </a:spcAft>
              <a:buClr>
                <a:schemeClr val="tx2"/>
              </a:buClr>
              <a:buFont typeface="Wingdings" charset="2"/>
              <a:buChar char="§"/>
              <a:defRPr sz="1800">
                <a:latin typeface="+mn-lt"/>
              </a:defRPr>
            </a:lvl4pPr>
            <a:lvl5pPr marL="1828800" indent="-219456">
              <a:spcAft>
                <a:spcPts val="600"/>
              </a:spcAft>
              <a:buClr>
                <a:schemeClr val="tx2"/>
              </a:buClr>
              <a:buFont typeface="Wingdings" charset="2"/>
              <a:buChar char="§"/>
              <a:defRPr sz="1800">
                <a:latin typeface="+mn-lt"/>
              </a:defRPr>
            </a:lvl5pPr>
          </a:lstStyle>
          <a:p>
            <a:pPr lvl="0"/>
            <a:r>
              <a:rPr lang="en-US" dirty="0" smtClean="0"/>
              <a:t>Click to Add Presentation Points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11" name="Text Placeholder 8"/>
          <p:cNvSpPr>
            <a:spLocks noGrp="1"/>
          </p:cNvSpPr>
          <p:nvPr>
            <p:ph type="body" sz="quarter" idx="16" hasCustomPrompt="1"/>
          </p:nvPr>
        </p:nvSpPr>
        <p:spPr>
          <a:xfrm>
            <a:off x="6087456" y="1566337"/>
            <a:ext cx="5545744" cy="351363"/>
          </a:xfrm>
          <a:prstGeom prst="rect">
            <a:avLst/>
          </a:prstGeom>
        </p:spPr>
        <p:txBody>
          <a:bodyPr lIns="0" tIns="0" rIns="0" bIns="0"/>
          <a:lstStyle>
            <a:lvl1pPr marL="0" indent="0">
              <a:buNone/>
              <a:defRPr sz="1400" b="0">
                <a:solidFill>
                  <a:schemeClr val="accent1"/>
                </a:solidFill>
              </a:defRPr>
            </a:lvl1pPr>
            <a:lvl3pPr marL="1172078" indent="0" algn="l">
              <a:buNone/>
              <a:defRPr/>
            </a:lvl3pPr>
          </a:lstStyle>
          <a:p>
            <a:pPr lvl="0"/>
            <a:r>
              <a:rPr lang="en-US" dirty="0" smtClean="0"/>
              <a:t>INSERT SLIDE LABEL</a:t>
            </a:r>
            <a:endParaRPr lang="en-US" dirty="0"/>
          </a:p>
        </p:txBody>
      </p:sp>
    </p:spTree>
    <p:extLst>
      <p:ext uri="{BB962C8B-B14F-4D97-AF65-F5344CB8AC3E}">
        <p14:creationId xmlns:p14="http://schemas.microsoft.com/office/powerpoint/2010/main" val="246925446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2 Line Title">
    <p:spTree>
      <p:nvGrpSpPr>
        <p:cNvPr id="1" name=""/>
        <p:cNvGrpSpPr/>
        <p:nvPr/>
      </p:nvGrpSpPr>
      <p:grpSpPr>
        <a:xfrm>
          <a:off x="0" y="0"/>
          <a:ext cx="0" cy="0"/>
          <a:chOff x="0" y="0"/>
          <a:chExt cx="0" cy="0"/>
        </a:xfrm>
      </p:grpSpPr>
      <p:sp>
        <p:nvSpPr>
          <p:cNvPr id="28" name="Text Placeholder 27"/>
          <p:cNvSpPr>
            <a:spLocks noGrp="1"/>
          </p:cNvSpPr>
          <p:nvPr userDrawn="1">
            <p:ph type="body" sz="quarter" idx="10" hasCustomPrompt="1"/>
          </p:nvPr>
        </p:nvSpPr>
        <p:spPr>
          <a:xfrm>
            <a:off x="572449" y="2556934"/>
            <a:ext cx="11136951" cy="355600"/>
          </a:xfrm>
          <a:prstGeom prst="rect">
            <a:avLst/>
          </a:prstGeom>
        </p:spPr>
        <p:txBody>
          <a:bodyPr lIns="0" tIns="0" rIns="0" bIns="0"/>
          <a:lstStyle>
            <a:lvl1pPr marL="0" indent="0">
              <a:buNone/>
              <a:defRPr sz="1800" baseline="0">
                <a:solidFill>
                  <a:srgbClr val="333333"/>
                </a:solidFill>
              </a:defRPr>
            </a:lvl1pPr>
            <a:lvl2pPr marL="510749" indent="0" algn="l">
              <a:spcBef>
                <a:spcPts val="0"/>
              </a:spcBef>
              <a:spcAft>
                <a:spcPts val="0"/>
              </a:spcAft>
              <a:buNone/>
              <a:defRPr sz="1800"/>
            </a:lvl2pPr>
          </a:lstStyle>
          <a:p>
            <a:pPr lvl="0"/>
            <a:r>
              <a:rPr lang="en-US" dirty="0" smtClean="0"/>
              <a:t>Your name goes here</a:t>
            </a:r>
          </a:p>
        </p:txBody>
      </p:sp>
      <p:sp>
        <p:nvSpPr>
          <p:cNvPr id="15" name="Title 1"/>
          <p:cNvSpPr>
            <a:spLocks noGrp="1"/>
          </p:cNvSpPr>
          <p:nvPr>
            <p:ph type="ctrTitle" hasCustomPrompt="1"/>
          </p:nvPr>
        </p:nvSpPr>
        <p:spPr>
          <a:xfrm>
            <a:off x="542743" y="1587500"/>
            <a:ext cx="11141257" cy="950385"/>
          </a:xfrm>
          <a:noFill/>
        </p:spPr>
        <p:txBody>
          <a:bodyPr lIns="0" tIns="0" rIns="0" bIns="0" anchor="ctr" anchorCtr="0">
            <a:noAutofit/>
          </a:bodyPr>
          <a:lstStyle>
            <a:lvl1pPr>
              <a:lnSpc>
                <a:spcPct val="80000"/>
              </a:lnSpc>
              <a:spcBef>
                <a:spcPts val="0"/>
              </a:spcBef>
              <a:spcAft>
                <a:spcPts val="0"/>
              </a:spcAft>
              <a:defRPr sz="3800" b="1">
                <a:solidFill>
                  <a:srgbClr val="44499C"/>
                </a:solidFill>
              </a:defRPr>
            </a:lvl1pPr>
          </a:lstStyle>
          <a:p>
            <a:r>
              <a:rPr lang="en-US" dirty="0" smtClean="0"/>
              <a:t>PRESENTATION TITLE</a:t>
            </a:r>
            <a:br>
              <a:rPr lang="en-US" dirty="0" smtClean="0"/>
            </a:br>
            <a:r>
              <a:rPr lang="en-US" dirty="0" smtClean="0"/>
              <a:t>TWO LINES</a:t>
            </a:r>
            <a:endParaRPr lang="en-US" dirty="0"/>
          </a:p>
        </p:txBody>
      </p:sp>
      <p:pic>
        <p:nvPicPr>
          <p:cNvPr id="14" name="Picture 13"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36804"/>
            <a:ext cx="1489075" cy="298450"/>
          </a:xfrm>
          <a:prstGeom prst="rect">
            <a:avLst/>
          </a:prstGeom>
        </p:spPr>
      </p:pic>
      <p:sp>
        <p:nvSpPr>
          <p:cNvPr id="17" name="Rectangle 16"/>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rgbClr val="44499C"/>
              </a:solidFill>
            </a:endParaRPr>
          </a:p>
        </p:txBody>
      </p:sp>
      <p:sp>
        <p:nvSpPr>
          <p:cNvPr id="464" name="TextBox 463"/>
          <p:cNvSpPr txBox="1"/>
          <p:nvPr userDrawn="1"/>
        </p:nvSpPr>
        <p:spPr>
          <a:xfrm>
            <a:off x="564671" y="6631706"/>
            <a:ext cx="4065215" cy="123111"/>
          </a:xfrm>
          <a:prstGeom prst="rect">
            <a:avLst/>
          </a:prstGeom>
          <a:noFill/>
        </p:spPr>
        <p:txBody>
          <a:bodyPr wrap="none" lIns="0" tIns="0" rIns="0" bIns="0" rtlCol="0">
            <a:spAutoFit/>
          </a:bodyPr>
          <a:lstStyle/>
          <a:p>
            <a:pPr algn="l"/>
            <a:r>
              <a:rPr lang="en-US" sz="800" kern="0" spc="30" dirty="0" smtClean="0">
                <a:solidFill>
                  <a:schemeClr val="bg1">
                    <a:lumMod val="50000"/>
                  </a:schemeClr>
                </a:solidFill>
                <a:latin typeface="+mn-lt"/>
                <a:cs typeface="Tahoma"/>
              </a:rPr>
              <a:t>© COPYRIGHT 2016 MARKLOGIC CORPORATION. ALL RIGHTS RESERVED. </a:t>
            </a:r>
          </a:p>
        </p:txBody>
      </p:sp>
      <p:grpSp>
        <p:nvGrpSpPr>
          <p:cNvPr id="204" name="Group 203"/>
          <p:cNvGrpSpPr/>
          <p:nvPr userDrawn="1"/>
        </p:nvGrpSpPr>
        <p:grpSpPr>
          <a:xfrm>
            <a:off x="1206558" y="275335"/>
            <a:ext cx="11695521" cy="7269118"/>
            <a:chOff x="935649" y="38267"/>
            <a:chExt cx="11695521" cy="7269118"/>
          </a:xfrm>
        </p:grpSpPr>
        <p:cxnSp>
          <p:nvCxnSpPr>
            <p:cNvPr id="205" name="Straight Connector 204"/>
            <p:cNvCxnSpPr/>
            <p:nvPr userDrawn="1"/>
          </p:nvCxnSpPr>
          <p:spPr>
            <a:xfrm flipH="1" flipV="1">
              <a:off x="10071100" y="5080000"/>
              <a:ext cx="2387600" cy="317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06" name="Straight Connector 205"/>
            <p:cNvCxnSpPr/>
            <p:nvPr userDrawn="1"/>
          </p:nvCxnSpPr>
          <p:spPr>
            <a:xfrm>
              <a:off x="3048012" y="4402667"/>
              <a:ext cx="6884458" cy="66251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userDrawn="1"/>
          </p:nvCxnSpPr>
          <p:spPr>
            <a:xfrm>
              <a:off x="4542356" y="3945466"/>
              <a:ext cx="5676900" cy="117157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userDrawn="1"/>
          </p:nvCxnSpPr>
          <p:spPr>
            <a:xfrm>
              <a:off x="7327900" y="4165600"/>
              <a:ext cx="2819400" cy="9398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userDrawn="1"/>
          </p:nvCxnSpPr>
          <p:spPr>
            <a:xfrm>
              <a:off x="6997704" y="3594101"/>
              <a:ext cx="3038475" cy="14250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userDrawn="1"/>
          </p:nvCxnSpPr>
          <p:spPr>
            <a:xfrm>
              <a:off x="7759700" y="3543300"/>
              <a:ext cx="2327275" cy="153987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a:stCxn id="254" idx="5"/>
            </p:cNvCxnSpPr>
            <p:nvPr userDrawn="1"/>
          </p:nvCxnSpPr>
          <p:spPr>
            <a:xfrm>
              <a:off x="8669604" y="3849975"/>
              <a:ext cx="1655474" cy="142475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2" name="Straight Connector 211"/>
            <p:cNvCxnSpPr>
              <a:stCxn id="257" idx="5"/>
            </p:cNvCxnSpPr>
            <p:nvPr userDrawn="1"/>
          </p:nvCxnSpPr>
          <p:spPr>
            <a:xfrm>
              <a:off x="8467646" y="3222553"/>
              <a:ext cx="1641542" cy="190401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3" name="Straight Connector 212"/>
            <p:cNvCxnSpPr/>
            <p:nvPr userDrawn="1"/>
          </p:nvCxnSpPr>
          <p:spPr>
            <a:xfrm>
              <a:off x="9690100" y="1456269"/>
              <a:ext cx="393700" cy="3505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4" name="Straight Connector 213"/>
            <p:cNvCxnSpPr/>
            <p:nvPr userDrawn="1"/>
          </p:nvCxnSpPr>
          <p:spPr>
            <a:xfrm>
              <a:off x="9431048" y="2218267"/>
              <a:ext cx="652752" cy="284903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5" name="Straight Connector 214"/>
            <p:cNvCxnSpPr/>
            <p:nvPr userDrawn="1"/>
          </p:nvCxnSpPr>
          <p:spPr>
            <a:xfrm>
              <a:off x="9385300" y="3073400"/>
              <a:ext cx="723900" cy="20828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6" name="Straight Connector 215"/>
            <p:cNvCxnSpPr/>
            <p:nvPr userDrawn="1"/>
          </p:nvCxnSpPr>
          <p:spPr>
            <a:xfrm>
              <a:off x="9336682" y="3966630"/>
              <a:ext cx="1061212" cy="154161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userDrawn="1"/>
          </p:nvCxnSpPr>
          <p:spPr>
            <a:xfrm>
              <a:off x="8978900" y="2857500"/>
              <a:ext cx="1117600" cy="2222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userDrawn="1"/>
          </p:nvCxnSpPr>
          <p:spPr>
            <a:xfrm flipV="1">
              <a:off x="3771900" y="5113866"/>
              <a:ext cx="6311900" cy="571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userDrawn="1"/>
          </p:nvCxnSpPr>
          <p:spPr>
            <a:xfrm flipV="1">
              <a:off x="4914900" y="5113866"/>
              <a:ext cx="5168900" cy="1092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userDrawn="1"/>
          </p:nvCxnSpPr>
          <p:spPr>
            <a:xfrm flipH="1">
              <a:off x="10081240" y="4940300"/>
              <a:ext cx="2560" cy="236708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userDrawn="1"/>
          </p:nvCxnSpPr>
          <p:spPr>
            <a:xfrm flipV="1">
              <a:off x="6197580" y="5015444"/>
              <a:ext cx="4143375" cy="143192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userDrawn="1"/>
          </p:nvCxnSpPr>
          <p:spPr>
            <a:xfrm flipV="1">
              <a:off x="6375400" y="5096933"/>
              <a:ext cx="3708400" cy="1866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3" name="Straight Connector 222"/>
            <p:cNvCxnSpPr/>
            <p:nvPr userDrawn="1"/>
          </p:nvCxnSpPr>
          <p:spPr>
            <a:xfrm flipV="1">
              <a:off x="8702978" y="4995335"/>
              <a:ext cx="1523868" cy="10498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userDrawn="1"/>
          </p:nvCxnSpPr>
          <p:spPr>
            <a:xfrm flipV="1">
              <a:off x="8102600" y="5080000"/>
              <a:ext cx="1981200" cy="1866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userDrawn="1"/>
          </p:nvCxnSpPr>
          <p:spPr>
            <a:xfrm flipV="1">
              <a:off x="8521700" y="5080000"/>
              <a:ext cx="1549400" cy="1993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userDrawn="1"/>
          </p:nvCxnSpPr>
          <p:spPr>
            <a:xfrm flipV="1">
              <a:off x="9203293" y="4995335"/>
              <a:ext cx="927235" cy="158851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userDrawn="1"/>
          </p:nvCxnSpPr>
          <p:spPr>
            <a:xfrm flipV="1">
              <a:off x="9283700" y="5080000"/>
              <a:ext cx="800100" cy="1981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8" name="Straight Connector 227"/>
            <p:cNvCxnSpPr/>
            <p:nvPr userDrawn="1"/>
          </p:nvCxnSpPr>
          <p:spPr>
            <a:xfrm flipV="1">
              <a:off x="9550400" y="5080000"/>
              <a:ext cx="520700" cy="20320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9" name="Straight Connector 228"/>
            <p:cNvCxnSpPr/>
            <p:nvPr userDrawn="1"/>
          </p:nvCxnSpPr>
          <p:spPr>
            <a:xfrm flipV="1">
              <a:off x="9829800" y="5105400"/>
              <a:ext cx="244856" cy="193294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0" name="Straight Connector 229"/>
            <p:cNvCxnSpPr/>
            <p:nvPr userDrawn="1"/>
          </p:nvCxnSpPr>
          <p:spPr>
            <a:xfrm flipH="1" flipV="1">
              <a:off x="10083800" y="5080000"/>
              <a:ext cx="292100" cy="2222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1" name="Straight Connector 230"/>
            <p:cNvCxnSpPr/>
            <p:nvPr userDrawn="1"/>
          </p:nvCxnSpPr>
          <p:spPr>
            <a:xfrm flipH="1" flipV="1">
              <a:off x="9931412" y="4504271"/>
              <a:ext cx="546100" cy="1981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userDrawn="1"/>
          </p:nvCxnSpPr>
          <p:spPr>
            <a:xfrm flipH="1" flipV="1">
              <a:off x="10071100" y="5080000"/>
              <a:ext cx="889000" cy="1993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userDrawn="1"/>
          </p:nvCxnSpPr>
          <p:spPr>
            <a:xfrm flipH="1" flipV="1">
              <a:off x="10071100" y="5067300"/>
              <a:ext cx="1206500" cy="1981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userDrawn="1"/>
          </p:nvCxnSpPr>
          <p:spPr>
            <a:xfrm flipH="1" flipV="1">
              <a:off x="10071100" y="5080000"/>
              <a:ext cx="1562100" cy="1930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5" name="Straight Connector 234"/>
            <p:cNvCxnSpPr/>
            <p:nvPr userDrawn="1"/>
          </p:nvCxnSpPr>
          <p:spPr>
            <a:xfrm flipH="1" flipV="1">
              <a:off x="10071100" y="5080000"/>
              <a:ext cx="2117725" cy="19558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6" name="Straight Connector 235"/>
            <p:cNvCxnSpPr/>
            <p:nvPr userDrawn="1"/>
          </p:nvCxnSpPr>
          <p:spPr>
            <a:xfrm flipH="1" flipV="1">
              <a:off x="9698598" y="4838703"/>
              <a:ext cx="1922767" cy="126686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7" name="Straight Connector 236"/>
            <p:cNvCxnSpPr/>
            <p:nvPr userDrawn="1"/>
          </p:nvCxnSpPr>
          <p:spPr>
            <a:xfrm flipH="1" flipV="1">
              <a:off x="10071100" y="5080000"/>
              <a:ext cx="2540000" cy="1168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8" name="Straight Connector 237"/>
            <p:cNvCxnSpPr/>
            <p:nvPr userDrawn="1"/>
          </p:nvCxnSpPr>
          <p:spPr>
            <a:xfrm flipH="1" flipV="1">
              <a:off x="10071100" y="5080000"/>
              <a:ext cx="2438400" cy="6731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9" name="Straight Connector 238"/>
            <p:cNvCxnSpPr/>
            <p:nvPr userDrawn="1"/>
          </p:nvCxnSpPr>
          <p:spPr>
            <a:xfrm flipV="1">
              <a:off x="1236026" y="5080000"/>
              <a:ext cx="8841424" cy="338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userDrawn="1"/>
          </p:nvCxnSpPr>
          <p:spPr>
            <a:xfrm>
              <a:off x="10083799" y="5080000"/>
              <a:ext cx="2194558" cy="127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userDrawn="1"/>
          </p:nvCxnSpPr>
          <p:spPr>
            <a:xfrm flipH="1">
              <a:off x="10100732" y="948267"/>
              <a:ext cx="7590" cy="40089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userDrawn="1"/>
          </p:nvCxnSpPr>
          <p:spPr>
            <a:xfrm flipH="1">
              <a:off x="10100732" y="455613"/>
              <a:ext cx="571500" cy="461168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3" name="Straight Connector 242"/>
            <p:cNvCxnSpPr/>
            <p:nvPr userDrawn="1"/>
          </p:nvCxnSpPr>
          <p:spPr>
            <a:xfrm flipH="1">
              <a:off x="10066868" y="135464"/>
              <a:ext cx="1257300" cy="50800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4" name="Straight Connector 243"/>
            <p:cNvCxnSpPr/>
            <p:nvPr userDrawn="1"/>
          </p:nvCxnSpPr>
          <p:spPr>
            <a:xfrm flipH="1">
              <a:off x="10016072" y="618066"/>
              <a:ext cx="1787144" cy="464210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5" name="Straight Connector 244"/>
            <p:cNvCxnSpPr/>
            <p:nvPr userDrawn="1"/>
          </p:nvCxnSpPr>
          <p:spPr>
            <a:xfrm flipH="1">
              <a:off x="10121896" y="1862669"/>
              <a:ext cx="1778000" cy="30861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6" name="Straight Connector 245"/>
            <p:cNvCxnSpPr/>
            <p:nvPr userDrawn="1"/>
          </p:nvCxnSpPr>
          <p:spPr>
            <a:xfrm flipH="1">
              <a:off x="10071100" y="1744133"/>
              <a:ext cx="2560070" cy="33231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7" name="Straight Connector 246"/>
            <p:cNvCxnSpPr/>
            <p:nvPr userDrawn="1"/>
          </p:nvCxnSpPr>
          <p:spPr>
            <a:xfrm flipH="1">
              <a:off x="10185394" y="3352803"/>
              <a:ext cx="1683844" cy="162390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userDrawn="1"/>
          </p:nvCxnSpPr>
          <p:spPr>
            <a:xfrm flipH="1">
              <a:off x="10083802" y="3484033"/>
              <a:ext cx="2311398" cy="1600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userDrawn="1"/>
          </p:nvCxnSpPr>
          <p:spPr>
            <a:xfrm flipH="1">
              <a:off x="10083800" y="4267200"/>
              <a:ext cx="1750216" cy="81703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userDrawn="1"/>
          </p:nvCxnSpPr>
          <p:spPr>
            <a:xfrm flipH="1">
              <a:off x="10083800" y="4419600"/>
              <a:ext cx="2336800" cy="660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51" name="Straight Connector 250"/>
            <p:cNvCxnSpPr/>
            <p:nvPr userDrawn="1"/>
          </p:nvCxnSpPr>
          <p:spPr>
            <a:xfrm flipH="1">
              <a:off x="10083800" y="4787900"/>
              <a:ext cx="2324100" cy="2921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sp>
          <p:nvSpPr>
            <p:cNvPr id="252" name="Oval 251"/>
            <p:cNvSpPr/>
            <p:nvPr userDrawn="1"/>
          </p:nvSpPr>
          <p:spPr>
            <a:xfrm>
              <a:off x="9309100" y="4305300"/>
              <a:ext cx="1549400" cy="1549400"/>
            </a:xfrm>
            <a:prstGeom prst="ellipse">
              <a:avLst/>
            </a:prstGeom>
            <a:solidFill>
              <a:schemeClr val="bg1"/>
            </a:solidFill>
            <a:ln w="1905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53" name="Oval 252"/>
            <p:cNvSpPr/>
            <p:nvPr userDrawn="1"/>
          </p:nvSpPr>
          <p:spPr>
            <a:xfrm>
              <a:off x="4453455" y="3780365"/>
              <a:ext cx="318005" cy="318005"/>
            </a:xfrm>
            <a:prstGeom prst="ellipse">
              <a:avLst/>
            </a:prstGeom>
            <a:solidFill>
              <a:schemeClr val="bg1"/>
            </a:solidFill>
            <a:ln w="635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54" name="Oval 253"/>
            <p:cNvSpPr/>
            <p:nvPr userDrawn="1"/>
          </p:nvSpPr>
          <p:spPr>
            <a:xfrm>
              <a:off x="8572481" y="3752853"/>
              <a:ext cx="113787" cy="113786"/>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55" name="Oval 254"/>
            <p:cNvSpPr/>
            <p:nvPr userDrawn="1"/>
          </p:nvSpPr>
          <p:spPr>
            <a:xfrm>
              <a:off x="9275217" y="3903131"/>
              <a:ext cx="95499" cy="95499"/>
            </a:xfrm>
            <a:prstGeom prst="ellipse">
              <a:avLst/>
            </a:prstGeom>
            <a:solidFill>
              <a:schemeClr val="bg1"/>
            </a:solidFill>
            <a:ln w="190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56" name="Oval 255"/>
            <p:cNvSpPr/>
            <p:nvPr userDrawn="1"/>
          </p:nvSpPr>
          <p:spPr>
            <a:xfrm>
              <a:off x="9304869" y="2976036"/>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57" name="Oval 256"/>
            <p:cNvSpPr/>
            <p:nvPr userDrawn="1"/>
          </p:nvSpPr>
          <p:spPr>
            <a:xfrm>
              <a:off x="8288856" y="3043763"/>
              <a:ext cx="209465" cy="209465"/>
            </a:xfrm>
            <a:prstGeom prst="ellipse">
              <a:avLst/>
            </a:prstGeom>
            <a:solidFill>
              <a:schemeClr val="bg1"/>
            </a:solidFill>
            <a:ln w="2222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58" name="Oval 257"/>
            <p:cNvSpPr/>
            <p:nvPr userDrawn="1"/>
          </p:nvSpPr>
          <p:spPr>
            <a:xfrm>
              <a:off x="6819904" y="3441701"/>
              <a:ext cx="263137" cy="263137"/>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59" name="Oval 258"/>
            <p:cNvSpPr/>
            <p:nvPr userDrawn="1"/>
          </p:nvSpPr>
          <p:spPr>
            <a:xfrm>
              <a:off x="8902702" y="2794002"/>
              <a:ext cx="180841" cy="180841"/>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0" name="Oval 259"/>
            <p:cNvSpPr/>
            <p:nvPr userDrawn="1"/>
          </p:nvSpPr>
          <p:spPr>
            <a:xfrm>
              <a:off x="10456330" y="439865"/>
              <a:ext cx="345435" cy="345435"/>
            </a:xfrm>
            <a:prstGeom prst="ellipse">
              <a:avLst/>
            </a:prstGeom>
            <a:solidFill>
              <a:schemeClr val="bg1"/>
            </a:solidFill>
            <a:ln w="698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1" name="Oval 260"/>
            <p:cNvSpPr/>
            <p:nvPr userDrawn="1"/>
          </p:nvSpPr>
          <p:spPr>
            <a:xfrm>
              <a:off x="935649" y="4876797"/>
              <a:ext cx="455162" cy="455162"/>
            </a:xfrm>
            <a:prstGeom prst="ellipse">
              <a:avLst/>
            </a:prstGeom>
            <a:solidFill>
              <a:schemeClr val="bg1"/>
            </a:solidFill>
            <a:ln w="7302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2" name="Oval 261"/>
            <p:cNvSpPr/>
            <p:nvPr userDrawn="1"/>
          </p:nvSpPr>
          <p:spPr>
            <a:xfrm>
              <a:off x="2992981" y="4318003"/>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3" name="Oval 262"/>
            <p:cNvSpPr/>
            <p:nvPr userDrawn="1"/>
          </p:nvSpPr>
          <p:spPr>
            <a:xfrm>
              <a:off x="7251702" y="4110568"/>
              <a:ext cx="95491" cy="95491"/>
            </a:xfrm>
            <a:prstGeom prst="ellipse">
              <a:avLst/>
            </a:prstGeom>
            <a:solidFill>
              <a:schemeClr val="bg1"/>
            </a:solidFill>
            <a:ln w="28575"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4" name="Oval 263"/>
            <p:cNvSpPr/>
            <p:nvPr userDrawn="1"/>
          </p:nvSpPr>
          <p:spPr>
            <a:xfrm>
              <a:off x="7677152" y="3454402"/>
              <a:ext cx="171696" cy="171696"/>
            </a:xfrm>
            <a:prstGeom prst="ellipse">
              <a:avLst/>
            </a:prstGeom>
            <a:solidFill>
              <a:schemeClr val="bg1"/>
            </a:solidFill>
            <a:ln w="317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5" name="Oval 264"/>
            <p:cNvSpPr/>
            <p:nvPr userDrawn="1"/>
          </p:nvSpPr>
          <p:spPr>
            <a:xfrm>
              <a:off x="9554631" y="1375833"/>
              <a:ext cx="263141" cy="263141"/>
            </a:xfrm>
            <a:prstGeom prst="ellipse">
              <a:avLst/>
            </a:prstGeom>
            <a:solidFill>
              <a:schemeClr val="bg1"/>
            </a:solidFill>
            <a:ln w="508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6" name="Oval 265"/>
            <p:cNvSpPr/>
            <p:nvPr userDrawn="1"/>
          </p:nvSpPr>
          <p:spPr>
            <a:xfrm>
              <a:off x="10026651" y="795868"/>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7" name="Oval 266"/>
            <p:cNvSpPr/>
            <p:nvPr userDrawn="1"/>
          </p:nvSpPr>
          <p:spPr>
            <a:xfrm>
              <a:off x="11819465" y="1803405"/>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8" name="Oval 267"/>
            <p:cNvSpPr/>
            <p:nvPr userDrawn="1"/>
          </p:nvSpPr>
          <p:spPr>
            <a:xfrm>
              <a:off x="11673423" y="531286"/>
              <a:ext cx="241805" cy="241805"/>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69" name="Oval 268"/>
            <p:cNvSpPr/>
            <p:nvPr userDrawn="1"/>
          </p:nvSpPr>
          <p:spPr>
            <a:xfrm>
              <a:off x="11094780" y="38267"/>
              <a:ext cx="363723" cy="363723"/>
            </a:xfrm>
            <a:prstGeom prst="ellipse">
              <a:avLst/>
            </a:prstGeom>
            <a:solidFill>
              <a:schemeClr val="bg1"/>
            </a:solidFill>
            <a:ln w="698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0" name="Oval 269"/>
            <p:cNvSpPr/>
            <p:nvPr userDrawn="1"/>
          </p:nvSpPr>
          <p:spPr>
            <a:xfrm>
              <a:off x="3679287" y="5558364"/>
              <a:ext cx="263141" cy="263141"/>
            </a:xfrm>
            <a:prstGeom prst="ellipse">
              <a:avLst/>
            </a:prstGeom>
            <a:solidFill>
              <a:schemeClr val="bg1"/>
            </a:solidFill>
            <a:ln w="444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1" name="Oval 270"/>
            <p:cNvSpPr/>
            <p:nvPr userDrawn="1"/>
          </p:nvSpPr>
          <p:spPr>
            <a:xfrm>
              <a:off x="4804704" y="6062147"/>
              <a:ext cx="269236" cy="26923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2" name="Oval 271"/>
            <p:cNvSpPr/>
            <p:nvPr userDrawn="1"/>
          </p:nvSpPr>
          <p:spPr>
            <a:xfrm>
              <a:off x="9295981" y="2070100"/>
              <a:ext cx="226562" cy="226562"/>
            </a:xfrm>
            <a:prstGeom prst="ellipse">
              <a:avLst/>
            </a:prstGeom>
            <a:solidFill>
              <a:schemeClr val="bg1"/>
            </a:solidFill>
            <a:ln w="444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3" name="Oval 272"/>
            <p:cNvSpPr/>
            <p:nvPr userDrawn="1"/>
          </p:nvSpPr>
          <p:spPr>
            <a:xfrm>
              <a:off x="11804635" y="3200402"/>
              <a:ext cx="226561" cy="226561"/>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4" name="Oval 273"/>
            <p:cNvSpPr/>
            <p:nvPr userDrawn="1"/>
          </p:nvSpPr>
          <p:spPr>
            <a:xfrm>
              <a:off x="11746769" y="4199469"/>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5" name="Oval 274"/>
            <p:cNvSpPr/>
            <p:nvPr userDrawn="1"/>
          </p:nvSpPr>
          <p:spPr>
            <a:xfrm>
              <a:off x="11594881" y="6062147"/>
              <a:ext cx="180841" cy="180841"/>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6" name="Oval 275"/>
            <p:cNvSpPr/>
            <p:nvPr userDrawn="1"/>
          </p:nvSpPr>
          <p:spPr>
            <a:xfrm>
              <a:off x="10434999" y="6422480"/>
              <a:ext cx="113787" cy="113786"/>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7" name="Oval 276"/>
            <p:cNvSpPr/>
            <p:nvPr userDrawn="1"/>
          </p:nvSpPr>
          <p:spPr>
            <a:xfrm>
              <a:off x="9152496" y="6481238"/>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8" name="Oval 277"/>
            <p:cNvSpPr/>
            <p:nvPr userDrawn="1"/>
          </p:nvSpPr>
          <p:spPr>
            <a:xfrm>
              <a:off x="6112806" y="6320368"/>
              <a:ext cx="226562" cy="226562"/>
            </a:xfrm>
            <a:prstGeom prst="ellipse">
              <a:avLst/>
            </a:prstGeom>
            <a:solidFill>
              <a:schemeClr val="bg1"/>
            </a:solidFill>
            <a:ln w="444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79" name="Oval 278"/>
            <p:cNvSpPr/>
            <p:nvPr userDrawn="1"/>
          </p:nvSpPr>
          <p:spPr>
            <a:xfrm>
              <a:off x="8674086" y="5954188"/>
              <a:ext cx="122931" cy="122930"/>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grpSp>
    </p:spTree>
    <p:extLst>
      <p:ext uri="{BB962C8B-B14F-4D97-AF65-F5344CB8AC3E}">
        <p14:creationId xmlns:p14="http://schemas.microsoft.com/office/powerpoint/2010/main" val="34730590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Content - Right - 2 Line Titles">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83299" y="1828800"/>
            <a:ext cx="5549929" cy="93980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a:t>
            </a:r>
            <a:br>
              <a:rPr lang="en-US" dirty="0" smtClean="0"/>
            </a:br>
            <a:r>
              <a:rPr lang="en-US" dirty="0" smtClean="0"/>
              <a:t>Title – Two Lines</a:t>
            </a:r>
            <a:endParaRPr dirty="0"/>
          </a:p>
        </p:txBody>
      </p:sp>
      <p:sp>
        <p:nvSpPr>
          <p:cNvPr id="27" name="Content Placeholder 2"/>
          <p:cNvSpPr>
            <a:spLocks noGrp="1"/>
          </p:cNvSpPr>
          <p:nvPr userDrawn="1">
            <p:ph idx="1" hasCustomPrompt="1"/>
          </p:nvPr>
        </p:nvSpPr>
        <p:spPr>
          <a:xfrm>
            <a:off x="6083300" y="3035300"/>
            <a:ext cx="5537200" cy="2286000"/>
          </a:xfrm>
          <a:prstGeom prst="rect">
            <a:avLst/>
          </a:prstGeom>
        </p:spPr>
        <p:txBody>
          <a:bodyPr lIns="0" tIns="0" rIns="0" bIns="0">
            <a:noAutofit/>
          </a:bodyPr>
          <a:lstStyle>
            <a:lvl1pPr marL="0" indent="0">
              <a:spcBef>
                <a:spcPts val="600"/>
              </a:spcBef>
              <a:spcAft>
                <a:spcPts val="600"/>
              </a:spcAft>
              <a:buClr>
                <a:schemeClr val="tx2"/>
              </a:buClr>
              <a:buFont typeface="Arial"/>
              <a:buNone/>
              <a:defRPr sz="2300">
                <a:latin typeface="+mn-lt"/>
              </a:defRPr>
            </a:lvl1pPr>
            <a:lvl2pPr marL="722376" indent="-257175">
              <a:spcBef>
                <a:spcPts val="600"/>
              </a:spcBef>
              <a:spcAft>
                <a:spcPts val="600"/>
              </a:spcAft>
              <a:buClr>
                <a:schemeClr val="tx2"/>
              </a:buClr>
              <a:buFont typeface="Wingdings" charset="2"/>
              <a:buChar char="§"/>
              <a:defRPr sz="2300">
                <a:latin typeface="+mn-lt"/>
              </a:defRPr>
            </a:lvl2pPr>
            <a:lvl3pPr marL="1196975" indent="-242888">
              <a:spcBef>
                <a:spcPts val="600"/>
              </a:spcBef>
              <a:spcAft>
                <a:spcPts val="600"/>
              </a:spcAft>
              <a:buClr>
                <a:schemeClr val="tx2"/>
              </a:buClr>
              <a:buFont typeface="Wingdings" charset="2"/>
              <a:buChar char="§"/>
              <a:defRPr sz="2100">
                <a:latin typeface="+mn-lt"/>
              </a:defRPr>
            </a:lvl3pPr>
            <a:lvl4pPr marL="1654175" indent="-222250">
              <a:spcAft>
                <a:spcPts val="600"/>
              </a:spcAft>
              <a:buClr>
                <a:schemeClr val="tx2"/>
              </a:buClr>
              <a:buFont typeface="Wingdings" charset="2"/>
              <a:buChar char="§"/>
              <a:defRPr sz="1800">
                <a:latin typeface="+mn-lt"/>
              </a:defRPr>
            </a:lvl4pPr>
            <a:lvl5pPr marL="2109788" indent="-219456">
              <a:spcAft>
                <a:spcPts val="600"/>
              </a:spcAft>
              <a:buClr>
                <a:schemeClr val="tx2"/>
              </a:buClr>
              <a:buFont typeface="Wingdings" charset="2"/>
              <a:buChar char="§"/>
              <a:defRPr sz="1800">
                <a:latin typeface="+mn-lt"/>
              </a:defRPr>
            </a:lvl5pPr>
          </a:lstStyle>
          <a:p>
            <a:pPr lvl="0"/>
            <a:r>
              <a:rPr lang="en-US" dirty="0" smtClean="0"/>
              <a:t>Click to Add Presentation Points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18" name="TextBox 17"/>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pic>
        <p:nvPicPr>
          <p:cNvPr id="12" name="Picture 11"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36804"/>
            <a:ext cx="1489075" cy="298450"/>
          </a:xfrm>
          <a:prstGeom prst="rect">
            <a:avLst/>
          </a:prstGeom>
        </p:spPr>
      </p:pic>
      <p:sp>
        <p:nvSpPr>
          <p:cNvPr id="16" name="TextBox 15"/>
          <p:cNvSpPr txBox="1"/>
          <p:nvPr userDrawn="1"/>
        </p:nvSpPr>
        <p:spPr>
          <a:xfrm>
            <a:off x="7612688" y="6632107"/>
            <a:ext cx="4065215" cy="123111"/>
          </a:xfrm>
          <a:prstGeom prst="rect">
            <a:avLst/>
          </a:prstGeom>
          <a:noFill/>
        </p:spPr>
        <p:txBody>
          <a:bodyPr wrap="none" lIns="0" tIns="0" rIns="0" bIns="0" rtlCol="0">
            <a:spAutoFit/>
          </a:bodyPr>
          <a:lstStyle/>
          <a:p>
            <a:pPr algn="r"/>
            <a:r>
              <a:rPr lang="en-US" sz="800" kern="0" spc="30" dirty="0" smtClean="0">
                <a:solidFill>
                  <a:schemeClr val="bg1">
                    <a:lumMod val="50000"/>
                  </a:schemeClr>
                </a:solidFill>
                <a:latin typeface="+mn-lt"/>
                <a:cs typeface="Tahoma"/>
              </a:rPr>
              <a:t>© COPYRIGHT 2016 MARKLOGIC CORPORATION. ALL RIGHTS RESERVED. </a:t>
            </a:r>
          </a:p>
        </p:txBody>
      </p:sp>
      <p:sp>
        <p:nvSpPr>
          <p:cNvPr id="8" name="Rectangle 7"/>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1" name="Text Placeholder 8"/>
          <p:cNvSpPr>
            <a:spLocks noGrp="1"/>
          </p:cNvSpPr>
          <p:nvPr>
            <p:ph type="body" sz="quarter" idx="16" hasCustomPrompt="1"/>
          </p:nvPr>
        </p:nvSpPr>
        <p:spPr>
          <a:xfrm>
            <a:off x="6087456" y="1566337"/>
            <a:ext cx="5545744" cy="351363"/>
          </a:xfrm>
          <a:prstGeom prst="rect">
            <a:avLst/>
          </a:prstGeom>
        </p:spPr>
        <p:txBody>
          <a:bodyPr lIns="0" tIns="0" rIns="0" bIns="0"/>
          <a:lstStyle>
            <a:lvl1pPr marL="0" indent="0">
              <a:buNone/>
              <a:defRPr sz="1400" b="0">
                <a:solidFill>
                  <a:schemeClr val="accent1"/>
                </a:solidFill>
              </a:defRPr>
            </a:lvl1pPr>
            <a:lvl3pPr marL="1172078" indent="0" algn="l">
              <a:buNone/>
              <a:defRPr/>
            </a:lvl3pPr>
          </a:lstStyle>
          <a:p>
            <a:pPr lvl="0"/>
            <a:r>
              <a:rPr lang="en-US" dirty="0" smtClean="0"/>
              <a:t>INSERT SLIDE LABEL</a:t>
            </a:r>
            <a:endParaRPr lang="en-US" dirty="0"/>
          </a:p>
        </p:txBody>
      </p:sp>
    </p:spTree>
    <p:extLst>
      <p:ext uri="{BB962C8B-B14F-4D97-AF65-F5344CB8AC3E}">
        <p14:creationId xmlns:p14="http://schemas.microsoft.com/office/powerpoint/2010/main" val="109375506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ubheadline &amp; Content">
    <p:spTree>
      <p:nvGrpSpPr>
        <p:cNvPr id="1" name=""/>
        <p:cNvGrpSpPr/>
        <p:nvPr/>
      </p:nvGrpSpPr>
      <p:grpSpPr>
        <a:xfrm>
          <a:off x="0" y="0"/>
          <a:ext cx="0" cy="0"/>
          <a:chOff x="0" y="0"/>
          <a:chExt cx="0" cy="0"/>
        </a:xfrm>
      </p:grpSpPr>
      <p:sp>
        <p:nvSpPr>
          <p:cNvPr id="90" name="TextBox 89"/>
          <p:cNvSpPr txBox="1"/>
          <p:nvPr userDrawn="1"/>
        </p:nvSpPr>
        <p:spPr>
          <a:xfrm>
            <a:off x="12527404" y="1244601"/>
            <a:ext cx="236705" cy="472296"/>
          </a:xfrm>
          <a:prstGeom prst="rect">
            <a:avLst/>
          </a:prstGeom>
          <a:noFill/>
        </p:spPr>
        <p:txBody>
          <a:bodyPr wrap="none" lIns="117208" tIns="58604" rIns="117208" bIns="58604" rtlCol="0">
            <a:spAutoFit/>
          </a:bodyPr>
          <a:lstStyle/>
          <a:p>
            <a:endParaRPr lang="en-US" dirty="0">
              <a:latin typeface="+mn-lt"/>
            </a:endParaRPr>
          </a:p>
        </p:txBody>
      </p:sp>
      <p:sp>
        <p:nvSpPr>
          <p:cNvPr id="24" name="TextBox 23"/>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sp>
        <p:nvSpPr>
          <p:cNvPr id="10" name="Text Placeholder 2"/>
          <p:cNvSpPr>
            <a:spLocks noGrp="1"/>
          </p:cNvSpPr>
          <p:nvPr>
            <p:ph type="body" sz="quarter" idx="10" hasCustomPrompt="1"/>
          </p:nvPr>
        </p:nvSpPr>
        <p:spPr>
          <a:xfrm>
            <a:off x="546100" y="1422400"/>
            <a:ext cx="11099800" cy="419100"/>
          </a:xfrm>
          <a:prstGeom prst="rect">
            <a:avLst/>
          </a:prstGeom>
        </p:spPr>
        <p:txBody>
          <a:bodyPr lIns="0" tIns="0" rIns="0" bIns="0"/>
          <a:lstStyle>
            <a:lvl1pPr marL="0" indent="0">
              <a:buNone/>
              <a:defRPr sz="2000" strike="noStrike" cap="none" normalizeH="0" baseline="0">
                <a:solidFill>
                  <a:srgbClr val="666666"/>
                </a:solidFill>
              </a:defRPr>
            </a:lvl1pPr>
          </a:lstStyle>
          <a:p>
            <a:pPr lvl="0"/>
            <a:r>
              <a:rPr lang="en-US" dirty="0"/>
              <a:t>Add Subtitle</a:t>
            </a:r>
          </a:p>
        </p:txBody>
      </p:sp>
      <p:pic>
        <p:nvPicPr>
          <p:cNvPr id="17" name="Picture 16"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36804"/>
            <a:ext cx="1489075" cy="298450"/>
          </a:xfrm>
          <a:prstGeom prst="rect">
            <a:avLst/>
          </a:prstGeom>
        </p:spPr>
      </p:pic>
      <p:sp>
        <p:nvSpPr>
          <p:cNvPr id="21" name="TextBox 20"/>
          <p:cNvSpPr txBox="1"/>
          <p:nvPr userDrawn="1"/>
        </p:nvSpPr>
        <p:spPr>
          <a:xfrm>
            <a:off x="7612688" y="6632107"/>
            <a:ext cx="4065215" cy="123111"/>
          </a:xfrm>
          <a:prstGeom prst="rect">
            <a:avLst/>
          </a:prstGeom>
          <a:noFill/>
        </p:spPr>
        <p:txBody>
          <a:bodyPr wrap="none" lIns="0" tIns="0" rIns="0" bIns="0" rtlCol="0">
            <a:spAutoFit/>
          </a:bodyPr>
          <a:lstStyle/>
          <a:p>
            <a:pPr algn="r"/>
            <a:r>
              <a:rPr lang="en-US" sz="800" kern="0" spc="30" dirty="0" smtClean="0">
                <a:solidFill>
                  <a:schemeClr val="bg1">
                    <a:lumMod val="50000"/>
                  </a:schemeClr>
                </a:solidFill>
                <a:latin typeface="+mn-lt"/>
                <a:cs typeface="Tahoma"/>
              </a:rPr>
              <a:t>© COPYRIGHT 2016 MARKLOGIC CORPORATION. ALL RIGHTS RESERVED. </a:t>
            </a:r>
          </a:p>
        </p:txBody>
      </p:sp>
      <p:sp>
        <p:nvSpPr>
          <p:cNvPr id="11" name="Rectangle 10"/>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2" name="Title 1"/>
          <p:cNvSpPr>
            <a:spLocks noGrp="1"/>
          </p:cNvSpPr>
          <p:nvPr>
            <p:ph type="ctrTitle" hasCustomPrompt="1"/>
          </p:nvPr>
        </p:nvSpPr>
        <p:spPr>
          <a:xfrm>
            <a:off x="533256" y="889000"/>
            <a:ext cx="11087244"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sp>
        <p:nvSpPr>
          <p:cNvPr id="20" name="Content Placeholder 2"/>
          <p:cNvSpPr>
            <a:spLocks noGrp="1"/>
          </p:cNvSpPr>
          <p:nvPr>
            <p:ph idx="1" hasCustomPrompt="1"/>
          </p:nvPr>
        </p:nvSpPr>
        <p:spPr>
          <a:xfrm>
            <a:off x="533255" y="1968500"/>
            <a:ext cx="11087245" cy="4025900"/>
          </a:xfrm>
          <a:prstGeom prst="rect">
            <a:avLst/>
          </a:prstGeom>
        </p:spPr>
        <p:txBody>
          <a:bodyPr lIns="0" tIns="0" rIns="0" bIns="0">
            <a:noAutofit/>
          </a:bodyPr>
          <a:lstStyle>
            <a:lvl1pPr marL="365760" indent="-256032">
              <a:spcBef>
                <a:spcPts val="600"/>
              </a:spcBef>
              <a:spcAft>
                <a:spcPts val="600"/>
              </a:spcAft>
              <a:buClr>
                <a:schemeClr val="tx2"/>
              </a:buClr>
              <a:buFont typeface="Wingdings" charset="2"/>
              <a:buChar char="§"/>
              <a:defRPr sz="2300">
                <a:latin typeface="+mn-lt"/>
              </a:defRPr>
            </a:lvl1pPr>
            <a:lvl2pPr marL="758952" indent="-257175">
              <a:spcBef>
                <a:spcPts val="600"/>
              </a:spcBef>
              <a:spcAft>
                <a:spcPts val="600"/>
              </a:spcAft>
              <a:buClr>
                <a:schemeClr val="tx2"/>
              </a:buClr>
              <a:buFont typeface="Wingdings" charset="2"/>
              <a:buChar char="§"/>
              <a:defRPr sz="2300">
                <a:latin typeface="+mn-lt"/>
              </a:defRPr>
            </a:lvl2pPr>
            <a:lvl3pPr marL="1133856" indent="-242888">
              <a:spcBef>
                <a:spcPts val="600"/>
              </a:spcBef>
              <a:spcAft>
                <a:spcPts val="600"/>
              </a:spcAft>
              <a:buClr>
                <a:schemeClr val="tx2"/>
              </a:buClr>
              <a:buFont typeface="Wingdings" charset="2"/>
              <a:buChar char="§"/>
              <a:defRPr sz="2100">
                <a:latin typeface="+mn-lt"/>
              </a:defRPr>
            </a:lvl3pPr>
            <a:lvl4pPr marL="1472184" indent="-222250">
              <a:spcAft>
                <a:spcPts val="600"/>
              </a:spcAft>
              <a:buClr>
                <a:schemeClr val="tx2"/>
              </a:buClr>
              <a:buFont typeface="Wingdings" charset="2"/>
              <a:buChar char="§"/>
              <a:defRPr sz="1800">
                <a:latin typeface="+mn-lt"/>
              </a:defRPr>
            </a:lvl4pPr>
            <a:lvl5pPr marL="1828800" indent="-219456">
              <a:spcAft>
                <a:spcPts val="600"/>
              </a:spcAft>
              <a:buClr>
                <a:schemeClr val="tx2"/>
              </a:buClr>
              <a:buFont typeface="Wingdings" charset="2"/>
              <a:buChar char="§"/>
              <a:defRPr sz="1800">
                <a:latin typeface="+mn-lt"/>
              </a:defRPr>
            </a:lvl5pPr>
          </a:lstStyle>
          <a:p>
            <a:pPr lvl="0"/>
            <a:r>
              <a:rPr lang="en-US" dirty="0" smtClean="0"/>
              <a:t>Click to Add Presentation Points</a:t>
            </a:r>
          </a:p>
          <a:p>
            <a:pPr lvl="1"/>
            <a:r>
              <a:rPr lang="en-US" dirty="0" smtClean="0"/>
              <a:t>Second level</a:t>
            </a:r>
          </a:p>
          <a:p>
            <a:pPr lvl="2"/>
            <a:r>
              <a:rPr lang="en-US" dirty="0" smtClean="0"/>
              <a:t>Third level</a:t>
            </a:r>
          </a:p>
          <a:p>
            <a:pPr lvl="3"/>
            <a:r>
              <a:rPr lang="en-US" dirty="0" smtClean="0"/>
              <a:t>Fourth level</a:t>
            </a:r>
          </a:p>
          <a:p>
            <a:pPr lvl="4"/>
            <a:r>
              <a:rPr lang="en-US" dirty="0" smtClean="0"/>
              <a:t>Fifth level </a:t>
            </a:r>
            <a:endParaRPr dirty="0"/>
          </a:p>
        </p:txBody>
      </p:sp>
    </p:spTree>
    <p:extLst>
      <p:ext uri="{BB962C8B-B14F-4D97-AF65-F5344CB8AC3E}">
        <p14:creationId xmlns:p14="http://schemas.microsoft.com/office/powerpoint/2010/main" val="26810031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5" name="Picture Placeholder 7"/>
          <p:cNvSpPr>
            <a:spLocks noGrp="1"/>
          </p:cNvSpPr>
          <p:nvPr>
            <p:ph type="pic" sz="quarter" idx="13" hasCustomPrompt="1"/>
          </p:nvPr>
        </p:nvSpPr>
        <p:spPr>
          <a:xfrm>
            <a:off x="533257" y="1600200"/>
            <a:ext cx="11074543" cy="4000500"/>
          </a:xfrm>
          <a:prstGeom prst="rect">
            <a:avLst/>
          </a:prstGeom>
          <a:noFill/>
        </p:spPr>
        <p:txBody>
          <a:bodyPr lIns="0" tIns="0" rIns="0" bIns="0">
            <a:noAutofit/>
          </a:bodyPr>
          <a:lstStyle>
            <a:lvl1pPr marL="0">
              <a:buNone/>
              <a:defRPr sz="2300">
                <a:latin typeface="+mn-lt"/>
              </a:defRPr>
            </a:lvl1pPr>
          </a:lstStyle>
          <a:p>
            <a:r>
              <a:rPr lang="en-US" dirty="0" smtClean="0"/>
              <a:t>Click icon to add picture or diagrams</a:t>
            </a:r>
            <a:endParaRPr dirty="0"/>
          </a:p>
        </p:txBody>
      </p:sp>
      <p:sp>
        <p:nvSpPr>
          <p:cNvPr id="18" name="TextBox 17"/>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pic>
        <p:nvPicPr>
          <p:cNvPr id="14" name="Picture 13"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36804"/>
            <a:ext cx="1489075" cy="298450"/>
          </a:xfrm>
          <a:prstGeom prst="rect">
            <a:avLst/>
          </a:prstGeom>
        </p:spPr>
      </p:pic>
      <p:sp>
        <p:nvSpPr>
          <p:cNvPr id="17" name="TextBox 16"/>
          <p:cNvSpPr txBox="1"/>
          <p:nvPr userDrawn="1"/>
        </p:nvSpPr>
        <p:spPr>
          <a:xfrm>
            <a:off x="7612688" y="6632107"/>
            <a:ext cx="4065215" cy="123111"/>
          </a:xfrm>
          <a:prstGeom prst="rect">
            <a:avLst/>
          </a:prstGeom>
          <a:noFill/>
        </p:spPr>
        <p:txBody>
          <a:bodyPr wrap="none" lIns="0" tIns="0" rIns="0" bIns="0" rtlCol="0">
            <a:spAutoFit/>
          </a:bodyPr>
          <a:lstStyle/>
          <a:p>
            <a:pPr algn="r"/>
            <a:r>
              <a:rPr lang="en-US" sz="800" kern="0" spc="30" dirty="0" smtClean="0">
                <a:solidFill>
                  <a:schemeClr val="bg1">
                    <a:lumMod val="50000"/>
                  </a:schemeClr>
                </a:solidFill>
                <a:latin typeface="+mn-lt"/>
                <a:cs typeface="Tahoma"/>
              </a:rPr>
              <a:t>© COPYRIGHT 2016 MARKLOGIC CORPORATION. ALL RIGHTS RESERVED. </a:t>
            </a:r>
          </a:p>
        </p:txBody>
      </p:sp>
      <p:sp>
        <p:nvSpPr>
          <p:cNvPr id="9" name="Rectangle 8"/>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1" name="Title 1"/>
          <p:cNvSpPr>
            <a:spLocks noGrp="1"/>
          </p:cNvSpPr>
          <p:nvPr>
            <p:ph type="ctrTitle" hasCustomPrompt="1"/>
          </p:nvPr>
        </p:nvSpPr>
        <p:spPr>
          <a:xfrm>
            <a:off x="533256" y="889000"/>
            <a:ext cx="11087244"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spTree>
    <p:extLst>
      <p:ext uri="{BB962C8B-B14F-4D97-AF65-F5344CB8AC3E}">
        <p14:creationId xmlns:p14="http://schemas.microsoft.com/office/powerpoint/2010/main" val="360925215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Title &amp; Conten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6099" y="3225800"/>
            <a:ext cx="11071297"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sp>
        <p:nvSpPr>
          <p:cNvPr id="18" name="TextBox 17"/>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sp>
        <p:nvSpPr>
          <p:cNvPr id="4" name="Picture Placeholder 3"/>
          <p:cNvSpPr>
            <a:spLocks noGrp="1"/>
          </p:cNvSpPr>
          <p:nvPr>
            <p:ph type="pic" sz="quarter" idx="10" hasCustomPrompt="1"/>
          </p:nvPr>
        </p:nvSpPr>
        <p:spPr>
          <a:xfrm>
            <a:off x="546100" y="939800"/>
            <a:ext cx="11074400" cy="2108200"/>
          </a:xfrm>
          <a:prstGeom prst="rect">
            <a:avLst/>
          </a:prstGeom>
        </p:spPr>
        <p:txBody>
          <a:bodyPr/>
          <a:lstStyle>
            <a:lvl1pPr marL="0" indent="0">
              <a:buNone/>
              <a:defRPr baseline="0"/>
            </a:lvl1pPr>
          </a:lstStyle>
          <a:p>
            <a:r>
              <a:rPr lang="en-US" dirty="0" smtClean="0"/>
              <a:t>{Insert picture here}</a:t>
            </a:r>
            <a:endParaRPr lang="en-US" dirty="0"/>
          </a:p>
        </p:txBody>
      </p:sp>
      <p:pic>
        <p:nvPicPr>
          <p:cNvPr id="24" name="Picture 23"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36804"/>
            <a:ext cx="1489075" cy="298450"/>
          </a:xfrm>
          <a:prstGeom prst="rect">
            <a:avLst/>
          </a:prstGeom>
        </p:spPr>
      </p:pic>
      <p:sp>
        <p:nvSpPr>
          <p:cNvPr id="27" name="TextBox 26"/>
          <p:cNvSpPr txBox="1"/>
          <p:nvPr userDrawn="1"/>
        </p:nvSpPr>
        <p:spPr>
          <a:xfrm>
            <a:off x="7612688" y="6632107"/>
            <a:ext cx="4065215" cy="123111"/>
          </a:xfrm>
          <a:prstGeom prst="rect">
            <a:avLst/>
          </a:prstGeom>
          <a:noFill/>
        </p:spPr>
        <p:txBody>
          <a:bodyPr wrap="none" lIns="0" tIns="0" rIns="0" bIns="0" rtlCol="0">
            <a:spAutoFit/>
          </a:bodyPr>
          <a:lstStyle/>
          <a:p>
            <a:pPr algn="r"/>
            <a:r>
              <a:rPr lang="en-US" sz="800" kern="0" spc="30" dirty="0" smtClean="0">
                <a:solidFill>
                  <a:schemeClr val="bg1">
                    <a:lumMod val="50000"/>
                  </a:schemeClr>
                </a:solidFill>
                <a:latin typeface="+mn-lt"/>
                <a:cs typeface="Tahoma"/>
              </a:rPr>
              <a:t>© COPYRIGHT 2016 MARKLOGIC CORPORATION. ALL RIGHTS RESERVED. </a:t>
            </a:r>
          </a:p>
        </p:txBody>
      </p:sp>
      <p:sp>
        <p:nvSpPr>
          <p:cNvPr id="21" name="Rectangle 20"/>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2" name="Content Placeholder 2"/>
          <p:cNvSpPr>
            <a:spLocks noGrp="1"/>
          </p:cNvSpPr>
          <p:nvPr>
            <p:ph idx="1" hasCustomPrompt="1"/>
          </p:nvPr>
        </p:nvSpPr>
        <p:spPr>
          <a:xfrm>
            <a:off x="533255" y="3937000"/>
            <a:ext cx="11087245" cy="2336800"/>
          </a:xfrm>
          <a:prstGeom prst="rect">
            <a:avLst/>
          </a:prstGeom>
        </p:spPr>
        <p:txBody>
          <a:bodyPr lIns="0" tIns="0" rIns="0" bIns="0">
            <a:noAutofit/>
          </a:bodyPr>
          <a:lstStyle>
            <a:lvl1pPr marL="365760" indent="-256032">
              <a:spcBef>
                <a:spcPts val="600"/>
              </a:spcBef>
              <a:spcAft>
                <a:spcPts val="600"/>
              </a:spcAft>
              <a:buClr>
                <a:schemeClr val="tx2"/>
              </a:buClr>
              <a:buFont typeface="Wingdings" charset="2"/>
              <a:buChar char="§"/>
              <a:defRPr sz="2300">
                <a:latin typeface="+mn-lt"/>
              </a:defRPr>
            </a:lvl1pPr>
            <a:lvl2pPr marL="758952" indent="-257175">
              <a:spcBef>
                <a:spcPts val="600"/>
              </a:spcBef>
              <a:spcAft>
                <a:spcPts val="600"/>
              </a:spcAft>
              <a:buClr>
                <a:schemeClr val="tx2"/>
              </a:buClr>
              <a:buFont typeface="Wingdings" charset="2"/>
              <a:buChar char="§"/>
              <a:defRPr sz="2300">
                <a:latin typeface="+mn-lt"/>
              </a:defRPr>
            </a:lvl2pPr>
            <a:lvl3pPr marL="1133856" indent="-242888">
              <a:spcBef>
                <a:spcPts val="600"/>
              </a:spcBef>
              <a:spcAft>
                <a:spcPts val="600"/>
              </a:spcAft>
              <a:buClr>
                <a:schemeClr val="tx2"/>
              </a:buClr>
              <a:buFont typeface="Wingdings" charset="2"/>
              <a:buChar char="§"/>
              <a:defRPr sz="2100">
                <a:latin typeface="+mn-lt"/>
              </a:defRPr>
            </a:lvl3pPr>
            <a:lvl4pPr marL="1472184" indent="-222250">
              <a:spcAft>
                <a:spcPts val="600"/>
              </a:spcAft>
              <a:buClr>
                <a:schemeClr val="tx2"/>
              </a:buClr>
              <a:buFont typeface="Wingdings" charset="2"/>
              <a:buChar char="§"/>
              <a:defRPr sz="1800">
                <a:latin typeface="+mn-lt"/>
              </a:defRPr>
            </a:lvl4pPr>
            <a:lvl5pPr marL="1828800" indent="-219456">
              <a:spcAft>
                <a:spcPts val="600"/>
              </a:spcAft>
              <a:buClr>
                <a:schemeClr val="tx2"/>
              </a:buClr>
              <a:buFont typeface="Wingdings" charset="2"/>
              <a:buChar char="§"/>
              <a:defRPr sz="1800">
                <a:latin typeface="+mn-lt"/>
              </a:defRPr>
            </a:lvl5pPr>
          </a:lstStyle>
          <a:p>
            <a:pPr lvl="0"/>
            <a:r>
              <a:rPr lang="en-US" dirty="0" smtClean="0"/>
              <a:t>Click to Add Presentation Points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333662140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58" name="TextBox 57"/>
          <p:cNvSpPr txBox="1"/>
          <p:nvPr userDrawn="1"/>
        </p:nvSpPr>
        <p:spPr>
          <a:xfrm>
            <a:off x="12527404" y="1244601"/>
            <a:ext cx="236705" cy="472296"/>
          </a:xfrm>
          <a:prstGeom prst="rect">
            <a:avLst/>
          </a:prstGeom>
          <a:noFill/>
        </p:spPr>
        <p:txBody>
          <a:bodyPr wrap="none" lIns="117208" tIns="58604" rIns="117208" bIns="58604" rtlCol="0">
            <a:spAutoFit/>
          </a:bodyPr>
          <a:lstStyle/>
          <a:p>
            <a:endParaRPr lang="en-US" dirty="0">
              <a:latin typeface="Tahoma"/>
            </a:endParaRPr>
          </a:p>
        </p:txBody>
      </p:sp>
      <p:sp>
        <p:nvSpPr>
          <p:cNvPr id="20" name="TextBox 19"/>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sp>
        <p:nvSpPr>
          <p:cNvPr id="5" name="Content Placeholder 4"/>
          <p:cNvSpPr>
            <a:spLocks noGrp="1"/>
          </p:cNvSpPr>
          <p:nvPr>
            <p:ph sz="quarter" idx="10" hasCustomPrompt="1"/>
          </p:nvPr>
        </p:nvSpPr>
        <p:spPr>
          <a:xfrm>
            <a:off x="533399" y="1612900"/>
            <a:ext cx="5260975" cy="4445000"/>
          </a:xfrm>
          <a:prstGeom prst="rect">
            <a:avLst/>
          </a:prstGeom>
        </p:spPr>
        <p:txBody>
          <a:bodyPr lIns="0" tIns="0" rIns="0" bIns="0"/>
          <a:lstStyle>
            <a:lvl1pPr>
              <a:defRPr sz="2300" baseline="0"/>
            </a:lvl1pPr>
            <a:lvl2pPr marL="722376" indent="-256032">
              <a:spcAft>
                <a:spcPts val="600"/>
              </a:spcAft>
              <a:defRPr sz="2300"/>
            </a:lvl2pPr>
            <a:lvl3pPr marL="1197864" indent="-246888">
              <a:spcAft>
                <a:spcPts val="600"/>
              </a:spcAft>
              <a:defRPr sz="2100"/>
            </a:lvl3pPr>
            <a:lvl4pPr marL="1655064" indent="-219456">
              <a:spcAft>
                <a:spcPts val="600"/>
              </a:spcAft>
              <a:defRPr sz="1800"/>
            </a:lvl4pPr>
            <a:lvl5pPr marL="2112264" indent="-219456">
              <a:spcAft>
                <a:spcPts val="600"/>
              </a:spcAft>
              <a:defRPr sz="1800"/>
            </a:lvl5pPr>
          </a:lstStyle>
          <a:p>
            <a:pPr lvl="0"/>
            <a:r>
              <a:rPr lang="en-US" dirty="0" smtClean="0"/>
              <a:t>Click to add text or graphics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4"/>
          <p:cNvSpPr>
            <a:spLocks noGrp="1"/>
          </p:cNvSpPr>
          <p:nvPr>
            <p:ph sz="quarter" idx="12" hasCustomPrompt="1"/>
          </p:nvPr>
        </p:nvSpPr>
        <p:spPr>
          <a:xfrm>
            <a:off x="6388099" y="1612900"/>
            <a:ext cx="5260975" cy="4445000"/>
          </a:xfrm>
          <a:prstGeom prst="rect">
            <a:avLst/>
          </a:prstGeom>
        </p:spPr>
        <p:txBody>
          <a:bodyPr lIns="0" tIns="0" rIns="0" bIns="0"/>
          <a:lstStyle>
            <a:lvl1pPr>
              <a:defRPr sz="2300" baseline="0"/>
            </a:lvl1pPr>
            <a:lvl2pPr marL="722376" indent="-256032">
              <a:spcAft>
                <a:spcPts val="600"/>
              </a:spcAft>
              <a:defRPr sz="2300"/>
            </a:lvl2pPr>
            <a:lvl3pPr marL="1197864" indent="-246888">
              <a:spcAft>
                <a:spcPts val="600"/>
              </a:spcAft>
              <a:defRPr sz="2100"/>
            </a:lvl3pPr>
            <a:lvl4pPr marL="1655064" indent="-219456">
              <a:spcAft>
                <a:spcPts val="600"/>
              </a:spcAft>
              <a:defRPr sz="1800"/>
            </a:lvl4pPr>
            <a:lvl5pPr marL="2112264" indent="-219456">
              <a:spcAft>
                <a:spcPts val="600"/>
              </a:spcAft>
              <a:defRPr sz="1800"/>
            </a:lvl5pPr>
          </a:lstStyle>
          <a:p>
            <a:pPr lvl="0"/>
            <a:r>
              <a:rPr lang="en-US" dirty="0" smtClean="0"/>
              <a:t>Click to add text or graphics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31" name="Picture 30"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36804"/>
            <a:ext cx="1489075" cy="298450"/>
          </a:xfrm>
          <a:prstGeom prst="rect">
            <a:avLst/>
          </a:prstGeom>
        </p:spPr>
      </p:pic>
      <p:sp>
        <p:nvSpPr>
          <p:cNvPr id="34" name="TextBox 33"/>
          <p:cNvSpPr txBox="1"/>
          <p:nvPr userDrawn="1"/>
        </p:nvSpPr>
        <p:spPr>
          <a:xfrm>
            <a:off x="7612688" y="6632107"/>
            <a:ext cx="4065215" cy="123111"/>
          </a:xfrm>
          <a:prstGeom prst="rect">
            <a:avLst/>
          </a:prstGeom>
          <a:noFill/>
        </p:spPr>
        <p:txBody>
          <a:bodyPr wrap="none" lIns="0" tIns="0" rIns="0" bIns="0" rtlCol="0">
            <a:spAutoFit/>
          </a:bodyPr>
          <a:lstStyle/>
          <a:p>
            <a:pPr algn="r"/>
            <a:r>
              <a:rPr lang="en-US" sz="800" kern="0" spc="30" dirty="0" smtClean="0">
                <a:solidFill>
                  <a:schemeClr val="bg1">
                    <a:lumMod val="50000"/>
                  </a:schemeClr>
                </a:solidFill>
                <a:latin typeface="+mn-lt"/>
                <a:cs typeface="Tahoma"/>
              </a:rPr>
              <a:t>© COPYRIGHT 2016 MARKLOGIC CORPORATION. ALL RIGHTS RESERVED. </a:t>
            </a:r>
          </a:p>
        </p:txBody>
      </p:sp>
      <p:sp>
        <p:nvSpPr>
          <p:cNvPr id="28" name="Rectangle 27"/>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0" name="Title 1"/>
          <p:cNvSpPr>
            <a:spLocks noGrp="1"/>
          </p:cNvSpPr>
          <p:nvPr>
            <p:ph type="ctrTitle" hasCustomPrompt="1"/>
          </p:nvPr>
        </p:nvSpPr>
        <p:spPr>
          <a:xfrm>
            <a:off x="533256" y="889000"/>
            <a:ext cx="11087244"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spTree>
    <p:extLst>
      <p:ext uri="{BB962C8B-B14F-4D97-AF65-F5344CB8AC3E}">
        <p14:creationId xmlns:p14="http://schemas.microsoft.com/office/powerpoint/2010/main" val="148583220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8" name="TextBox 17"/>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pic>
        <p:nvPicPr>
          <p:cNvPr id="13" name="Picture 12"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36804"/>
            <a:ext cx="1489075" cy="298450"/>
          </a:xfrm>
          <a:prstGeom prst="rect">
            <a:avLst/>
          </a:prstGeom>
        </p:spPr>
      </p:pic>
      <p:sp>
        <p:nvSpPr>
          <p:cNvPr id="16" name="TextBox 15"/>
          <p:cNvSpPr txBox="1"/>
          <p:nvPr userDrawn="1"/>
        </p:nvSpPr>
        <p:spPr>
          <a:xfrm>
            <a:off x="7612688" y="6632107"/>
            <a:ext cx="4065215" cy="123111"/>
          </a:xfrm>
          <a:prstGeom prst="rect">
            <a:avLst/>
          </a:prstGeom>
          <a:noFill/>
        </p:spPr>
        <p:txBody>
          <a:bodyPr wrap="none" lIns="0" tIns="0" rIns="0" bIns="0" rtlCol="0">
            <a:spAutoFit/>
          </a:bodyPr>
          <a:lstStyle/>
          <a:p>
            <a:pPr algn="r"/>
            <a:r>
              <a:rPr lang="en-US" sz="800" kern="0" spc="30" dirty="0" smtClean="0">
                <a:solidFill>
                  <a:schemeClr val="bg1">
                    <a:lumMod val="50000"/>
                  </a:schemeClr>
                </a:solidFill>
                <a:latin typeface="+mn-lt"/>
                <a:cs typeface="Tahoma"/>
              </a:rPr>
              <a:t>© COPYRIGHT 2016 MARKLOGIC CORPORATION. ALL RIGHTS RESERVED. </a:t>
            </a:r>
          </a:p>
        </p:txBody>
      </p:sp>
      <p:sp>
        <p:nvSpPr>
          <p:cNvPr id="8" name="Rectangle 7"/>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0" name="Title 1"/>
          <p:cNvSpPr>
            <a:spLocks noGrp="1"/>
          </p:cNvSpPr>
          <p:nvPr>
            <p:ph type="ctrTitle" hasCustomPrompt="1"/>
          </p:nvPr>
        </p:nvSpPr>
        <p:spPr>
          <a:xfrm>
            <a:off x="533256" y="889000"/>
            <a:ext cx="11087244"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spTree>
    <p:extLst>
      <p:ext uri="{BB962C8B-B14F-4D97-AF65-F5344CB8AC3E}">
        <p14:creationId xmlns:p14="http://schemas.microsoft.com/office/powerpoint/2010/main" val="342811422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headline">
    <p:spTree>
      <p:nvGrpSpPr>
        <p:cNvPr id="1" name=""/>
        <p:cNvGrpSpPr/>
        <p:nvPr/>
      </p:nvGrpSpPr>
      <p:grpSpPr>
        <a:xfrm>
          <a:off x="0" y="0"/>
          <a:ext cx="0" cy="0"/>
          <a:chOff x="0" y="0"/>
          <a:chExt cx="0" cy="0"/>
        </a:xfrm>
      </p:grpSpPr>
      <p:sp>
        <p:nvSpPr>
          <p:cNvPr id="18" name="TextBox 17"/>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pic>
        <p:nvPicPr>
          <p:cNvPr id="13" name="Picture 12"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36804"/>
            <a:ext cx="1489075" cy="298450"/>
          </a:xfrm>
          <a:prstGeom prst="rect">
            <a:avLst/>
          </a:prstGeom>
        </p:spPr>
      </p:pic>
      <p:sp>
        <p:nvSpPr>
          <p:cNvPr id="16" name="TextBox 15"/>
          <p:cNvSpPr txBox="1"/>
          <p:nvPr userDrawn="1"/>
        </p:nvSpPr>
        <p:spPr>
          <a:xfrm>
            <a:off x="7612688" y="6632107"/>
            <a:ext cx="4065215" cy="123111"/>
          </a:xfrm>
          <a:prstGeom prst="rect">
            <a:avLst/>
          </a:prstGeom>
          <a:noFill/>
        </p:spPr>
        <p:txBody>
          <a:bodyPr wrap="none" lIns="0" tIns="0" rIns="0" bIns="0" rtlCol="0">
            <a:spAutoFit/>
          </a:bodyPr>
          <a:lstStyle/>
          <a:p>
            <a:pPr algn="r"/>
            <a:r>
              <a:rPr lang="en-US" sz="800" kern="0" spc="30" dirty="0" smtClean="0">
                <a:solidFill>
                  <a:schemeClr val="bg1">
                    <a:lumMod val="50000"/>
                  </a:schemeClr>
                </a:solidFill>
                <a:latin typeface="+mn-lt"/>
                <a:cs typeface="Tahoma"/>
              </a:rPr>
              <a:t>© COPYRIGHT 2016 MARKLOGIC CORPORATION. ALL RIGHTS RESERVED. </a:t>
            </a:r>
          </a:p>
        </p:txBody>
      </p:sp>
      <p:sp>
        <p:nvSpPr>
          <p:cNvPr id="8" name="Rectangle 7"/>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7" name="Text Placeholder 2"/>
          <p:cNvSpPr>
            <a:spLocks noGrp="1"/>
          </p:cNvSpPr>
          <p:nvPr>
            <p:ph type="body" sz="quarter" idx="10" hasCustomPrompt="1"/>
          </p:nvPr>
        </p:nvSpPr>
        <p:spPr>
          <a:xfrm>
            <a:off x="546100" y="1422400"/>
            <a:ext cx="11099800" cy="419100"/>
          </a:xfrm>
          <a:prstGeom prst="rect">
            <a:avLst/>
          </a:prstGeom>
        </p:spPr>
        <p:txBody>
          <a:bodyPr lIns="0" tIns="0" rIns="0" bIns="0"/>
          <a:lstStyle>
            <a:lvl1pPr marL="0" indent="0">
              <a:buNone/>
              <a:defRPr sz="2000" strike="noStrike" cap="none" normalizeH="0" baseline="0">
                <a:solidFill>
                  <a:srgbClr val="666666"/>
                </a:solidFill>
              </a:defRPr>
            </a:lvl1pPr>
          </a:lstStyle>
          <a:p>
            <a:pPr lvl="0"/>
            <a:r>
              <a:rPr lang="en-US" dirty="0"/>
              <a:t>Add Subtitle</a:t>
            </a:r>
          </a:p>
        </p:txBody>
      </p:sp>
      <p:sp>
        <p:nvSpPr>
          <p:cNvPr id="9" name="Title 1"/>
          <p:cNvSpPr>
            <a:spLocks noGrp="1"/>
          </p:cNvSpPr>
          <p:nvPr>
            <p:ph type="ctrTitle" hasCustomPrompt="1"/>
          </p:nvPr>
        </p:nvSpPr>
        <p:spPr>
          <a:xfrm>
            <a:off x="533256" y="889000"/>
            <a:ext cx="11087244"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spTree>
    <p:extLst>
      <p:ext uri="{BB962C8B-B14F-4D97-AF65-F5344CB8AC3E}">
        <p14:creationId xmlns:p14="http://schemas.microsoft.com/office/powerpoint/2010/main" val="180319051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8" name="TextBox 57"/>
          <p:cNvSpPr txBox="1"/>
          <p:nvPr userDrawn="1"/>
        </p:nvSpPr>
        <p:spPr>
          <a:xfrm>
            <a:off x="12527404" y="1244601"/>
            <a:ext cx="236705" cy="472296"/>
          </a:xfrm>
          <a:prstGeom prst="rect">
            <a:avLst/>
          </a:prstGeom>
          <a:noFill/>
        </p:spPr>
        <p:txBody>
          <a:bodyPr wrap="none" lIns="117208" tIns="58604" rIns="117208" bIns="58604" rtlCol="0">
            <a:spAutoFit/>
          </a:bodyPr>
          <a:lstStyle/>
          <a:p>
            <a:endParaRPr lang="en-US" dirty="0">
              <a:latin typeface="Tahoma"/>
            </a:endParaRPr>
          </a:p>
        </p:txBody>
      </p:sp>
      <p:sp>
        <p:nvSpPr>
          <p:cNvPr id="15" name="TextBox 14"/>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pic>
        <p:nvPicPr>
          <p:cNvPr id="12" name="Picture 11"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36804"/>
            <a:ext cx="1489075" cy="298450"/>
          </a:xfrm>
          <a:prstGeom prst="rect">
            <a:avLst/>
          </a:prstGeom>
        </p:spPr>
      </p:pic>
      <p:sp>
        <p:nvSpPr>
          <p:cNvPr id="16" name="TextBox 15"/>
          <p:cNvSpPr txBox="1"/>
          <p:nvPr userDrawn="1"/>
        </p:nvSpPr>
        <p:spPr>
          <a:xfrm>
            <a:off x="7612688" y="6632107"/>
            <a:ext cx="4065215" cy="123111"/>
          </a:xfrm>
          <a:prstGeom prst="rect">
            <a:avLst/>
          </a:prstGeom>
          <a:noFill/>
        </p:spPr>
        <p:txBody>
          <a:bodyPr wrap="none" lIns="0" tIns="0" rIns="0" bIns="0" rtlCol="0">
            <a:spAutoFit/>
          </a:bodyPr>
          <a:lstStyle/>
          <a:p>
            <a:pPr algn="r"/>
            <a:r>
              <a:rPr lang="en-US" sz="800" kern="0" spc="30" dirty="0" smtClean="0">
                <a:solidFill>
                  <a:schemeClr val="bg1">
                    <a:lumMod val="50000"/>
                  </a:schemeClr>
                </a:solidFill>
                <a:latin typeface="+mn-lt"/>
                <a:cs typeface="Tahoma"/>
              </a:rPr>
              <a:t>© COPYRIGHT 2016 MARKLOGIC CORPORATION. ALL RIGHTS RESERVED. </a:t>
            </a:r>
          </a:p>
        </p:txBody>
      </p:sp>
      <p:sp>
        <p:nvSpPr>
          <p:cNvPr id="7" name="Rectangle 6"/>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8" name="Title 1"/>
          <p:cNvSpPr>
            <a:spLocks noGrp="1"/>
          </p:cNvSpPr>
          <p:nvPr>
            <p:ph type="ctrTitle" hasCustomPrompt="1"/>
          </p:nvPr>
        </p:nvSpPr>
        <p:spPr>
          <a:xfrm>
            <a:off x="533256" y="8737600"/>
            <a:ext cx="11087244"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spTree>
    <p:extLst>
      <p:ext uri="{BB962C8B-B14F-4D97-AF65-F5344CB8AC3E}">
        <p14:creationId xmlns:p14="http://schemas.microsoft.com/office/powerpoint/2010/main" val="300876492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No Logo">
    <p:spTree>
      <p:nvGrpSpPr>
        <p:cNvPr id="1" name=""/>
        <p:cNvGrpSpPr/>
        <p:nvPr/>
      </p:nvGrpSpPr>
      <p:grpSpPr>
        <a:xfrm>
          <a:off x="0" y="0"/>
          <a:ext cx="0" cy="0"/>
          <a:chOff x="0" y="0"/>
          <a:chExt cx="0" cy="0"/>
        </a:xfrm>
      </p:grpSpPr>
      <p:sp>
        <p:nvSpPr>
          <p:cNvPr id="58" name="TextBox 57"/>
          <p:cNvSpPr txBox="1"/>
          <p:nvPr userDrawn="1"/>
        </p:nvSpPr>
        <p:spPr>
          <a:xfrm>
            <a:off x="12527404" y="1244601"/>
            <a:ext cx="236705" cy="472296"/>
          </a:xfrm>
          <a:prstGeom prst="rect">
            <a:avLst/>
          </a:prstGeom>
          <a:noFill/>
        </p:spPr>
        <p:txBody>
          <a:bodyPr wrap="none" lIns="117208" tIns="58604" rIns="117208" bIns="58604" rtlCol="0">
            <a:spAutoFit/>
          </a:bodyPr>
          <a:lstStyle/>
          <a:p>
            <a:endParaRPr lang="en-US" dirty="0">
              <a:latin typeface="+mn-lt"/>
            </a:endParaRPr>
          </a:p>
        </p:txBody>
      </p:sp>
      <p:sp>
        <p:nvSpPr>
          <p:cNvPr id="15" name="TextBox 14"/>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sp>
        <p:nvSpPr>
          <p:cNvPr id="13" name="TextBox 12"/>
          <p:cNvSpPr txBox="1"/>
          <p:nvPr userDrawn="1"/>
        </p:nvSpPr>
        <p:spPr>
          <a:xfrm>
            <a:off x="7612688" y="6632107"/>
            <a:ext cx="4065215" cy="123111"/>
          </a:xfrm>
          <a:prstGeom prst="rect">
            <a:avLst/>
          </a:prstGeom>
          <a:noFill/>
        </p:spPr>
        <p:txBody>
          <a:bodyPr wrap="none" lIns="0" tIns="0" rIns="0" bIns="0" rtlCol="0">
            <a:spAutoFit/>
          </a:bodyPr>
          <a:lstStyle/>
          <a:p>
            <a:pPr algn="r"/>
            <a:r>
              <a:rPr lang="en-US" sz="800" kern="0" spc="30" dirty="0" smtClean="0">
                <a:solidFill>
                  <a:schemeClr val="bg1">
                    <a:lumMod val="50000"/>
                  </a:schemeClr>
                </a:solidFill>
                <a:latin typeface="+mn-lt"/>
                <a:cs typeface="Tahoma"/>
              </a:rPr>
              <a:t>© COPYRIGHT 2016 MARKLOGIC CORPORATION. ALL RIGHTS RESERVED. </a:t>
            </a:r>
          </a:p>
        </p:txBody>
      </p:sp>
      <p:sp>
        <p:nvSpPr>
          <p:cNvPr id="6" name="Rectangle 5"/>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7" name="Title 1"/>
          <p:cNvSpPr>
            <a:spLocks noGrp="1"/>
          </p:cNvSpPr>
          <p:nvPr>
            <p:ph type="ctrTitle" hasCustomPrompt="1"/>
          </p:nvPr>
        </p:nvSpPr>
        <p:spPr>
          <a:xfrm>
            <a:off x="533256" y="8737600"/>
            <a:ext cx="11087244"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spTree>
    <p:extLst>
      <p:ext uri="{BB962C8B-B14F-4D97-AF65-F5344CB8AC3E}">
        <p14:creationId xmlns:p14="http://schemas.microsoft.com/office/powerpoint/2010/main" val="323443854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No Brand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6197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amp; Subheadline">
    <p:spTree>
      <p:nvGrpSpPr>
        <p:cNvPr id="1" name=""/>
        <p:cNvGrpSpPr/>
        <p:nvPr/>
      </p:nvGrpSpPr>
      <p:grpSpPr>
        <a:xfrm>
          <a:off x="0" y="0"/>
          <a:ext cx="0" cy="0"/>
          <a:chOff x="0" y="0"/>
          <a:chExt cx="0" cy="0"/>
        </a:xfrm>
      </p:grpSpPr>
      <p:sp>
        <p:nvSpPr>
          <p:cNvPr id="23" name="Title 1"/>
          <p:cNvSpPr>
            <a:spLocks noGrp="1"/>
          </p:cNvSpPr>
          <p:nvPr>
            <p:ph type="ctrTitle" hasCustomPrompt="1"/>
          </p:nvPr>
        </p:nvSpPr>
        <p:spPr>
          <a:xfrm>
            <a:off x="542743" y="1547299"/>
            <a:ext cx="11141258" cy="577835"/>
          </a:xfrm>
          <a:noFill/>
        </p:spPr>
        <p:txBody>
          <a:bodyPr lIns="0" tIns="0" rIns="0" bIns="0" anchor="ctr" anchorCtr="0">
            <a:noAutofit/>
          </a:bodyPr>
          <a:lstStyle>
            <a:lvl1pPr>
              <a:lnSpc>
                <a:spcPct val="80000"/>
              </a:lnSpc>
              <a:spcBef>
                <a:spcPts val="0"/>
              </a:spcBef>
              <a:spcAft>
                <a:spcPts val="0"/>
              </a:spcAft>
              <a:defRPr sz="3800" b="1">
                <a:solidFill>
                  <a:srgbClr val="44499C"/>
                </a:solidFill>
              </a:defRPr>
            </a:lvl1pPr>
          </a:lstStyle>
          <a:p>
            <a:r>
              <a:rPr lang="en-US" dirty="0" smtClean="0"/>
              <a:t>PRESENTATION TITLE</a:t>
            </a:r>
            <a:endParaRPr lang="en-US" dirty="0"/>
          </a:p>
        </p:txBody>
      </p:sp>
      <p:sp>
        <p:nvSpPr>
          <p:cNvPr id="25" name="Text Placeholder 27"/>
          <p:cNvSpPr>
            <a:spLocks noGrp="1"/>
          </p:cNvSpPr>
          <p:nvPr>
            <p:ph type="body" sz="quarter" idx="10" hasCustomPrompt="1"/>
          </p:nvPr>
        </p:nvSpPr>
        <p:spPr>
          <a:xfrm>
            <a:off x="572449" y="2510368"/>
            <a:ext cx="11136951" cy="355600"/>
          </a:xfrm>
          <a:prstGeom prst="rect">
            <a:avLst/>
          </a:prstGeom>
        </p:spPr>
        <p:txBody>
          <a:bodyPr lIns="0" tIns="0" rIns="0" bIns="0"/>
          <a:lstStyle>
            <a:lvl1pPr marL="0" indent="0">
              <a:buNone/>
              <a:defRPr sz="1800" baseline="0">
                <a:solidFill>
                  <a:srgbClr val="333333"/>
                </a:solidFill>
              </a:defRPr>
            </a:lvl1pPr>
            <a:lvl2pPr marL="510749" indent="0" algn="l">
              <a:spcBef>
                <a:spcPts val="0"/>
              </a:spcBef>
              <a:spcAft>
                <a:spcPts val="0"/>
              </a:spcAft>
              <a:buNone/>
              <a:defRPr sz="1800"/>
            </a:lvl2pPr>
          </a:lstStyle>
          <a:p>
            <a:pPr lvl="0"/>
            <a:r>
              <a:rPr lang="en-US" dirty="0" smtClean="0"/>
              <a:t>Your name goes here</a:t>
            </a:r>
          </a:p>
        </p:txBody>
      </p:sp>
      <p:sp>
        <p:nvSpPr>
          <p:cNvPr id="28" name="Rectangle 5"/>
          <p:cNvSpPr>
            <a:spLocks noGrp="1" noChangeArrowheads="1"/>
          </p:cNvSpPr>
          <p:nvPr>
            <p:ph type="subTitle" idx="1" hasCustomPrompt="1"/>
          </p:nvPr>
        </p:nvSpPr>
        <p:spPr>
          <a:xfrm>
            <a:off x="569966" y="2058209"/>
            <a:ext cx="11139434" cy="409824"/>
          </a:xfrm>
          <a:prstGeom prst="rect">
            <a:avLst/>
          </a:prstGeom>
        </p:spPr>
        <p:txBody>
          <a:bodyPr lIns="0" tIns="0" rIns="0" bIns="0" anchor="t" anchorCtr="0">
            <a:noAutofit/>
          </a:bodyPr>
          <a:lstStyle>
            <a:lvl1pPr marL="0" indent="0">
              <a:buFont typeface="Wingdings" pitchFamily="2" charset="2"/>
              <a:buNone/>
              <a:defRPr sz="2600" baseline="0">
                <a:solidFill>
                  <a:schemeClr val="tx1"/>
                </a:solidFill>
              </a:defRPr>
            </a:lvl1pPr>
          </a:lstStyle>
          <a:p>
            <a:r>
              <a:rPr lang="en-US" dirty="0" smtClean="0"/>
              <a:t>Subtitle</a:t>
            </a:r>
            <a:endParaRPr lang="en-US" dirty="0"/>
          </a:p>
        </p:txBody>
      </p:sp>
      <p:pic>
        <p:nvPicPr>
          <p:cNvPr id="16" name="Picture 15"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36804"/>
            <a:ext cx="1489075" cy="298450"/>
          </a:xfrm>
          <a:prstGeom prst="rect">
            <a:avLst/>
          </a:prstGeom>
        </p:spPr>
      </p:pic>
      <p:sp>
        <p:nvSpPr>
          <p:cNvPr id="18" name="Rectangle 17"/>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13" name="TextBox 212"/>
          <p:cNvSpPr txBox="1"/>
          <p:nvPr userDrawn="1"/>
        </p:nvSpPr>
        <p:spPr>
          <a:xfrm>
            <a:off x="564671" y="6631706"/>
            <a:ext cx="4065215" cy="123111"/>
          </a:xfrm>
          <a:prstGeom prst="rect">
            <a:avLst/>
          </a:prstGeom>
          <a:noFill/>
        </p:spPr>
        <p:txBody>
          <a:bodyPr wrap="none" lIns="0" tIns="0" rIns="0" bIns="0" rtlCol="0">
            <a:spAutoFit/>
          </a:bodyPr>
          <a:lstStyle/>
          <a:p>
            <a:pPr algn="l"/>
            <a:r>
              <a:rPr lang="en-US" sz="800" kern="0" spc="30" dirty="0" smtClean="0">
                <a:solidFill>
                  <a:schemeClr val="bg1">
                    <a:lumMod val="50000"/>
                  </a:schemeClr>
                </a:solidFill>
                <a:latin typeface="+mn-lt"/>
                <a:cs typeface="Tahoma"/>
              </a:rPr>
              <a:t>© COPYRIGHT 2016 MARKLOGIC CORPORATION. ALL RIGHTS RESERVED. </a:t>
            </a:r>
          </a:p>
        </p:txBody>
      </p:sp>
      <p:grpSp>
        <p:nvGrpSpPr>
          <p:cNvPr id="205" name="Group 204"/>
          <p:cNvGrpSpPr/>
          <p:nvPr userDrawn="1"/>
        </p:nvGrpSpPr>
        <p:grpSpPr>
          <a:xfrm>
            <a:off x="1206558" y="275335"/>
            <a:ext cx="11695521" cy="7269118"/>
            <a:chOff x="935649" y="38267"/>
            <a:chExt cx="11695521" cy="7269118"/>
          </a:xfrm>
        </p:grpSpPr>
        <p:cxnSp>
          <p:nvCxnSpPr>
            <p:cNvPr id="206" name="Straight Connector 205"/>
            <p:cNvCxnSpPr/>
            <p:nvPr userDrawn="1"/>
          </p:nvCxnSpPr>
          <p:spPr>
            <a:xfrm flipH="1" flipV="1">
              <a:off x="10071100" y="5080000"/>
              <a:ext cx="2387600" cy="317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userDrawn="1"/>
          </p:nvCxnSpPr>
          <p:spPr>
            <a:xfrm>
              <a:off x="3048012" y="4402667"/>
              <a:ext cx="6884458" cy="66251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userDrawn="1"/>
          </p:nvCxnSpPr>
          <p:spPr>
            <a:xfrm>
              <a:off x="4542356" y="3945466"/>
              <a:ext cx="5676900" cy="117157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userDrawn="1"/>
          </p:nvCxnSpPr>
          <p:spPr>
            <a:xfrm>
              <a:off x="7327900" y="4165600"/>
              <a:ext cx="2819400" cy="9398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userDrawn="1"/>
          </p:nvCxnSpPr>
          <p:spPr>
            <a:xfrm>
              <a:off x="6997704" y="3594101"/>
              <a:ext cx="3038475" cy="14250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userDrawn="1"/>
          </p:nvCxnSpPr>
          <p:spPr>
            <a:xfrm>
              <a:off x="7759700" y="3543300"/>
              <a:ext cx="2327275" cy="153987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2" name="Straight Connector 211"/>
            <p:cNvCxnSpPr>
              <a:stCxn id="453" idx="5"/>
            </p:cNvCxnSpPr>
            <p:nvPr userDrawn="1"/>
          </p:nvCxnSpPr>
          <p:spPr>
            <a:xfrm>
              <a:off x="8669604" y="3849975"/>
              <a:ext cx="1655474" cy="142475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a:stCxn id="456" idx="5"/>
            </p:cNvCxnSpPr>
            <p:nvPr userDrawn="1"/>
          </p:nvCxnSpPr>
          <p:spPr>
            <a:xfrm>
              <a:off x="8467646" y="3222553"/>
              <a:ext cx="1641542" cy="190401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userDrawn="1"/>
          </p:nvCxnSpPr>
          <p:spPr>
            <a:xfrm>
              <a:off x="9690100" y="1456269"/>
              <a:ext cx="393700" cy="3505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userDrawn="1"/>
          </p:nvCxnSpPr>
          <p:spPr>
            <a:xfrm>
              <a:off x="9431048" y="2218267"/>
              <a:ext cx="652752" cy="284903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userDrawn="1"/>
          </p:nvCxnSpPr>
          <p:spPr>
            <a:xfrm>
              <a:off x="9385300" y="3073400"/>
              <a:ext cx="723900" cy="20828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userDrawn="1"/>
          </p:nvCxnSpPr>
          <p:spPr>
            <a:xfrm>
              <a:off x="9336682" y="3966630"/>
              <a:ext cx="1061212" cy="154161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userDrawn="1"/>
          </p:nvCxnSpPr>
          <p:spPr>
            <a:xfrm>
              <a:off x="8978900" y="2857500"/>
              <a:ext cx="1117600" cy="2222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userDrawn="1"/>
          </p:nvCxnSpPr>
          <p:spPr>
            <a:xfrm flipV="1">
              <a:off x="3771900" y="5113866"/>
              <a:ext cx="6311900" cy="571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18" name="Straight Connector 417"/>
            <p:cNvCxnSpPr/>
            <p:nvPr userDrawn="1"/>
          </p:nvCxnSpPr>
          <p:spPr>
            <a:xfrm flipV="1">
              <a:off x="4914900" y="5113866"/>
              <a:ext cx="5168900" cy="1092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19" name="Straight Connector 418"/>
            <p:cNvCxnSpPr/>
            <p:nvPr userDrawn="1"/>
          </p:nvCxnSpPr>
          <p:spPr>
            <a:xfrm flipH="1">
              <a:off x="10081240" y="4940300"/>
              <a:ext cx="2560" cy="236708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userDrawn="1"/>
          </p:nvCxnSpPr>
          <p:spPr>
            <a:xfrm flipV="1">
              <a:off x="6197580" y="5015444"/>
              <a:ext cx="4143375" cy="143192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21" name="Straight Connector 420"/>
            <p:cNvCxnSpPr/>
            <p:nvPr userDrawn="1"/>
          </p:nvCxnSpPr>
          <p:spPr>
            <a:xfrm flipV="1">
              <a:off x="6375400" y="5096933"/>
              <a:ext cx="3708400" cy="1866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22" name="Straight Connector 421"/>
            <p:cNvCxnSpPr/>
            <p:nvPr userDrawn="1"/>
          </p:nvCxnSpPr>
          <p:spPr>
            <a:xfrm flipV="1">
              <a:off x="8702978" y="4995335"/>
              <a:ext cx="1523868" cy="10498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23" name="Straight Connector 422"/>
            <p:cNvCxnSpPr/>
            <p:nvPr userDrawn="1"/>
          </p:nvCxnSpPr>
          <p:spPr>
            <a:xfrm flipV="1">
              <a:off x="8102600" y="5080000"/>
              <a:ext cx="1981200" cy="1866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userDrawn="1"/>
          </p:nvCxnSpPr>
          <p:spPr>
            <a:xfrm flipV="1">
              <a:off x="8521700" y="5080000"/>
              <a:ext cx="1549400" cy="1993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userDrawn="1"/>
          </p:nvCxnSpPr>
          <p:spPr>
            <a:xfrm flipV="1">
              <a:off x="9203293" y="4995335"/>
              <a:ext cx="927235" cy="158851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26" name="Straight Connector 425"/>
            <p:cNvCxnSpPr/>
            <p:nvPr userDrawn="1"/>
          </p:nvCxnSpPr>
          <p:spPr>
            <a:xfrm flipV="1">
              <a:off x="9283700" y="5080000"/>
              <a:ext cx="800100" cy="1981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27" name="Straight Connector 426"/>
            <p:cNvCxnSpPr/>
            <p:nvPr userDrawn="1"/>
          </p:nvCxnSpPr>
          <p:spPr>
            <a:xfrm flipV="1">
              <a:off x="9550400" y="5080000"/>
              <a:ext cx="520700" cy="20320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28" name="Straight Connector 427"/>
            <p:cNvCxnSpPr/>
            <p:nvPr userDrawn="1"/>
          </p:nvCxnSpPr>
          <p:spPr>
            <a:xfrm flipV="1">
              <a:off x="9829800" y="5105400"/>
              <a:ext cx="244856" cy="193294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userDrawn="1"/>
          </p:nvCxnSpPr>
          <p:spPr>
            <a:xfrm flipH="1" flipV="1">
              <a:off x="10083800" y="5080000"/>
              <a:ext cx="292100" cy="2222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userDrawn="1"/>
          </p:nvCxnSpPr>
          <p:spPr>
            <a:xfrm flipH="1" flipV="1">
              <a:off x="9931412" y="4504271"/>
              <a:ext cx="546100" cy="1981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userDrawn="1"/>
          </p:nvCxnSpPr>
          <p:spPr>
            <a:xfrm flipH="1" flipV="1">
              <a:off x="10071100" y="5080000"/>
              <a:ext cx="889000" cy="1993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userDrawn="1"/>
          </p:nvCxnSpPr>
          <p:spPr>
            <a:xfrm flipH="1" flipV="1">
              <a:off x="10071100" y="5067300"/>
              <a:ext cx="1206500" cy="1981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userDrawn="1"/>
          </p:nvCxnSpPr>
          <p:spPr>
            <a:xfrm flipH="1" flipV="1">
              <a:off x="10071100" y="5080000"/>
              <a:ext cx="1562100" cy="1930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userDrawn="1"/>
          </p:nvCxnSpPr>
          <p:spPr>
            <a:xfrm flipH="1" flipV="1">
              <a:off x="10071100" y="5080000"/>
              <a:ext cx="2117725" cy="19558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35" name="Straight Connector 434"/>
            <p:cNvCxnSpPr/>
            <p:nvPr userDrawn="1"/>
          </p:nvCxnSpPr>
          <p:spPr>
            <a:xfrm flipH="1" flipV="1">
              <a:off x="9698598" y="4838703"/>
              <a:ext cx="1922767" cy="126686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36" name="Straight Connector 435"/>
            <p:cNvCxnSpPr/>
            <p:nvPr userDrawn="1"/>
          </p:nvCxnSpPr>
          <p:spPr>
            <a:xfrm flipH="1" flipV="1">
              <a:off x="10071100" y="5080000"/>
              <a:ext cx="2540000" cy="1168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userDrawn="1"/>
          </p:nvCxnSpPr>
          <p:spPr>
            <a:xfrm flipH="1" flipV="1">
              <a:off x="10071100" y="5080000"/>
              <a:ext cx="2438400" cy="6731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userDrawn="1"/>
          </p:nvCxnSpPr>
          <p:spPr>
            <a:xfrm flipV="1">
              <a:off x="1236026" y="5080000"/>
              <a:ext cx="8841424" cy="338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userDrawn="1"/>
          </p:nvCxnSpPr>
          <p:spPr>
            <a:xfrm>
              <a:off x="10083799" y="5080000"/>
              <a:ext cx="2194558" cy="127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userDrawn="1"/>
          </p:nvCxnSpPr>
          <p:spPr>
            <a:xfrm flipH="1">
              <a:off x="10100732" y="948267"/>
              <a:ext cx="7590" cy="40089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userDrawn="1"/>
          </p:nvCxnSpPr>
          <p:spPr>
            <a:xfrm flipH="1">
              <a:off x="10100732" y="455613"/>
              <a:ext cx="571500" cy="461168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userDrawn="1"/>
          </p:nvCxnSpPr>
          <p:spPr>
            <a:xfrm flipH="1">
              <a:off x="10066868" y="135464"/>
              <a:ext cx="1257300" cy="50800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3" name="Straight Connector 442"/>
            <p:cNvCxnSpPr/>
            <p:nvPr userDrawn="1"/>
          </p:nvCxnSpPr>
          <p:spPr>
            <a:xfrm flipH="1">
              <a:off x="10016072" y="618066"/>
              <a:ext cx="1787144" cy="464210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4" name="Straight Connector 443"/>
            <p:cNvCxnSpPr/>
            <p:nvPr userDrawn="1"/>
          </p:nvCxnSpPr>
          <p:spPr>
            <a:xfrm flipH="1">
              <a:off x="10121896" y="1862669"/>
              <a:ext cx="1778000" cy="30861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userDrawn="1"/>
          </p:nvCxnSpPr>
          <p:spPr>
            <a:xfrm flipH="1">
              <a:off x="10071100" y="1744133"/>
              <a:ext cx="2560070" cy="33231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userDrawn="1"/>
          </p:nvCxnSpPr>
          <p:spPr>
            <a:xfrm flipH="1">
              <a:off x="10185394" y="3352803"/>
              <a:ext cx="1683844" cy="162390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userDrawn="1"/>
          </p:nvCxnSpPr>
          <p:spPr>
            <a:xfrm flipH="1">
              <a:off x="10083802" y="3484033"/>
              <a:ext cx="2311398" cy="1600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userDrawn="1"/>
          </p:nvCxnSpPr>
          <p:spPr>
            <a:xfrm flipH="1">
              <a:off x="10083800" y="4267200"/>
              <a:ext cx="1750216" cy="81703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userDrawn="1"/>
          </p:nvCxnSpPr>
          <p:spPr>
            <a:xfrm flipH="1">
              <a:off x="10083800" y="4419600"/>
              <a:ext cx="2336800" cy="660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userDrawn="1"/>
          </p:nvCxnSpPr>
          <p:spPr>
            <a:xfrm flipH="1">
              <a:off x="10083800" y="4787900"/>
              <a:ext cx="2324100" cy="2921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sp>
          <p:nvSpPr>
            <p:cNvPr id="451" name="Oval 450"/>
            <p:cNvSpPr/>
            <p:nvPr userDrawn="1"/>
          </p:nvSpPr>
          <p:spPr>
            <a:xfrm>
              <a:off x="9309100" y="4305300"/>
              <a:ext cx="1549400" cy="1549400"/>
            </a:xfrm>
            <a:prstGeom prst="ellipse">
              <a:avLst/>
            </a:prstGeom>
            <a:solidFill>
              <a:schemeClr val="bg1"/>
            </a:solidFill>
            <a:ln w="1905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52" name="Oval 451"/>
            <p:cNvSpPr/>
            <p:nvPr userDrawn="1"/>
          </p:nvSpPr>
          <p:spPr>
            <a:xfrm>
              <a:off x="4453455" y="3780365"/>
              <a:ext cx="318005" cy="318005"/>
            </a:xfrm>
            <a:prstGeom prst="ellipse">
              <a:avLst/>
            </a:prstGeom>
            <a:solidFill>
              <a:schemeClr val="bg1"/>
            </a:solidFill>
            <a:ln w="635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53" name="Oval 452"/>
            <p:cNvSpPr/>
            <p:nvPr userDrawn="1"/>
          </p:nvSpPr>
          <p:spPr>
            <a:xfrm>
              <a:off x="8572481" y="3752853"/>
              <a:ext cx="113787" cy="113786"/>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54" name="Oval 453"/>
            <p:cNvSpPr/>
            <p:nvPr userDrawn="1"/>
          </p:nvSpPr>
          <p:spPr>
            <a:xfrm>
              <a:off x="9275217" y="3903131"/>
              <a:ext cx="95499" cy="95499"/>
            </a:xfrm>
            <a:prstGeom prst="ellipse">
              <a:avLst/>
            </a:prstGeom>
            <a:solidFill>
              <a:schemeClr val="bg1"/>
            </a:solidFill>
            <a:ln w="190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55" name="Oval 454"/>
            <p:cNvSpPr/>
            <p:nvPr userDrawn="1"/>
          </p:nvSpPr>
          <p:spPr>
            <a:xfrm>
              <a:off x="9304869" y="2976036"/>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56" name="Oval 455"/>
            <p:cNvSpPr/>
            <p:nvPr userDrawn="1"/>
          </p:nvSpPr>
          <p:spPr>
            <a:xfrm>
              <a:off x="8288856" y="3043763"/>
              <a:ext cx="209465" cy="209465"/>
            </a:xfrm>
            <a:prstGeom prst="ellipse">
              <a:avLst/>
            </a:prstGeom>
            <a:solidFill>
              <a:schemeClr val="bg1"/>
            </a:solidFill>
            <a:ln w="2222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57" name="Oval 456"/>
            <p:cNvSpPr/>
            <p:nvPr userDrawn="1"/>
          </p:nvSpPr>
          <p:spPr>
            <a:xfrm>
              <a:off x="6819904" y="3441701"/>
              <a:ext cx="263137" cy="263137"/>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58" name="Oval 457"/>
            <p:cNvSpPr/>
            <p:nvPr userDrawn="1"/>
          </p:nvSpPr>
          <p:spPr>
            <a:xfrm>
              <a:off x="8902702" y="2794002"/>
              <a:ext cx="180841" cy="180841"/>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59" name="Oval 458"/>
            <p:cNvSpPr/>
            <p:nvPr userDrawn="1"/>
          </p:nvSpPr>
          <p:spPr>
            <a:xfrm>
              <a:off x="10456330" y="439865"/>
              <a:ext cx="345435" cy="345435"/>
            </a:xfrm>
            <a:prstGeom prst="ellipse">
              <a:avLst/>
            </a:prstGeom>
            <a:solidFill>
              <a:schemeClr val="bg1"/>
            </a:solidFill>
            <a:ln w="698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60" name="Oval 459"/>
            <p:cNvSpPr/>
            <p:nvPr userDrawn="1"/>
          </p:nvSpPr>
          <p:spPr>
            <a:xfrm>
              <a:off x="935649" y="4876797"/>
              <a:ext cx="455162" cy="455162"/>
            </a:xfrm>
            <a:prstGeom prst="ellipse">
              <a:avLst/>
            </a:prstGeom>
            <a:solidFill>
              <a:schemeClr val="bg1"/>
            </a:solidFill>
            <a:ln w="7302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61" name="Oval 460"/>
            <p:cNvSpPr/>
            <p:nvPr userDrawn="1"/>
          </p:nvSpPr>
          <p:spPr>
            <a:xfrm>
              <a:off x="2992981" y="4318003"/>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62" name="Oval 461"/>
            <p:cNvSpPr/>
            <p:nvPr userDrawn="1"/>
          </p:nvSpPr>
          <p:spPr>
            <a:xfrm>
              <a:off x="7251702" y="4110568"/>
              <a:ext cx="95491" cy="95491"/>
            </a:xfrm>
            <a:prstGeom prst="ellipse">
              <a:avLst/>
            </a:prstGeom>
            <a:solidFill>
              <a:schemeClr val="bg1"/>
            </a:solidFill>
            <a:ln w="28575"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63" name="Oval 462"/>
            <p:cNvSpPr/>
            <p:nvPr userDrawn="1"/>
          </p:nvSpPr>
          <p:spPr>
            <a:xfrm>
              <a:off x="7677152" y="3454402"/>
              <a:ext cx="171696" cy="171696"/>
            </a:xfrm>
            <a:prstGeom prst="ellipse">
              <a:avLst/>
            </a:prstGeom>
            <a:solidFill>
              <a:schemeClr val="bg1"/>
            </a:solidFill>
            <a:ln w="317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64" name="Oval 463"/>
            <p:cNvSpPr/>
            <p:nvPr userDrawn="1"/>
          </p:nvSpPr>
          <p:spPr>
            <a:xfrm>
              <a:off x="9554631" y="1375833"/>
              <a:ext cx="263141" cy="263141"/>
            </a:xfrm>
            <a:prstGeom prst="ellipse">
              <a:avLst/>
            </a:prstGeom>
            <a:solidFill>
              <a:schemeClr val="bg1"/>
            </a:solidFill>
            <a:ln w="508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65" name="Oval 464"/>
            <p:cNvSpPr/>
            <p:nvPr userDrawn="1"/>
          </p:nvSpPr>
          <p:spPr>
            <a:xfrm>
              <a:off x="10026651" y="795868"/>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66" name="Oval 465"/>
            <p:cNvSpPr/>
            <p:nvPr userDrawn="1"/>
          </p:nvSpPr>
          <p:spPr>
            <a:xfrm>
              <a:off x="11819465" y="1803405"/>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67" name="Oval 466"/>
            <p:cNvSpPr/>
            <p:nvPr userDrawn="1"/>
          </p:nvSpPr>
          <p:spPr>
            <a:xfrm>
              <a:off x="11673423" y="531286"/>
              <a:ext cx="241805" cy="241805"/>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68" name="Oval 467"/>
            <p:cNvSpPr/>
            <p:nvPr userDrawn="1"/>
          </p:nvSpPr>
          <p:spPr>
            <a:xfrm>
              <a:off x="11094780" y="38267"/>
              <a:ext cx="363723" cy="363723"/>
            </a:xfrm>
            <a:prstGeom prst="ellipse">
              <a:avLst/>
            </a:prstGeom>
            <a:solidFill>
              <a:schemeClr val="bg1"/>
            </a:solidFill>
            <a:ln w="698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69" name="Oval 468"/>
            <p:cNvSpPr/>
            <p:nvPr userDrawn="1"/>
          </p:nvSpPr>
          <p:spPr>
            <a:xfrm>
              <a:off x="3679287" y="5558364"/>
              <a:ext cx="263141" cy="263141"/>
            </a:xfrm>
            <a:prstGeom prst="ellipse">
              <a:avLst/>
            </a:prstGeom>
            <a:solidFill>
              <a:schemeClr val="bg1"/>
            </a:solidFill>
            <a:ln w="444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70" name="Oval 469"/>
            <p:cNvSpPr/>
            <p:nvPr userDrawn="1"/>
          </p:nvSpPr>
          <p:spPr>
            <a:xfrm>
              <a:off x="4804704" y="6062147"/>
              <a:ext cx="269236" cy="26923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71" name="Oval 470"/>
            <p:cNvSpPr/>
            <p:nvPr userDrawn="1"/>
          </p:nvSpPr>
          <p:spPr>
            <a:xfrm>
              <a:off x="9295981" y="2070100"/>
              <a:ext cx="226562" cy="226562"/>
            </a:xfrm>
            <a:prstGeom prst="ellipse">
              <a:avLst/>
            </a:prstGeom>
            <a:solidFill>
              <a:schemeClr val="bg1"/>
            </a:solidFill>
            <a:ln w="444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72" name="Oval 471"/>
            <p:cNvSpPr/>
            <p:nvPr userDrawn="1"/>
          </p:nvSpPr>
          <p:spPr>
            <a:xfrm>
              <a:off x="11804635" y="3200402"/>
              <a:ext cx="226561" cy="226561"/>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73" name="Oval 472"/>
            <p:cNvSpPr/>
            <p:nvPr userDrawn="1"/>
          </p:nvSpPr>
          <p:spPr>
            <a:xfrm>
              <a:off x="11746769" y="4199469"/>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74" name="Oval 473"/>
            <p:cNvSpPr/>
            <p:nvPr userDrawn="1"/>
          </p:nvSpPr>
          <p:spPr>
            <a:xfrm>
              <a:off x="11594881" y="6062147"/>
              <a:ext cx="180841" cy="180841"/>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75" name="Oval 474"/>
            <p:cNvSpPr/>
            <p:nvPr userDrawn="1"/>
          </p:nvSpPr>
          <p:spPr>
            <a:xfrm>
              <a:off x="10434999" y="6422480"/>
              <a:ext cx="113787" cy="113786"/>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76" name="Oval 475"/>
            <p:cNvSpPr/>
            <p:nvPr userDrawn="1"/>
          </p:nvSpPr>
          <p:spPr>
            <a:xfrm>
              <a:off x="9152496" y="6481238"/>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77" name="Oval 476"/>
            <p:cNvSpPr/>
            <p:nvPr userDrawn="1"/>
          </p:nvSpPr>
          <p:spPr>
            <a:xfrm>
              <a:off x="6112806" y="6320368"/>
              <a:ext cx="226562" cy="226562"/>
            </a:xfrm>
            <a:prstGeom prst="ellipse">
              <a:avLst/>
            </a:prstGeom>
            <a:solidFill>
              <a:schemeClr val="bg1"/>
            </a:solidFill>
            <a:ln w="444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78" name="Oval 477"/>
            <p:cNvSpPr/>
            <p:nvPr userDrawn="1"/>
          </p:nvSpPr>
          <p:spPr>
            <a:xfrm>
              <a:off x="8674086" y="5954188"/>
              <a:ext cx="122931" cy="122930"/>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grpSp>
    </p:spTree>
    <p:extLst>
      <p:ext uri="{BB962C8B-B14F-4D97-AF65-F5344CB8AC3E}">
        <p14:creationId xmlns:p14="http://schemas.microsoft.com/office/powerpoint/2010/main" val="3975018180"/>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ll Code">
    <p:spTree>
      <p:nvGrpSpPr>
        <p:cNvPr id="1" name=""/>
        <p:cNvGrpSpPr/>
        <p:nvPr/>
      </p:nvGrpSpPr>
      <p:grpSpPr>
        <a:xfrm>
          <a:off x="0" y="0"/>
          <a:ext cx="0" cy="0"/>
          <a:chOff x="0" y="0"/>
          <a:chExt cx="0" cy="0"/>
        </a:xfrm>
      </p:grpSpPr>
      <p:sp>
        <p:nvSpPr>
          <p:cNvPr id="8" name="Rectangle 7"/>
          <p:cNvSpPr/>
          <p:nvPr userDrawn="1"/>
        </p:nvSpPr>
        <p:spPr>
          <a:xfrm>
            <a:off x="-1" y="0"/>
            <a:ext cx="12216384" cy="6949440"/>
          </a:xfrm>
          <a:prstGeom prst="rect">
            <a:avLst/>
          </a:prstGeom>
          <a:solidFill>
            <a:srgbClr val="27282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hasCustomPrompt="1"/>
          </p:nvPr>
        </p:nvSpPr>
        <p:spPr>
          <a:xfrm>
            <a:off x="558655" y="939800"/>
            <a:ext cx="11087245" cy="4787900"/>
          </a:xfrm>
          <a:prstGeom prst="rect">
            <a:avLst/>
          </a:prstGeom>
        </p:spPr>
        <p:txBody>
          <a:bodyPr lIns="0" tIns="0" rIns="0" bIns="0">
            <a:noAutofit/>
          </a:bodyPr>
          <a:lstStyle>
            <a:lvl1pPr marL="0" indent="0">
              <a:spcBef>
                <a:spcPts val="600"/>
              </a:spcBef>
              <a:spcAft>
                <a:spcPts val="600"/>
              </a:spcAft>
              <a:buClr>
                <a:schemeClr val="tx2"/>
              </a:buClr>
              <a:buNone/>
              <a:defRPr sz="1600">
                <a:solidFill>
                  <a:schemeClr val="bg1"/>
                </a:solidFill>
                <a:latin typeface="Courier New"/>
                <a:cs typeface="Courier New"/>
              </a:defRPr>
            </a:lvl1pPr>
            <a:lvl2pPr marL="915988" indent="-347663">
              <a:spcBef>
                <a:spcPts val="600"/>
              </a:spcBef>
              <a:spcAft>
                <a:spcPts val="600"/>
              </a:spcAft>
              <a:buClr>
                <a:schemeClr val="tx2"/>
              </a:buClr>
              <a:buFont typeface="Arial" pitchFamily="34" charset="0"/>
              <a:buChar char="–"/>
              <a:defRPr sz="2000"/>
            </a:lvl2pPr>
            <a:lvl3pPr marL="1172078" indent="0">
              <a:buClr>
                <a:schemeClr val="tx2"/>
              </a:buClr>
              <a:buFont typeface="Arial" pitchFamily="34" charset="0"/>
              <a:buNone/>
              <a:defRPr sz="2100"/>
            </a:lvl3pPr>
            <a:lvl4pPr marL="2051136" indent="-435460">
              <a:buClr>
                <a:schemeClr val="tx2"/>
              </a:buClr>
              <a:buFont typeface="Arial" pitchFamily="34" charset="0"/>
              <a:buChar char="–"/>
              <a:defRPr sz="1800"/>
            </a:lvl4pPr>
            <a:lvl5pPr marL="2486596" indent="-425286">
              <a:buClr>
                <a:schemeClr val="tx2"/>
              </a:buClr>
              <a:buFont typeface="Arial" pitchFamily="34" charset="0"/>
              <a:buChar char="–"/>
              <a:defRPr sz="1800"/>
            </a:lvl5pPr>
          </a:lstStyle>
          <a:p>
            <a:pPr lvl="0"/>
            <a:r>
              <a:rPr lang="en-US" dirty="0" smtClean="0"/>
              <a:t>// contrived example using prototypes and ‘this’</a:t>
            </a:r>
            <a:br>
              <a:rPr lang="en-US" dirty="0" smtClean="0"/>
            </a:br>
            <a:r>
              <a:rPr lang="en-US" dirty="0" smtClean="0"/>
              <a:t>function DB(url) {</a:t>
            </a:r>
            <a:br>
              <a:rPr lang="en-US" dirty="0" smtClean="0"/>
            </a:br>
            <a:r>
              <a:rPr lang="en-US" dirty="0" smtClean="0"/>
              <a:t>    this.url = url;</a:t>
            </a:r>
            <a:br>
              <a:rPr lang="en-US" dirty="0" smtClean="0"/>
            </a:br>
            <a:r>
              <a:rPr lang="en-US" dirty="0" smtClean="0"/>
              <a:t>}</a:t>
            </a:r>
          </a:p>
          <a:p>
            <a:pPr lvl="0"/>
            <a:r>
              <a:rPr lang="en-US" dirty="0" smtClean="0"/>
              <a:t>DB.prototype.info = function (callback) {</a:t>
            </a:r>
            <a:br>
              <a:rPr lang="en-US" dirty="0" smtClean="0"/>
            </a:br>
            <a:r>
              <a:rPr lang="en-US" dirty="0" smtClean="0"/>
              <a:t>    http.get(this.url + ”/info”, callback);</a:t>
            </a:r>
            <a:br>
              <a:rPr lang="en-US" dirty="0" smtClean="0"/>
            </a:br>
            <a:r>
              <a:rPr lang="en-US" dirty="0" smtClean="0"/>
              <a:t>};</a:t>
            </a:r>
          </a:p>
          <a:p>
            <a:pPr lvl="0"/>
            <a:r>
              <a:rPr lang="en-US" dirty="0" smtClean="0"/>
              <a:t>async.parallel([</a:t>
            </a:r>
            <a:br>
              <a:rPr lang="en-US" dirty="0" smtClean="0"/>
            </a:br>
            <a:r>
              <a:rPr lang="en-US" dirty="0" smtClean="0"/>
              <a:t>    function (cb) {</a:t>
            </a:r>
            <a:br>
              <a:rPr lang="en-US" dirty="0" smtClean="0"/>
            </a:br>
            <a:r>
              <a:rPr lang="en-US" dirty="0" smtClean="0"/>
              <a:t>       new DB(”http://foo”).info(cb);</a:t>
            </a:r>
            <a:br>
              <a:rPr lang="en-US" dirty="0" smtClean="0"/>
            </a:br>
            <a:r>
              <a:rPr lang="en-US" dirty="0" smtClean="0"/>
              <a:t>    },</a:t>
            </a:r>
            <a:br>
              <a:rPr lang="en-US" dirty="0" smtClean="0"/>
            </a:br>
            <a:r>
              <a:rPr lang="en-US" dirty="0" smtClean="0"/>
              <a:t>]}</a:t>
            </a:r>
          </a:p>
          <a:p>
            <a:pPr lvl="0"/>
            <a:endParaRPr lang="en-US" dirty="0" smtClean="0"/>
          </a:p>
          <a:p>
            <a:pPr lvl="0"/>
            <a:r>
              <a:rPr lang="en-US" dirty="0" smtClean="0"/>
              <a:t>/* NOTE: While all the cool kids are using ‘Consolas’, or ‘Menlo’. ‘Consolas’ and ‘Menlo’ are supported cross OS.  So if you use something other then Courier New you run the risk </a:t>
            </a:r>
            <a:br>
              <a:rPr lang="en-US" dirty="0" smtClean="0"/>
            </a:br>
            <a:r>
              <a:rPr lang="en-US" dirty="0" smtClean="0"/>
              <a:t>of your presentation showing up very sloppy looking in a sales demo, webinar, or marketing oriented usage. ‘Courier New’ was the most codie looking font support in both Windows and Mac. Also Powerpoint displays fancy open quotes in ‘Courier New’ („). To work around this I find if you type the quote mark 3 times you will get normal open quote. */</a:t>
            </a:r>
          </a:p>
        </p:txBody>
      </p:sp>
      <p:sp>
        <p:nvSpPr>
          <p:cNvPr id="5" name="Rectangle 4"/>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Tree>
    <p:extLst>
      <p:ext uri="{BB962C8B-B14F-4D97-AF65-F5344CB8AC3E}">
        <p14:creationId xmlns:p14="http://schemas.microsoft.com/office/powerpoint/2010/main" val="10515920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de on Right">
    <p:spTree>
      <p:nvGrpSpPr>
        <p:cNvPr id="1" name=""/>
        <p:cNvGrpSpPr/>
        <p:nvPr/>
      </p:nvGrpSpPr>
      <p:grpSpPr>
        <a:xfrm>
          <a:off x="0" y="0"/>
          <a:ext cx="0" cy="0"/>
          <a:chOff x="0" y="0"/>
          <a:chExt cx="0" cy="0"/>
        </a:xfrm>
      </p:grpSpPr>
      <p:sp>
        <p:nvSpPr>
          <p:cNvPr id="5" name="Rectangle 4"/>
          <p:cNvSpPr/>
          <p:nvPr userDrawn="1"/>
        </p:nvSpPr>
        <p:spPr>
          <a:xfrm>
            <a:off x="6066397" y="14941"/>
            <a:ext cx="6149986" cy="6858000"/>
          </a:xfrm>
          <a:prstGeom prst="rect">
            <a:avLst/>
          </a:prstGeom>
          <a:solidFill>
            <a:srgbClr val="27282C"/>
          </a:solidFill>
          <a:ln>
            <a:noFill/>
          </a:ln>
          <a:effectLst>
            <a:innerShdw blurRad="63500" dist="50800" dir="108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Content Placeholder 2"/>
          <p:cNvSpPr>
            <a:spLocks noGrp="1"/>
          </p:cNvSpPr>
          <p:nvPr>
            <p:ph idx="1" hasCustomPrompt="1"/>
          </p:nvPr>
        </p:nvSpPr>
        <p:spPr>
          <a:xfrm>
            <a:off x="6499711" y="939800"/>
            <a:ext cx="5453780" cy="5214471"/>
          </a:xfrm>
          <a:prstGeom prst="rect">
            <a:avLst/>
          </a:prstGeom>
        </p:spPr>
        <p:txBody>
          <a:bodyPr lIns="0" tIns="0" rIns="0" bIns="0">
            <a:noAutofit/>
          </a:bodyPr>
          <a:lstStyle>
            <a:lvl1pPr marL="0" marR="0" indent="0" algn="l" defTabSz="1172078" rtl="0" eaLnBrk="1" fontAlgn="auto" latinLnBrk="0" hangingPunct="1">
              <a:lnSpc>
                <a:spcPct val="100000"/>
              </a:lnSpc>
              <a:spcBef>
                <a:spcPts val="0"/>
              </a:spcBef>
              <a:spcAft>
                <a:spcPts val="2400"/>
              </a:spcAft>
              <a:buClr>
                <a:srgbClr val="D92231"/>
              </a:buClr>
              <a:buSzPct val="90000"/>
              <a:buFont typeface="Wingdings" charset="2"/>
              <a:buNone/>
              <a:tabLst/>
              <a:defRPr lang="pl-PL" sz="1200" b="0" baseline="0">
                <a:solidFill>
                  <a:schemeClr val="bg1"/>
                </a:solidFill>
                <a:latin typeface="Courier New"/>
                <a:cs typeface="Courier New"/>
              </a:defRPr>
            </a:lvl1pPr>
            <a:lvl2pPr marL="633413" indent="-257175">
              <a:spcBef>
                <a:spcPts val="600"/>
              </a:spcBef>
              <a:spcAft>
                <a:spcPts val="600"/>
              </a:spcAft>
              <a:buClr>
                <a:schemeClr val="tx2"/>
              </a:buClr>
              <a:defRPr sz="2300">
                <a:solidFill>
                  <a:schemeClr val="bg1"/>
                </a:solidFill>
                <a:latin typeface="+mn-lt"/>
              </a:defRPr>
            </a:lvl2pPr>
            <a:lvl3pPr marL="1196975" indent="-242888">
              <a:spcBef>
                <a:spcPts val="600"/>
              </a:spcBef>
              <a:spcAft>
                <a:spcPts val="600"/>
              </a:spcAft>
              <a:buClr>
                <a:schemeClr val="tx2"/>
              </a:buClr>
              <a:defRPr sz="2100">
                <a:solidFill>
                  <a:schemeClr val="bg1"/>
                </a:solidFill>
                <a:latin typeface="+mn-lt"/>
              </a:defRPr>
            </a:lvl3pPr>
            <a:lvl4pPr marL="1654175" indent="-222250">
              <a:buClr>
                <a:schemeClr val="tx2"/>
              </a:buClr>
              <a:defRPr sz="1800">
                <a:solidFill>
                  <a:schemeClr val="bg1"/>
                </a:solidFill>
                <a:latin typeface="+mn-lt"/>
              </a:defRPr>
            </a:lvl4pPr>
            <a:lvl5pPr marL="2109788" indent="-200025">
              <a:buClr>
                <a:schemeClr val="tx2"/>
              </a:buClr>
              <a:defRPr sz="1800">
                <a:solidFill>
                  <a:schemeClr val="bg1"/>
                </a:solidFill>
                <a:latin typeface="+mn-lt"/>
              </a:defRPr>
            </a:lvl5pPr>
          </a:lstStyle>
          <a:p>
            <a:pPr marL="0" marR="0" lvl="0" indent="0" algn="l" defTabSz="1172078" rtl="0" eaLnBrk="1" fontAlgn="auto" latinLnBrk="0" hangingPunct="1">
              <a:lnSpc>
                <a:spcPct val="100000"/>
              </a:lnSpc>
              <a:spcBef>
                <a:spcPts val="0"/>
              </a:spcBef>
              <a:spcAft>
                <a:spcPts val="2400"/>
              </a:spcAft>
              <a:buClr>
                <a:srgbClr val="D92231"/>
              </a:buClr>
              <a:buSzPct val="90000"/>
              <a:buFont typeface="Wingdings" charset="2"/>
              <a:buNone/>
              <a:tabLst/>
              <a:defRPr/>
            </a:pP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function</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DB(</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url</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this.url</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url</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p>
          <a:p>
            <a:pPr marL="0" marR="0" lvl="0" indent="0" algn="l" defTabSz="1172078" rtl="0" eaLnBrk="1" fontAlgn="auto" latinLnBrk="0" hangingPunct="1">
              <a:lnSpc>
                <a:spcPct val="100000"/>
              </a:lnSpc>
              <a:spcBef>
                <a:spcPts val="0"/>
              </a:spcBef>
              <a:spcAft>
                <a:spcPts val="2400"/>
              </a:spcAft>
              <a:buClr>
                <a:srgbClr val="D92231"/>
              </a:buClr>
              <a:buSzPct val="90000"/>
              <a:buFont typeface="Wingdings" charset="2"/>
              <a:buNone/>
              <a:tabLst/>
              <a:defRPr/>
            </a:pP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DB.prototype.info</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function</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callback</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http.get</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this.url</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 ”/info”,</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callback</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p>
          <a:p>
            <a:pPr marL="0" marR="0" lvl="0" indent="0" algn="l" defTabSz="1172078" rtl="0" eaLnBrk="1" fontAlgn="auto" latinLnBrk="0" hangingPunct="1">
              <a:lnSpc>
                <a:spcPct val="100000"/>
              </a:lnSpc>
              <a:spcBef>
                <a:spcPts val="0"/>
              </a:spcBef>
              <a:spcAft>
                <a:spcPts val="2400"/>
              </a:spcAft>
              <a:buClr>
                <a:srgbClr val="D92231"/>
              </a:buClr>
              <a:buSzPct val="90000"/>
              <a:buFont typeface="Wingdings" charset="2"/>
              <a:buNone/>
              <a:tabLst/>
              <a:defRPr/>
            </a:pP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async.parallel</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function</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cb</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new</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DB(</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”http://</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foo</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”).info(</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cb</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endParaRPr kumimoji="0" lang="pl-PL" sz="1600" b="0" i="0" u="none" strike="noStrike" kern="1200" cap="none" spc="0" normalizeH="0" baseline="0" noProof="0" dirty="0">
              <a:ln>
                <a:noFill/>
              </a:ln>
              <a:solidFill>
                <a:srgbClr val="010101">
                  <a:lumMod val="50000"/>
                  <a:lumOff val="50000"/>
                </a:srgbClr>
              </a:solidFill>
              <a:effectLst/>
              <a:uLnTx/>
              <a:uFillTx/>
              <a:latin typeface="Courier New"/>
              <a:ea typeface="+mn-ea"/>
              <a:cs typeface="Courier New"/>
            </a:endParaRPr>
          </a:p>
        </p:txBody>
      </p:sp>
      <p:sp>
        <p:nvSpPr>
          <p:cNvPr id="11" name="Title 1"/>
          <p:cNvSpPr>
            <a:spLocks noGrp="1"/>
          </p:cNvSpPr>
          <p:nvPr>
            <p:ph type="ctrTitle" hasCustomPrompt="1"/>
          </p:nvPr>
        </p:nvSpPr>
        <p:spPr>
          <a:xfrm>
            <a:off x="558656" y="939800"/>
            <a:ext cx="5014660"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sp>
        <p:nvSpPr>
          <p:cNvPr id="3" name="Content Placeholder 2"/>
          <p:cNvSpPr>
            <a:spLocks noGrp="1"/>
          </p:cNvSpPr>
          <p:nvPr>
            <p:ph sz="quarter" idx="10" hasCustomPrompt="1"/>
          </p:nvPr>
        </p:nvSpPr>
        <p:spPr>
          <a:xfrm>
            <a:off x="558800" y="1676400"/>
            <a:ext cx="5016500" cy="4483100"/>
          </a:xfrm>
          <a:prstGeom prst="rect">
            <a:avLst/>
          </a:prstGeom>
        </p:spPr>
        <p:txBody>
          <a:bodyPr/>
          <a:lstStyle>
            <a:lvl1pPr>
              <a:defRPr sz="2800"/>
            </a:lvl1pPr>
            <a:lvl2pPr>
              <a:defRPr sz="2400"/>
            </a:lvl2pPr>
            <a:lvl3pPr>
              <a:defRPr sz="2400"/>
            </a:lvl3pPr>
            <a:lvl4pPr>
              <a:defRPr sz="2000"/>
            </a:lvl4pPr>
            <a:lvl5pPr>
              <a:defRPr sz="20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11404"/>
            <a:ext cx="1489075" cy="298450"/>
          </a:xfrm>
          <a:prstGeom prst="rect">
            <a:avLst/>
          </a:prstGeom>
        </p:spPr>
      </p:pic>
      <p:sp>
        <p:nvSpPr>
          <p:cNvPr id="9" name="Rectangle 8"/>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Tree>
    <p:extLst>
      <p:ext uri="{BB962C8B-B14F-4D97-AF65-F5344CB8AC3E}">
        <p14:creationId xmlns:p14="http://schemas.microsoft.com/office/powerpoint/2010/main" val="60993859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de on bottom">
    <p:spTree>
      <p:nvGrpSpPr>
        <p:cNvPr id="1" name=""/>
        <p:cNvGrpSpPr/>
        <p:nvPr/>
      </p:nvGrpSpPr>
      <p:grpSpPr>
        <a:xfrm>
          <a:off x="0" y="0"/>
          <a:ext cx="0" cy="0"/>
          <a:chOff x="0" y="0"/>
          <a:chExt cx="0" cy="0"/>
        </a:xfrm>
      </p:grpSpPr>
      <p:sp>
        <p:nvSpPr>
          <p:cNvPr id="8" name="Rectangle 7"/>
          <p:cNvSpPr/>
          <p:nvPr userDrawn="1"/>
        </p:nvSpPr>
        <p:spPr>
          <a:xfrm>
            <a:off x="0" y="3848100"/>
            <a:ext cx="12216383" cy="3024840"/>
          </a:xfrm>
          <a:prstGeom prst="rect">
            <a:avLst/>
          </a:prstGeom>
          <a:solidFill>
            <a:srgbClr val="27282C"/>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ontent Placeholder 2"/>
          <p:cNvSpPr>
            <a:spLocks noGrp="1"/>
          </p:cNvSpPr>
          <p:nvPr>
            <p:ph idx="1" hasCustomPrompt="1"/>
          </p:nvPr>
        </p:nvSpPr>
        <p:spPr>
          <a:xfrm>
            <a:off x="537907" y="4174565"/>
            <a:ext cx="11415584" cy="2360706"/>
          </a:xfrm>
          <a:prstGeom prst="rect">
            <a:avLst/>
          </a:prstGeom>
        </p:spPr>
        <p:txBody>
          <a:bodyPr lIns="0" tIns="0" rIns="0" bIns="0">
            <a:noAutofit/>
          </a:bodyPr>
          <a:lstStyle>
            <a:lvl1pPr marL="0" marR="0" indent="0" algn="l" defTabSz="1172078" rtl="0" eaLnBrk="1" fontAlgn="auto" latinLnBrk="0" hangingPunct="1">
              <a:lnSpc>
                <a:spcPct val="100000"/>
              </a:lnSpc>
              <a:spcBef>
                <a:spcPts val="0"/>
              </a:spcBef>
              <a:spcAft>
                <a:spcPts val="2400"/>
              </a:spcAft>
              <a:buClr>
                <a:srgbClr val="D92231"/>
              </a:buClr>
              <a:buSzPct val="90000"/>
              <a:buFont typeface="Wingdings" charset="2"/>
              <a:buNone/>
              <a:tabLst/>
              <a:defRPr lang="pl-PL" sz="1200" b="0" baseline="0">
                <a:solidFill>
                  <a:schemeClr val="bg1"/>
                </a:solidFill>
                <a:latin typeface="Courier New"/>
                <a:cs typeface="Courier New"/>
              </a:defRPr>
            </a:lvl1pPr>
            <a:lvl2pPr marL="633413" indent="-257175">
              <a:spcBef>
                <a:spcPts val="600"/>
              </a:spcBef>
              <a:spcAft>
                <a:spcPts val="600"/>
              </a:spcAft>
              <a:buClr>
                <a:schemeClr val="tx2"/>
              </a:buClr>
              <a:defRPr sz="2300">
                <a:solidFill>
                  <a:schemeClr val="bg1"/>
                </a:solidFill>
                <a:latin typeface="+mn-lt"/>
              </a:defRPr>
            </a:lvl2pPr>
            <a:lvl3pPr marL="1196975" indent="-242888">
              <a:spcBef>
                <a:spcPts val="600"/>
              </a:spcBef>
              <a:spcAft>
                <a:spcPts val="600"/>
              </a:spcAft>
              <a:buClr>
                <a:schemeClr val="tx2"/>
              </a:buClr>
              <a:defRPr sz="2100">
                <a:solidFill>
                  <a:schemeClr val="bg1"/>
                </a:solidFill>
                <a:latin typeface="+mn-lt"/>
              </a:defRPr>
            </a:lvl3pPr>
            <a:lvl4pPr marL="1654175" indent="-222250">
              <a:buClr>
                <a:schemeClr val="tx2"/>
              </a:buClr>
              <a:defRPr sz="1800">
                <a:solidFill>
                  <a:schemeClr val="bg1"/>
                </a:solidFill>
                <a:latin typeface="+mn-lt"/>
              </a:defRPr>
            </a:lvl4pPr>
            <a:lvl5pPr marL="2109788" indent="-200025">
              <a:buClr>
                <a:schemeClr val="tx2"/>
              </a:buClr>
              <a:defRPr sz="1800">
                <a:solidFill>
                  <a:schemeClr val="bg1"/>
                </a:solidFill>
                <a:latin typeface="+mn-lt"/>
              </a:defRPr>
            </a:lvl5pPr>
          </a:lstStyle>
          <a:p>
            <a:pPr marL="0" marR="0" lvl="0" indent="0" algn="l" defTabSz="1172078" rtl="0" eaLnBrk="1" fontAlgn="auto" latinLnBrk="0" hangingPunct="1">
              <a:lnSpc>
                <a:spcPct val="100000"/>
              </a:lnSpc>
              <a:spcBef>
                <a:spcPts val="0"/>
              </a:spcBef>
              <a:spcAft>
                <a:spcPts val="2400"/>
              </a:spcAft>
              <a:buClr>
                <a:srgbClr val="D92231"/>
              </a:buClr>
              <a:buSzPct val="90000"/>
              <a:buFont typeface="Wingdings" charset="2"/>
              <a:buNone/>
              <a:tabLst/>
              <a:defRPr/>
            </a:pPr>
            <a:r>
              <a:rPr kumimoji="0" lang="pl-PL" sz="2000" b="0" i="0" u="none" strike="noStrike" kern="1200" cap="none" spc="0" normalizeH="0" baseline="0" noProof="0">
                <a:ln>
                  <a:noFill/>
                </a:ln>
                <a:solidFill>
                  <a:srgbClr val="FFFFFF"/>
                </a:solidFill>
                <a:effectLst/>
                <a:uLnTx/>
                <a:uFillTx/>
                <a:latin typeface="Courier New"/>
                <a:ea typeface="+mn-ea"/>
                <a:cs typeface="Courier New"/>
              </a:rPr>
              <a:t>function </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DB(</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url</a:t>
            </a:r>
            <a:r>
              <a:rPr kumimoji="0" lang="pl-PL" sz="2000" b="0" i="0" u="none" strike="noStrike" kern="1200" cap="none" spc="0" normalizeH="0" baseline="0" noProof="0">
                <a:ln>
                  <a:noFill/>
                </a:ln>
                <a:solidFill>
                  <a:srgbClr val="FFFFFF"/>
                </a:solidFill>
                <a:effectLst/>
                <a:uLnTx/>
                <a:uFillTx/>
                <a:latin typeface="Courier New"/>
                <a:ea typeface="+mn-ea"/>
                <a:cs typeface="Courier New"/>
              </a:rPr>
              <a:t>) {</a:t>
            </a:r>
            <a:br>
              <a:rPr kumimoji="0" lang="pl-PL" sz="2000" b="0" i="0" u="none" strike="noStrike" kern="1200" cap="none" spc="0" normalizeH="0" baseline="0" noProof="0">
                <a:ln>
                  <a:noFill/>
                </a:ln>
                <a:solidFill>
                  <a:srgbClr val="FFFFFF"/>
                </a:solidFill>
                <a:effectLst/>
                <a:uLnTx/>
                <a:uFillTx/>
                <a:latin typeface="Courier New"/>
                <a:ea typeface="+mn-ea"/>
                <a:cs typeface="Courier New"/>
              </a:rPr>
            </a:br>
            <a:r>
              <a:rPr kumimoji="0" lang="pl-PL" sz="2000" b="0" i="0" u="none" strike="noStrike" kern="1200" cap="none" spc="0" normalizeH="0" baseline="0" noProof="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this.url</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 </a:t>
            </a:r>
            <a:r>
              <a:rPr kumimoji="0" lang="pl-PL" sz="2000" b="0" i="0" u="none" strike="noStrike" kern="1200" cap="none" spc="0" normalizeH="0" baseline="0" noProof="0" err="1">
                <a:ln>
                  <a:noFill/>
                </a:ln>
                <a:solidFill>
                  <a:srgbClr val="FFFFFF"/>
                </a:solidFill>
                <a:effectLst/>
                <a:uLnTx/>
                <a:uFillTx/>
                <a:latin typeface="Courier New"/>
                <a:ea typeface="+mn-ea"/>
                <a:cs typeface="Courier New"/>
              </a:rPr>
              <a:t>url</a:t>
            </a:r>
            <a:r>
              <a:rPr kumimoji="0" lang="pl-PL" sz="2000" b="0" i="0" u="none" strike="noStrike" kern="1200" cap="none" spc="0" normalizeH="0" baseline="0" noProof="0">
                <a:ln>
                  <a:noFill/>
                </a:ln>
                <a:solidFill>
                  <a:srgbClr val="FFFFFF"/>
                </a:solidFill>
                <a:effectLst/>
                <a:uLnTx/>
                <a:uFillTx/>
                <a:latin typeface="Courier New"/>
                <a:ea typeface="+mn-ea"/>
                <a:cs typeface="Courier New"/>
              </a:rPr>
              <a:t>;</a:t>
            </a:r>
            <a:br>
              <a:rPr kumimoji="0" lang="pl-PL" sz="2000" b="0" i="0" u="none" strike="noStrike" kern="1200" cap="none" spc="0" normalizeH="0" baseline="0" noProof="0">
                <a:ln>
                  <a:noFill/>
                </a:ln>
                <a:solidFill>
                  <a:srgbClr val="FFFFFF"/>
                </a:solidFill>
                <a:effectLst/>
                <a:uLnTx/>
                <a:uFillTx/>
                <a:latin typeface="Courier New"/>
                <a:ea typeface="+mn-ea"/>
                <a:cs typeface="Courier New"/>
              </a:rPr>
            </a:br>
            <a:r>
              <a:rPr kumimoji="0" lang="pl-PL" sz="2000" b="0" i="0" u="none" strike="noStrike" kern="1200" cap="none" spc="0" normalizeH="0" baseline="0" noProof="0">
                <a:ln>
                  <a:noFill/>
                </a:ln>
                <a:solidFill>
                  <a:srgbClr val="FFFFFF"/>
                </a:solidFill>
                <a:effectLst/>
                <a:uLnTx/>
                <a:uFillTx/>
                <a:latin typeface="Courier New"/>
                <a:ea typeface="+mn-ea"/>
                <a:cs typeface="Courier New"/>
              </a:rPr>
              <a:t>}</a:t>
            </a:r>
            <a:endParaRPr kumimoji="0" lang="pl-PL" sz="2000" b="0" i="0" u="none" strike="noStrike" kern="1200" cap="none" spc="0" normalizeH="0" baseline="0" noProof="0" dirty="0">
              <a:ln>
                <a:noFill/>
              </a:ln>
              <a:solidFill>
                <a:srgbClr val="FFFFFF"/>
              </a:solidFill>
              <a:effectLst/>
              <a:uLnTx/>
              <a:uFillTx/>
              <a:latin typeface="Courier New"/>
              <a:ea typeface="+mn-ea"/>
              <a:cs typeface="Courier New"/>
            </a:endParaRPr>
          </a:p>
          <a:p>
            <a:pPr marL="0" marR="0" lvl="0" indent="0" algn="l" defTabSz="1172078" rtl="0" eaLnBrk="1" fontAlgn="auto" latinLnBrk="0" hangingPunct="1">
              <a:lnSpc>
                <a:spcPct val="100000"/>
              </a:lnSpc>
              <a:spcBef>
                <a:spcPts val="0"/>
              </a:spcBef>
              <a:spcAft>
                <a:spcPts val="2400"/>
              </a:spcAft>
              <a:buClr>
                <a:srgbClr val="D92231"/>
              </a:buClr>
              <a:buSzPct val="90000"/>
              <a:buFont typeface="Wingdings" charset="2"/>
              <a:buNone/>
              <a:tabLst/>
              <a:defRPr/>
            </a:pP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DB.prototype.info</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function</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callback</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http.get</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this.url</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 ”/info”,</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callback</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p>
        </p:txBody>
      </p:sp>
      <p:sp>
        <p:nvSpPr>
          <p:cNvPr id="14" name="Title 1"/>
          <p:cNvSpPr>
            <a:spLocks noGrp="1"/>
          </p:cNvSpPr>
          <p:nvPr>
            <p:ph type="ctrTitle" hasCustomPrompt="1"/>
          </p:nvPr>
        </p:nvSpPr>
        <p:spPr>
          <a:xfrm>
            <a:off x="558656" y="939800"/>
            <a:ext cx="11215532"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sp>
        <p:nvSpPr>
          <p:cNvPr id="15" name="Content Placeholder 2"/>
          <p:cNvSpPr>
            <a:spLocks noGrp="1"/>
          </p:cNvSpPr>
          <p:nvPr>
            <p:ph idx="10" hasCustomPrompt="1"/>
          </p:nvPr>
        </p:nvSpPr>
        <p:spPr>
          <a:xfrm>
            <a:off x="558656" y="1727199"/>
            <a:ext cx="11215532" cy="1485901"/>
          </a:xfrm>
          <a:prstGeom prst="rect">
            <a:avLst/>
          </a:prstGeom>
        </p:spPr>
        <p:txBody>
          <a:bodyPr lIns="0" tIns="0" rIns="0" bIns="0">
            <a:noAutofit/>
          </a:bodyPr>
          <a:lstStyle>
            <a:lvl1pPr marL="0" indent="0">
              <a:spcBef>
                <a:spcPts val="1200"/>
              </a:spcBef>
              <a:spcAft>
                <a:spcPts val="600"/>
              </a:spcAft>
              <a:buClr>
                <a:schemeClr val="tx2"/>
              </a:buClr>
              <a:buNone/>
              <a:defRPr sz="2300">
                <a:latin typeface="+mn-lt"/>
              </a:defRPr>
            </a:lvl1pPr>
            <a:lvl2pPr marL="633413" indent="-257175">
              <a:spcBef>
                <a:spcPts val="600"/>
              </a:spcBef>
              <a:spcAft>
                <a:spcPts val="600"/>
              </a:spcAft>
              <a:buClr>
                <a:schemeClr val="tx2"/>
              </a:buClr>
              <a:defRPr sz="2300">
                <a:latin typeface="+mn-lt"/>
              </a:defRPr>
            </a:lvl2pPr>
            <a:lvl3pPr marL="1196975" indent="-242888">
              <a:spcBef>
                <a:spcPts val="600"/>
              </a:spcBef>
              <a:spcAft>
                <a:spcPts val="600"/>
              </a:spcAft>
              <a:buClr>
                <a:schemeClr val="tx2"/>
              </a:buClr>
              <a:defRPr sz="2100">
                <a:latin typeface="+mn-lt"/>
              </a:defRPr>
            </a:lvl3pPr>
            <a:lvl4pPr marL="1654175" indent="-222250">
              <a:buClr>
                <a:schemeClr val="tx2"/>
              </a:buClr>
              <a:defRPr sz="1800">
                <a:latin typeface="+mn-lt"/>
              </a:defRPr>
            </a:lvl4pPr>
            <a:lvl5pPr marL="2109788" indent="-200025">
              <a:buClr>
                <a:schemeClr val="tx2"/>
              </a:buClr>
              <a:defRPr sz="1800">
                <a:latin typeface="+mn-lt"/>
              </a:defRPr>
            </a:lvl5pPr>
          </a:lstStyle>
          <a:p>
            <a:pPr lvl="0"/>
            <a:r>
              <a:rPr lang="en-US" dirty="0" smtClean="0"/>
              <a:t>Click to Add Paragraph</a:t>
            </a:r>
          </a:p>
          <a:p>
            <a:pPr lvl="0"/>
            <a:endParaRPr lang="en-US" dirty="0" smtClean="0"/>
          </a:p>
        </p:txBody>
      </p:sp>
      <p:pic>
        <p:nvPicPr>
          <p:cNvPr id="10" name="Picture 9"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11404"/>
            <a:ext cx="1489075" cy="298450"/>
          </a:xfrm>
          <a:prstGeom prst="rect">
            <a:avLst/>
          </a:prstGeom>
        </p:spPr>
      </p:pic>
      <p:sp>
        <p:nvSpPr>
          <p:cNvPr id="11" name="Rectangle 10"/>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Tree>
    <p:extLst>
      <p:ext uri="{BB962C8B-B14F-4D97-AF65-F5344CB8AC3E}">
        <p14:creationId xmlns:p14="http://schemas.microsoft.com/office/powerpoint/2010/main" val="386528166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Webinar">
    <p:spTree>
      <p:nvGrpSpPr>
        <p:cNvPr id="1" name=""/>
        <p:cNvGrpSpPr/>
        <p:nvPr/>
      </p:nvGrpSpPr>
      <p:grpSpPr>
        <a:xfrm>
          <a:off x="0" y="0"/>
          <a:ext cx="0" cy="0"/>
          <a:chOff x="0" y="0"/>
          <a:chExt cx="0" cy="0"/>
        </a:xfrm>
      </p:grpSpPr>
      <p:sp>
        <p:nvSpPr>
          <p:cNvPr id="33" name="Picture Placeholder 6"/>
          <p:cNvSpPr>
            <a:spLocks noGrp="1"/>
          </p:cNvSpPr>
          <p:nvPr>
            <p:ph type="pic" sz="quarter" idx="14" hasCustomPrompt="1"/>
          </p:nvPr>
        </p:nvSpPr>
        <p:spPr>
          <a:xfrm>
            <a:off x="575730" y="2650604"/>
            <a:ext cx="1134418" cy="1235600"/>
          </a:xfrm>
          <a:prstGeom prst="rect">
            <a:avLst/>
          </a:prstGeom>
        </p:spPr>
        <p:txBody>
          <a:bodyPr/>
          <a:lstStyle>
            <a:lvl1pPr marL="0" indent="0">
              <a:buNone/>
              <a:defRPr sz="1400">
                <a:solidFill>
                  <a:schemeClr val="tx1">
                    <a:lumMod val="50000"/>
                    <a:lumOff val="50000"/>
                  </a:schemeClr>
                </a:solidFill>
              </a:defRPr>
            </a:lvl1pPr>
          </a:lstStyle>
          <a:p>
            <a:r>
              <a:rPr lang="en-US" dirty="0" smtClean="0"/>
              <a:t>Speaker Photo</a:t>
            </a:r>
            <a:endParaRPr lang="en-US" dirty="0"/>
          </a:p>
        </p:txBody>
      </p:sp>
      <p:sp>
        <p:nvSpPr>
          <p:cNvPr id="9" name="Text Placeholder 8"/>
          <p:cNvSpPr>
            <a:spLocks noGrp="1"/>
          </p:cNvSpPr>
          <p:nvPr>
            <p:ph type="body" sz="quarter" idx="16" hasCustomPrompt="1"/>
          </p:nvPr>
        </p:nvSpPr>
        <p:spPr>
          <a:xfrm>
            <a:off x="575656" y="4004737"/>
            <a:ext cx="1744014" cy="237067"/>
          </a:xfrm>
          <a:prstGeom prst="rect">
            <a:avLst/>
          </a:prstGeom>
        </p:spPr>
        <p:txBody>
          <a:bodyPr lIns="0" tIns="0" rIns="0" bIns="0"/>
          <a:lstStyle>
            <a:lvl1pPr marL="0" indent="0">
              <a:buNone/>
              <a:defRPr sz="1200" b="1">
                <a:solidFill>
                  <a:schemeClr val="tx1">
                    <a:lumMod val="75000"/>
                    <a:lumOff val="25000"/>
                  </a:schemeClr>
                </a:solidFill>
              </a:defRPr>
            </a:lvl1pPr>
            <a:lvl3pPr marL="1172078" indent="0" algn="l">
              <a:buNone/>
              <a:defRPr/>
            </a:lvl3pPr>
          </a:lstStyle>
          <a:p>
            <a:pPr lvl="0"/>
            <a:r>
              <a:rPr lang="en-US" dirty="0" smtClean="0"/>
              <a:t>Insert Speaker Name</a:t>
            </a:r>
            <a:endParaRPr lang="en-US" dirty="0"/>
          </a:p>
        </p:txBody>
      </p:sp>
      <p:sp>
        <p:nvSpPr>
          <p:cNvPr id="52" name="Text Placeholder 8"/>
          <p:cNvSpPr>
            <a:spLocks noGrp="1"/>
          </p:cNvSpPr>
          <p:nvPr>
            <p:ph type="body" sz="quarter" idx="20" hasCustomPrompt="1"/>
          </p:nvPr>
        </p:nvSpPr>
        <p:spPr>
          <a:xfrm>
            <a:off x="575669" y="4258737"/>
            <a:ext cx="1744014" cy="237067"/>
          </a:xfrm>
          <a:prstGeom prst="rect">
            <a:avLst/>
          </a:prstGeom>
        </p:spPr>
        <p:txBody>
          <a:bodyPr lIns="0" tIns="0" rIns="0" bIns="0"/>
          <a:lstStyle>
            <a:lvl1pPr marL="0" indent="0">
              <a:buNone/>
              <a:defRPr sz="1200" b="0">
                <a:solidFill>
                  <a:schemeClr val="tx1">
                    <a:lumMod val="50000"/>
                    <a:lumOff val="50000"/>
                  </a:schemeClr>
                </a:solidFill>
              </a:defRPr>
            </a:lvl1pPr>
            <a:lvl3pPr marL="1172078" indent="0" algn="l">
              <a:buNone/>
              <a:defRPr/>
            </a:lvl3pPr>
          </a:lstStyle>
          <a:p>
            <a:pPr lvl="0"/>
            <a:r>
              <a:rPr lang="en-US" dirty="0" smtClean="0"/>
              <a:t>Insert Speaker Title</a:t>
            </a:r>
            <a:endParaRPr lang="en-US" dirty="0"/>
          </a:p>
        </p:txBody>
      </p:sp>
      <p:sp>
        <p:nvSpPr>
          <p:cNvPr id="56" name="Picture Placeholder 6"/>
          <p:cNvSpPr>
            <a:spLocks noGrp="1"/>
          </p:cNvSpPr>
          <p:nvPr>
            <p:ph type="pic" sz="quarter" idx="21" hasCustomPrompt="1"/>
          </p:nvPr>
        </p:nvSpPr>
        <p:spPr>
          <a:xfrm>
            <a:off x="2772654" y="2650604"/>
            <a:ext cx="1134418" cy="1235600"/>
          </a:xfrm>
          <a:prstGeom prst="rect">
            <a:avLst/>
          </a:prstGeom>
        </p:spPr>
        <p:txBody>
          <a:bodyPr/>
          <a:lstStyle>
            <a:lvl1pPr marL="0" indent="0">
              <a:buNone/>
              <a:defRPr sz="1400">
                <a:solidFill>
                  <a:schemeClr val="tx1">
                    <a:lumMod val="50000"/>
                    <a:lumOff val="50000"/>
                  </a:schemeClr>
                </a:solidFill>
              </a:defRPr>
            </a:lvl1pPr>
          </a:lstStyle>
          <a:p>
            <a:r>
              <a:rPr lang="en-US" dirty="0" smtClean="0"/>
              <a:t>Speaker Photo</a:t>
            </a:r>
            <a:endParaRPr lang="en-US" dirty="0"/>
          </a:p>
        </p:txBody>
      </p:sp>
      <p:sp>
        <p:nvSpPr>
          <p:cNvPr id="57" name="Text Placeholder 8"/>
          <p:cNvSpPr>
            <a:spLocks noGrp="1"/>
          </p:cNvSpPr>
          <p:nvPr>
            <p:ph type="body" sz="quarter" idx="22" hasCustomPrompt="1"/>
          </p:nvPr>
        </p:nvSpPr>
        <p:spPr>
          <a:xfrm>
            <a:off x="2772580" y="4004737"/>
            <a:ext cx="1744014" cy="237067"/>
          </a:xfrm>
          <a:prstGeom prst="rect">
            <a:avLst/>
          </a:prstGeom>
        </p:spPr>
        <p:txBody>
          <a:bodyPr lIns="0" tIns="0" rIns="0" bIns="0"/>
          <a:lstStyle>
            <a:lvl1pPr marL="0" indent="0">
              <a:buNone/>
              <a:defRPr sz="1200" b="1">
                <a:solidFill>
                  <a:schemeClr val="tx1">
                    <a:lumMod val="75000"/>
                    <a:lumOff val="25000"/>
                  </a:schemeClr>
                </a:solidFill>
              </a:defRPr>
            </a:lvl1pPr>
            <a:lvl3pPr marL="1172078" indent="0" algn="l">
              <a:buNone/>
              <a:defRPr/>
            </a:lvl3pPr>
          </a:lstStyle>
          <a:p>
            <a:pPr lvl="0"/>
            <a:r>
              <a:rPr lang="en-US" dirty="0" smtClean="0"/>
              <a:t>Insert Speaker Name</a:t>
            </a:r>
            <a:endParaRPr lang="en-US" dirty="0"/>
          </a:p>
        </p:txBody>
      </p:sp>
      <p:sp>
        <p:nvSpPr>
          <p:cNvPr id="58" name="Text Placeholder 8"/>
          <p:cNvSpPr>
            <a:spLocks noGrp="1"/>
          </p:cNvSpPr>
          <p:nvPr>
            <p:ph type="body" sz="quarter" idx="23" hasCustomPrompt="1"/>
          </p:nvPr>
        </p:nvSpPr>
        <p:spPr>
          <a:xfrm>
            <a:off x="2772593" y="4258737"/>
            <a:ext cx="1744014" cy="237067"/>
          </a:xfrm>
          <a:prstGeom prst="rect">
            <a:avLst/>
          </a:prstGeom>
        </p:spPr>
        <p:txBody>
          <a:bodyPr lIns="0" tIns="0" rIns="0" bIns="0"/>
          <a:lstStyle>
            <a:lvl1pPr marL="0" indent="0">
              <a:buNone/>
              <a:defRPr sz="1200" b="0">
                <a:solidFill>
                  <a:schemeClr val="tx1">
                    <a:lumMod val="50000"/>
                    <a:lumOff val="50000"/>
                  </a:schemeClr>
                </a:solidFill>
              </a:defRPr>
            </a:lvl1pPr>
            <a:lvl3pPr marL="1172078" indent="0" algn="l">
              <a:buNone/>
              <a:defRPr/>
            </a:lvl3pPr>
          </a:lstStyle>
          <a:p>
            <a:pPr lvl="0"/>
            <a:r>
              <a:rPr lang="en-US" dirty="0" smtClean="0"/>
              <a:t>Insert Speaker Title</a:t>
            </a:r>
            <a:endParaRPr lang="en-US" dirty="0"/>
          </a:p>
        </p:txBody>
      </p:sp>
      <p:sp>
        <p:nvSpPr>
          <p:cNvPr id="62" name="Picture Placeholder 6"/>
          <p:cNvSpPr>
            <a:spLocks noGrp="1"/>
          </p:cNvSpPr>
          <p:nvPr>
            <p:ph type="pic" sz="quarter" idx="27" hasCustomPrompt="1"/>
          </p:nvPr>
        </p:nvSpPr>
        <p:spPr>
          <a:xfrm>
            <a:off x="5007690" y="2650607"/>
            <a:ext cx="1134418" cy="1235600"/>
          </a:xfrm>
          <a:prstGeom prst="rect">
            <a:avLst/>
          </a:prstGeom>
        </p:spPr>
        <p:txBody>
          <a:bodyPr/>
          <a:lstStyle>
            <a:lvl1pPr marL="0" indent="0">
              <a:buNone/>
              <a:defRPr sz="1400">
                <a:solidFill>
                  <a:schemeClr val="tx1">
                    <a:lumMod val="50000"/>
                    <a:lumOff val="50000"/>
                  </a:schemeClr>
                </a:solidFill>
              </a:defRPr>
            </a:lvl1pPr>
          </a:lstStyle>
          <a:p>
            <a:r>
              <a:rPr lang="en-US" dirty="0" smtClean="0"/>
              <a:t>Speaker Photo</a:t>
            </a:r>
            <a:endParaRPr lang="en-US" dirty="0"/>
          </a:p>
        </p:txBody>
      </p:sp>
      <p:sp>
        <p:nvSpPr>
          <p:cNvPr id="63" name="Text Placeholder 8"/>
          <p:cNvSpPr>
            <a:spLocks noGrp="1"/>
          </p:cNvSpPr>
          <p:nvPr>
            <p:ph type="body" sz="quarter" idx="28" hasCustomPrompt="1"/>
          </p:nvPr>
        </p:nvSpPr>
        <p:spPr>
          <a:xfrm>
            <a:off x="5007616" y="4004740"/>
            <a:ext cx="1744014" cy="237067"/>
          </a:xfrm>
          <a:prstGeom prst="rect">
            <a:avLst/>
          </a:prstGeom>
        </p:spPr>
        <p:txBody>
          <a:bodyPr lIns="0" tIns="0" rIns="0" bIns="0"/>
          <a:lstStyle>
            <a:lvl1pPr marL="0" indent="0">
              <a:buNone/>
              <a:defRPr sz="1200" b="1">
                <a:solidFill>
                  <a:schemeClr val="tx1">
                    <a:lumMod val="75000"/>
                    <a:lumOff val="25000"/>
                  </a:schemeClr>
                </a:solidFill>
              </a:defRPr>
            </a:lvl1pPr>
            <a:lvl3pPr marL="1172078" indent="0" algn="l">
              <a:buNone/>
              <a:defRPr/>
            </a:lvl3pPr>
          </a:lstStyle>
          <a:p>
            <a:pPr lvl="0"/>
            <a:r>
              <a:rPr lang="en-US" dirty="0" smtClean="0"/>
              <a:t>Insert Speaker Name</a:t>
            </a:r>
            <a:endParaRPr lang="en-US" dirty="0"/>
          </a:p>
        </p:txBody>
      </p:sp>
      <p:sp>
        <p:nvSpPr>
          <p:cNvPr id="64" name="Text Placeholder 8"/>
          <p:cNvSpPr>
            <a:spLocks noGrp="1"/>
          </p:cNvSpPr>
          <p:nvPr>
            <p:ph type="body" sz="quarter" idx="29" hasCustomPrompt="1"/>
          </p:nvPr>
        </p:nvSpPr>
        <p:spPr>
          <a:xfrm>
            <a:off x="5007629" y="4258740"/>
            <a:ext cx="1744014" cy="237067"/>
          </a:xfrm>
          <a:prstGeom prst="rect">
            <a:avLst/>
          </a:prstGeom>
        </p:spPr>
        <p:txBody>
          <a:bodyPr lIns="0" tIns="0" rIns="0" bIns="0"/>
          <a:lstStyle>
            <a:lvl1pPr marL="0" indent="0">
              <a:buNone/>
              <a:defRPr sz="1200" b="0">
                <a:solidFill>
                  <a:schemeClr val="tx1">
                    <a:lumMod val="50000"/>
                    <a:lumOff val="50000"/>
                  </a:schemeClr>
                </a:solidFill>
              </a:defRPr>
            </a:lvl1pPr>
            <a:lvl3pPr marL="1172078" indent="0" algn="l">
              <a:buNone/>
              <a:defRPr/>
            </a:lvl3pPr>
          </a:lstStyle>
          <a:p>
            <a:pPr lvl="0"/>
            <a:r>
              <a:rPr lang="en-US" dirty="0" smtClean="0"/>
              <a:t>Insert Speaker Title</a:t>
            </a:r>
            <a:endParaRPr lang="en-US" dirty="0"/>
          </a:p>
        </p:txBody>
      </p:sp>
      <p:sp>
        <p:nvSpPr>
          <p:cNvPr id="68" name="Picture Placeholder 6"/>
          <p:cNvSpPr>
            <a:spLocks noGrp="1"/>
          </p:cNvSpPr>
          <p:nvPr>
            <p:ph type="pic" sz="quarter" idx="33" hasCustomPrompt="1"/>
          </p:nvPr>
        </p:nvSpPr>
        <p:spPr>
          <a:xfrm>
            <a:off x="7242726" y="2650610"/>
            <a:ext cx="1134418" cy="1235600"/>
          </a:xfrm>
          <a:prstGeom prst="rect">
            <a:avLst/>
          </a:prstGeom>
        </p:spPr>
        <p:txBody>
          <a:bodyPr/>
          <a:lstStyle>
            <a:lvl1pPr marL="0" indent="0">
              <a:buNone/>
              <a:defRPr sz="1400">
                <a:solidFill>
                  <a:schemeClr val="tx1">
                    <a:lumMod val="50000"/>
                    <a:lumOff val="50000"/>
                  </a:schemeClr>
                </a:solidFill>
              </a:defRPr>
            </a:lvl1pPr>
          </a:lstStyle>
          <a:p>
            <a:r>
              <a:rPr lang="en-US" dirty="0" smtClean="0"/>
              <a:t>Speaker Photo</a:t>
            </a:r>
            <a:endParaRPr lang="en-US" dirty="0"/>
          </a:p>
        </p:txBody>
      </p:sp>
      <p:sp>
        <p:nvSpPr>
          <p:cNvPr id="69" name="Text Placeholder 8"/>
          <p:cNvSpPr>
            <a:spLocks noGrp="1"/>
          </p:cNvSpPr>
          <p:nvPr>
            <p:ph type="body" sz="quarter" idx="34" hasCustomPrompt="1"/>
          </p:nvPr>
        </p:nvSpPr>
        <p:spPr>
          <a:xfrm>
            <a:off x="7242652" y="4004743"/>
            <a:ext cx="1744014" cy="237067"/>
          </a:xfrm>
          <a:prstGeom prst="rect">
            <a:avLst/>
          </a:prstGeom>
        </p:spPr>
        <p:txBody>
          <a:bodyPr lIns="0" tIns="0" rIns="0" bIns="0"/>
          <a:lstStyle>
            <a:lvl1pPr marL="0" indent="0">
              <a:buNone/>
              <a:defRPr sz="1200" b="1">
                <a:solidFill>
                  <a:schemeClr val="tx1">
                    <a:lumMod val="75000"/>
                    <a:lumOff val="25000"/>
                  </a:schemeClr>
                </a:solidFill>
              </a:defRPr>
            </a:lvl1pPr>
            <a:lvl3pPr marL="1172078" indent="0" algn="l">
              <a:buNone/>
              <a:defRPr/>
            </a:lvl3pPr>
          </a:lstStyle>
          <a:p>
            <a:pPr lvl="0"/>
            <a:r>
              <a:rPr lang="en-US" dirty="0" smtClean="0"/>
              <a:t>Insert Speaker Name</a:t>
            </a:r>
            <a:endParaRPr lang="en-US" dirty="0"/>
          </a:p>
        </p:txBody>
      </p:sp>
      <p:sp>
        <p:nvSpPr>
          <p:cNvPr id="70" name="Text Placeholder 8"/>
          <p:cNvSpPr>
            <a:spLocks noGrp="1"/>
          </p:cNvSpPr>
          <p:nvPr>
            <p:ph type="body" sz="quarter" idx="35" hasCustomPrompt="1"/>
          </p:nvPr>
        </p:nvSpPr>
        <p:spPr>
          <a:xfrm>
            <a:off x="7242665" y="4258743"/>
            <a:ext cx="1744014" cy="237067"/>
          </a:xfrm>
          <a:prstGeom prst="rect">
            <a:avLst/>
          </a:prstGeom>
        </p:spPr>
        <p:txBody>
          <a:bodyPr lIns="0" tIns="0" rIns="0" bIns="0"/>
          <a:lstStyle>
            <a:lvl1pPr marL="0" indent="0">
              <a:buNone/>
              <a:defRPr sz="1200" b="0">
                <a:solidFill>
                  <a:schemeClr val="tx1">
                    <a:lumMod val="50000"/>
                    <a:lumOff val="50000"/>
                  </a:schemeClr>
                </a:solidFill>
              </a:defRPr>
            </a:lvl1pPr>
            <a:lvl3pPr marL="1172078" indent="0" algn="l">
              <a:buNone/>
              <a:defRPr/>
            </a:lvl3pPr>
          </a:lstStyle>
          <a:p>
            <a:pPr lvl="0"/>
            <a:r>
              <a:rPr lang="en-US" dirty="0" smtClean="0"/>
              <a:t>Insert Speaker Title</a:t>
            </a:r>
            <a:endParaRPr lang="en-US" dirty="0"/>
          </a:p>
        </p:txBody>
      </p:sp>
      <p:sp>
        <p:nvSpPr>
          <p:cNvPr id="31" name="Text Placeholder 27"/>
          <p:cNvSpPr>
            <a:spLocks noGrp="1"/>
          </p:cNvSpPr>
          <p:nvPr>
            <p:ph type="body" sz="quarter" idx="10" hasCustomPrompt="1"/>
          </p:nvPr>
        </p:nvSpPr>
        <p:spPr>
          <a:xfrm>
            <a:off x="572449" y="2074334"/>
            <a:ext cx="11136951" cy="355600"/>
          </a:xfrm>
          <a:prstGeom prst="rect">
            <a:avLst/>
          </a:prstGeom>
        </p:spPr>
        <p:txBody>
          <a:bodyPr lIns="0" tIns="0" rIns="0" bIns="0"/>
          <a:lstStyle>
            <a:lvl1pPr marL="0" indent="0">
              <a:buNone/>
              <a:defRPr sz="1800" baseline="0">
                <a:solidFill>
                  <a:srgbClr val="333333"/>
                </a:solidFill>
              </a:defRPr>
            </a:lvl1pPr>
            <a:lvl2pPr marL="510749" indent="0" algn="l">
              <a:spcBef>
                <a:spcPts val="0"/>
              </a:spcBef>
              <a:spcAft>
                <a:spcPts val="0"/>
              </a:spcAft>
              <a:buNone/>
              <a:defRPr sz="1800"/>
            </a:lvl2pPr>
          </a:lstStyle>
          <a:p>
            <a:pPr lvl="0"/>
            <a:r>
              <a:rPr lang="en-US" dirty="0" smtClean="0"/>
              <a:t>Your name goes here</a:t>
            </a:r>
          </a:p>
        </p:txBody>
      </p:sp>
      <p:sp>
        <p:nvSpPr>
          <p:cNvPr id="32" name="Title 1"/>
          <p:cNvSpPr>
            <a:spLocks noGrp="1"/>
          </p:cNvSpPr>
          <p:nvPr>
            <p:ph type="ctrTitle" hasCustomPrompt="1"/>
          </p:nvPr>
        </p:nvSpPr>
        <p:spPr>
          <a:xfrm>
            <a:off x="542743" y="1458399"/>
            <a:ext cx="11141257" cy="577835"/>
          </a:xfrm>
          <a:noFill/>
        </p:spPr>
        <p:txBody>
          <a:bodyPr lIns="0" tIns="0" rIns="0" bIns="0" anchor="ctr" anchorCtr="0">
            <a:noAutofit/>
          </a:bodyPr>
          <a:lstStyle>
            <a:lvl1pPr>
              <a:lnSpc>
                <a:spcPts val="5127"/>
              </a:lnSpc>
              <a:spcBef>
                <a:spcPts val="0"/>
              </a:spcBef>
              <a:spcAft>
                <a:spcPts val="0"/>
              </a:spcAft>
              <a:defRPr sz="3800" b="1">
                <a:solidFill>
                  <a:schemeClr val="accent1"/>
                </a:solidFill>
              </a:defRPr>
            </a:lvl1pPr>
          </a:lstStyle>
          <a:p>
            <a:r>
              <a:rPr lang="en-US" dirty="0" smtClean="0"/>
              <a:t>PRESENTATION TITLE</a:t>
            </a:r>
            <a:endParaRPr lang="en-US" dirty="0"/>
          </a:p>
        </p:txBody>
      </p:sp>
      <p:pic>
        <p:nvPicPr>
          <p:cNvPr id="34" name="Picture 33"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36804"/>
            <a:ext cx="1489075" cy="298450"/>
          </a:xfrm>
          <a:prstGeom prst="rect">
            <a:avLst/>
          </a:prstGeom>
        </p:spPr>
      </p:pic>
      <p:sp>
        <p:nvSpPr>
          <p:cNvPr id="37" name="Rectangle 36"/>
          <p:cNvSpPr/>
          <p:nvPr userDrawn="1"/>
        </p:nvSpPr>
        <p:spPr>
          <a:xfrm>
            <a:off x="1" y="-1"/>
            <a:ext cx="12215874" cy="91438"/>
          </a:xfrm>
          <a:prstGeom prst="rect">
            <a:avLst/>
          </a:prstGeom>
          <a:solidFill>
            <a:schemeClr val="accent1"/>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11" name="TextBox 210"/>
          <p:cNvSpPr txBox="1"/>
          <p:nvPr userDrawn="1"/>
        </p:nvSpPr>
        <p:spPr>
          <a:xfrm>
            <a:off x="564671" y="6631706"/>
            <a:ext cx="4065215" cy="123111"/>
          </a:xfrm>
          <a:prstGeom prst="rect">
            <a:avLst/>
          </a:prstGeom>
          <a:noFill/>
        </p:spPr>
        <p:txBody>
          <a:bodyPr wrap="none" lIns="0" tIns="0" rIns="0" bIns="0" rtlCol="0">
            <a:spAutoFit/>
          </a:bodyPr>
          <a:lstStyle/>
          <a:p>
            <a:pPr algn="l"/>
            <a:r>
              <a:rPr lang="en-US" sz="800" kern="0" spc="30" dirty="0" smtClean="0">
                <a:solidFill>
                  <a:schemeClr val="bg1">
                    <a:lumMod val="50000"/>
                  </a:schemeClr>
                </a:solidFill>
                <a:latin typeface="+mn-lt"/>
                <a:cs typeface="Tahoma"/>
              </a:rPr>
              <a:t>© COPYRIGHT 2016 MARKLOGIC CORPORATION. ALL RIGHTS RESERVED. </a:t>
            </a:r>
          </a:p>
        </p:txBody>
      </p:sp>
      <p:grpSp>
        <p:nvGrpSpPr>
          <p:cNvPr id="304" name="Group 303"/>
          <p:cNvGrpSpPr/>
          <p:nvPr userDrawn="1"/>
        </p:nvGrpSpPr>
        <p:grpSpPr>
          <a:xfrm>
            <a:off x="564671" y="275335"/>
            <a:ext cx="12337408" cy="7269118"/>
            <a:chOff x="564671" y="275335"/>
            <a:chExt cx="12337408" cy="7269118"/>
          </a:xfrm>
        </p:grpSpPr>
        <p:sp>
          <p:nvSpPr>
            <p:cNvPr id="305" name="TextBox 304"/>
            <p:cNvSpPr txBox="1"/>
            <p:nvPr userDrawn="1"/>
          </p:nvSpPr>
          <p:spPr>
            <a:xfrm>
              <a:off x="564671" y="6631706"/>
              <a:ext cx="4065215" cy="123111"/>
            </a:xfrm>
            <a:prstGeom prst="rect">
              <a:avLst/>
            </a:prstGeom>
            <a:noFill/>
          </p:spPr>
          <p:txBody>
            <a:bodyPr wrap="none" lIns="0" tIns="0" rIns="0" bIns="0" rtlCol="0">
              <a:spAutoFit/>
            </a:bodyPr>
            <a:lstStyle/>
            <a:p>
              <a:pPr algn="l"/>
              <a:r>
                <a:rPr lang="en-US" sz="800" kern="0" spc="30" dirty="0" smtClean="0">
                  <a:solidFill>
                    <a:schemeClr val="bg1">
                      <a:lumMod val="50000"/>
                    </a:schemeClr>
                  </a:solidFill>
                  <a:latin typeface="+mn-lt"/>
                  <a:cs typeface="Tahoma"/>
                </a:rPr>
                <a:t>© COPYRIGHT 2016 MARKLOGIC CORPORATION. ALL RIGHTS RESERVED. </a:t>
              </a:r>
            </a:p>
          </p:txBody>
        </p:sp>
        <p:cxnSp>
          <p:nvCxnSpPr>
            <p:cNvPr id="306" name="Straight Connector 305"/>
            <p:cNvCxnSpPr/>
            <p:nvPr userDrawn="1"/>
          </p:nvCxnSpPr>
          <p:spPr>
            <a:xfrm flipH="1" flipV="1">
              <a:off x="10342009" y="5317068"/>
              <a:ext cx="2387600" cy="317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07" name="Straight Connector 306"/>
            <p:cNvCxnSpPr/>
            <p:nvPr userDrawn="1"/>
          </p:nvCxnSpPr>
          <p:spPr>
            <a:xfrm>
              <a:off x="3763421" y="4703235"/>
              <a:ext cx="6884458" cy="66251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userDrawn="1"/>
          </p:nvCxnSpPr>
          <p:spPr>
            <a:xfrm>
              <a:off x="7277100" y="4724400"/>
              <a:ext cx="3390865" cy="667809"/>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userDrawn="1"/>
          </p:nvCxnSpPr>
          <p:spPr>
            <a:xfrm>
              <a:off x="8352344" y="4679015"/>
              <a:ext cx="2065865" cy="67615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10" name="Straight Connector 309"/>
            <p:cNvCxnSpPr/>
            <p:nvPr userDrawn="1"/>
          </p:nvCxnSpPr>
          <p:spPr>
            <a:xfrm>
              <a:off x="9296402" y="4809066"/>
              <a:ext cx="1626892" cy="82884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11" name="Straight Connector 310"/>
            <p:cNvCxnSpPr/>
            <p:nvPr userDrawn="1"/>
          </p:nvCxnSpPr>
          <p:spPr>
            <a:xfrm>
              <a:off x="9199513" y="4497656"/>
              <a:ext cx="1265287" cy="100779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12" name="Straight Connector 311"/>
            <p:cNvCxnSpPr>
              <a:stCxn id="355" idx="5"/>
            </p:cNvCxnSpPr>
            <p:nvPr userDrawn="1"/>
          </p:nvCxnSpPr>
          <p:spPr>
            <a:xfrm>
              <a:off x="9200863" y="4252143"/>
              <a:ext cx="1422687" cy="143745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13" name="Straight Connector 312"/>
            <p:cNvCxnSpPr>
              <a:stCxn id="358" idx="5"/>
            </p:cNvCxnSpPr>
            <p:nvPr userDrawn="1"/>
          </p:nvCxnSpPr>
          <p:spPr>
            <a:xfrm>
              <a:off x="9005255" y="3739021"/>
              <a:ext cx="1573845" cy="1887079"/>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14" name="Straight Connector 313"/>
            <p:cNvCxnSpPr/>
            <p:nvPr userDrawn="1"/>
          </p:nvCxnSpPr>
          <p:spPr>
            <a:xfrm>
              <a:off x="9961009" y="1693337"/>
              <a:ext cx="393700" cy="3505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15" name="Straight Connector 314"/>
            <p:cNvCxnSpPr/>
            <p:nvPr userDrawn="1"/>
          </p:nvCxnSpPr>
          <p:spPr>
            <a:xfrm>
              <a:off x="9701957" y="2455335"/>
              <a:ext cx="652752" cy="284903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userDrawn="1"/>
          </p:nvCxnSpPr>
          <p:spPr>
            <a:xfrm>
              <a:off x="9656209" y="3310468"/>
              <a:ext cx="723900" cy="20828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userDrawn="1"/>
          </p:nvCxnSpPr>
          <p:spPr>
            <a:xfrm>
              <a:off x="9315491" y="3771898"/>
              <a:ext cx="1061212" cy="154161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userDrawn="1"/>
          </p:nvCxnSpPr>
          <p:spPr>
            <a:xfrm>
              <a:off x="9249809" y="3094568"/>
              <a:ext cx="1117600" cy="2222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19" name="Straight Connector 318"/>
            <p:cNvCxnSpPr/>
            <p:nvPr userDrawn="1"/>
          </p:nvCxnSpPr>
          <p:spPr>
            <a:xfrm flipV="1">
              <a:off x="4042809" y="5350934"/>
              <a:ext cx="6311900" cy="571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20" name="Straight Connector 319"/>
            <p:cNvCxnSpPr/>
            <p:nvPr userDrawn="1"/>
          </p:nvCxnSpPr>
          <p:spPr>
            <a:xfrm flipV="1">
              <a:off x="5185809" y="5350934"/>
              <a:ext cx="5168900" cy="1092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21" name="Straight Connector 320"/>
            <p:cNvCxnSpPr/>
            <p:nvPr userDrawn="1"/>
          </p:nvCxnSpPr>
          <p:spPr>
            <a:xfrm flipH="1">
              <a:off x="10352149" y="5177368"/>
              <a:ext cx="2560" cy="236708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22" name="Straight Connector 321"/>
            <p:cNvCxnSpPr/>
            <p:nvPr userDrawn="1"/>
          </p:nvCxnSpPr>
          <p:spPr>
            <a:xfrm flipV="1">
              <a:off x="6468489" y="5252512"/>
              <a:ext cx="4143375" cy="143192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23" name="Straight Connector 322"/>
            <p:cNvCxnSpPr/>
            <p:nvPr userDrawn="1"/>
          </p:nvCxnSpPr>
          <p:spPr>
            <a:xfrm flipV="1">
              <a:off x="6646309" y="5334001"/>
              <a:ext cx="3708400" cy="1866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24" name="Straight Connector 323"/>
            <p:cNvCxnSpPr/>
            <p:nvPr userDrawn="1"/>
          </p:nvCxnSpPr>
          <p:spPr>
            <a:xfrm flipV="1">
              <a:off x="8973887" y="5232403"/>
              <a:ext cx="1523868" cy="10498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userDrawn="1"/>
          </p:nvCxnSpPr>
          <p:spPr>
            <a:xfrm flipV="1">
              <a:off x="8373509" y="5317068"/>
              <a:ext cx="1981200" cy="1866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userDrawn="1"/>
          </p:nvCxnSpPr>
          <p:spPr>
            <a:xfrm flipV="1">
              <a:off x="8792609" y="5317068"/>
              <a:ext cx="1549400" cy="1993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userDrawn="1"/>
          </p:nvCxnSpPr>
          <p:spPr>
            <a:xfrm flipV="1">
              <a:off x="9474202" y="5232403"/>
              <a:ext cx="927235" cy="158851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userDrawn="1"/>
          </p:nvCxnSpPr>
          <p:spPr>
            <a:xfrm flipV="1">
              <a:off x="9554609" y="5317068"/>
              <a:ext cx="800100" cy="1981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userDrawn="1"/>
          </p:nvCxnSpPr>
          <p:spPr>
            <a:xfrm flipV="1">
              <a:off x="9821309" y="5317068"/>
              <a:ext cx="520700" cy="20320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userDrawn="1"/>
          </p:nvCxnSpPr>
          <p:spPr>
            <a:xfrm flipV="1">
              <a:off x="10100709" y="5342468"/>
              <a:ext cx="244856" cy="193294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31" name="Straight Connector 330"/>
            <p:cNvCxnSpPr/>
            <p:nvPr userDrawn="1"/>
          </p:nvCxnSpPr>
          <p:spPr>
            <a:xfrm flipH="1" flipV="1">
              <a:off x="10354709" y="5317068"/>
              <a:ext cx="292100" cy="2222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32" name="Straight Connector 331"/>
            <p:cNvCxnSpPr/>
            <p:nvPr userDrawn="1"/>
          </p:nvCxnSpPr>
          <p:spPr>
            <a:xfrm flipH="1" flipV="1">
              <a:off x="10202321" y="4741339"/>
              <a:ext cx="546100" cy="1981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33" name="Straight Connector 332"/>
            <p:cNvCxnSpPr/>
            <p:nvPr userDrawn="1"/>
          </p:nvCxnSpPr>
          <p:spPr>
            <a:xfrm flipH="1" flipV="1">
              <a:off x="10342009" y="5317068"/>
              <a:ext cx="889000" cy="1993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34" name="Straight Connector 333"/>
            <p:cNvCxnSpPr/>
            <p:nvPr userDrawn="1"/>
          </p:nvCxnSpPr>
          <p:spPr>
            <a:xfrm flipH="1" flipV="1">
              <a:off x="10342009" y="5304368"/>
              <a:ext cx="1206500" cy="1981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35" name="Straight Connector 334"/>
            <p:cNvCxnSpPr/>
            <p:nvPr userDrawn="1"/>
          </p:nvCxnSpPr>
          <p:spPr>
            <a:xfrm flipH="1" flipV="1">
              <a:off x="10342009" y="5317068"/>
              <a:ext cx="1562100" cy="1930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36" name="Straight Connector 335"/>
            <p:cNvCxnSpPr/>
            <p:nvPr userDrawn="1"/>
          </p:nvCxnSpPr>
          <p:spPr>
            <a:xfrm flipH="1" flipV="1">
              <a:off x="10342009" y="5317068"/>
              <a:ext cx="2117725" cy="19558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37" name="Straight Connector 336"/>
            <p:cNvCxnSpPr/>
            <p:nvPr userDrawn="1"/>
          </p:nvCxnSpPr>
          <p:spPr>
            <a:xfrm flipH="1" flipV="1">
              <a:off x="9969507" y="5075771"/>
              <a:ext cx="1922767" cy="126686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38" name="Straight Connector 337"/>
            <p:cNvCxnSpPr/>
            <p:nvPr userDrawn="1"/>
          </p:nvCxnSpPr>
          <p:spPr>
            <a:xfrm flipH="1" flipV="1">
              <a:off x="10342009" y="5317068"/>
              <a:ext cx="2540000" cy="1168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39" name="Straight Connector 338"/>
            <p:cNvCxnSpPr/>
            <p:nvPr userDrawn="1"/>
          </p:nvCxnSpPr>
          <p:spPr>
            <a:xfrm flipH="1" flipV="1">
              <a:off x="10342009" y="5317068"/>
              <a:ext cx="2438400" cy="6731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40" name="Straight Connector 339"/>
            <p:cNvCxnSpPr/>
            <p:nvPr userDrawn="1"/>
          </p:nvCxnSpPr>
          <p:spPr>
            <a:xfrm flipV="1">
              <a:off x="1506935" y="5317068"/>
              <a:ext cx="8841424" cy="338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41" name="Straight Connector 340"/>
            <p:cNvCxnSpPr/>
            <p:nvPr userDrawn="1"/>
          </p:nvCxnSpPr>
          <p:spPr>
            <a:xfrm>
              <a:off x="10354708" y="5317068"/>
              <a:ext cx="2194558" cy="127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42" name="Straight Connector 341"/>
            <p:cNvCxnSpPr/>
            <p:nvPr userDrawn="1"/>
          </p:nvCxnSpPr>
          <p:spPr>
            <a:xfrm flipH="1">
              <a:off x="10371641" y="1185335"/>
              <a:ext cx="7590" cy="40089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43" name="Straight Connector 342"/>
            <p:cNvCxnSpPr/>
            <p:nvPr userDrawn="1"/>
          </p:nvCxnSpPr>
          <p:spPr>
            <a:xfrm flipH="1">
              <a:off x="10371641" y="692681"/>
              <a:ext cx="571500" cy="461168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44" name="Straight Connector 343"/>
            <p:cNvCxnSpPr/>
            <p:nvPr userDrawn="1"/>
          </p:nvCxnSpPr>
          <p:spPr>
            <a:xfrm flipH="1">
              <a:off x="10337777" y="372532"/>
              <a:ext cx="1257300" cy="50800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45" name="Straight Connector 344"/>
            <p:cNvCxnSpPr/>
            <p:nvPr userDrawn="1"/>
          </p:nvCxnSpPr>
          <p:spPr>
            <a:xfrm flipH="1">
              <a:off x="10286981" y="855134"/>
              <a:ext cx="1787144" cy="464210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46" name="Straight Connector 345"/>
            <p:cNvCxnSpPr/>
            <p:nvPr userDrawn="1"/>
          </p:nvCxnSpPr>
          <p:spPr>
            <a:xfrm flipH="1">
              <a:off x="10392805" y="2099737"/>
              <a:ext cx="1778000" cy="30861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47" name="Straight Connector 346"/>
            <p:cNvCxnSpPr/>
            <p:nvPr userDrawn="1"/>
          </p:nvCxnSpPr>
          <p:spPr>
            <a:xfrm flipH="1">
              <a:off x="10342009" y="1981201"/>
              <a:ext cx="2560070" cy="33231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48" name="Straight Connector 347"/>
            <p:cNvCxnSpPr/>
            <p:nvPr userDrawn="1"/>
          </p:nvCxnSpPr>
          <p:spPr>
            <a:xfrm flipH="1">
              <a:off x="10456303" y="3589871"/>
              <a:ext cx="1683844" cy="162390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49" name="Straight Connector 348"/>
            <p:cNvCxnSpPr/>
            <p:nvPr userDrawn="1"/>
          </p:nvCxnSpPr>
          <p:spPr>
            <a:xfrm flipH="1">
              <a:off x="10354711" y="3721101"/>
              <a:ext cx="2311398" cy="1600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userDrawn="1"/>
          </p:nvCxnSpPr>
          <p:spPr>
            <a:xfrm flipH="1">
              <a:off x="10354709" y="4504268"/>
              <a:ext cx="1750216" cy="81703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userDrawn="1"/>
          </p:nvCxnSpPr>
          <p:spPr>
            <a:xfrm flipH="1">
              <a:off x="10354709" y="4656668"/>
              <a:ext cx="2336800" cy="660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52" name="Straight Connector 351"/>
            <p:cNvCxnSpPr/>
            <p:nvPr userDrawn="1"/>
          </p:nvCxnSpPr>
          <p:spPr>
            <a:xfrm flipH="1">
              <a:off x="10354709" y="5024968"/>
              <a:ext cx="2324100" cy="2921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sp>
          <p:nvSpPr>
            <p:cNvPr id="353" name="Oval 352"/>
            <p:cNvSpPr/>
            <p:nvPr userDrawn="1"/>
          </p:nvSpPr>
          <p:spPr>
            <a:xfrm>
              <a:off x="9580009" y="4542368"/>
              <a:ext cx="1549400" cy="1549400"/>
            </a:xfrm>
            <a:prstGeom prst="ellipse">
              <a:avLst/>
            </a:prstGeom>
            <a:solidFill>
              <a:schemeClr val="bg1"/>
            </a:solidFill>
            <a:ln w="1905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54" name="Oval 353"/>
            <p:cNvSpPr/>
            <p:nvPr userDrawn="1"/>
          </p:nvSpPr>
          <p:spPr>
            <a:xfrm>
              <a:off x="7137365" y="4614334"/>
              <a:ext cx="208274" cy="208274"/>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55" name="Oval 354"/>
            <p:cNvSpPr/>
            <p:nvPr userDrawn="1"/>
          </p:nvSpPr>
          <p:spPr>
            <a:xfrm>
              <a:off x="9103740" y="4155021"/>
              <a:ext cx="113787" cy="113786"/>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56" name="Oval 355"/>
            <p:cNvSpPr/>
            <p:nvPr userDrawn="1"/>
          </p:nvSpPr>
          <p:spPr>
            <a:xfrm>
              <a:off x="9254026" y="3708399"/>
              <a:ext cx="95499" cy="95499"/>
            </a:xfrm>
            <a:prstGeom prst="ellipse">
              <a:avLst/>
            </a:prstGeom>
            <a:solidFill>
              <a:schemeClr val="bg1"/>
            </a:solidFill>
            <a:ln w="190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57" name="Oval 356"/>
            <p:cNvSpPr/>
            <p:nvPr userDrawn="1"/>
          </p:nvSpPr>
          <p:spPr>
            <a:xfrm>
              <a:off x="9575778" y="3213104"/>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58" name="Oval 357"/>
            <p:cNvSpPr/>
            <p:nvPr userDrawn="1"/>
          </p:nvSpPr>
          <p:spPr>
            <a:xfrm>
              <a:off x="8826465" y="3560231"/>
              <a:ext cx="209465" cy="209465"/>
            </a:xfrm>
            <a:prstGeom prst="ellipse">
              <a:avLst/>
            </a:prstGeom>
            <a:solidFill>
              <a:schemeClr val="bg1"/>
            </a:solidFill>
            <a:ln w="2222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59" name="Oval 358"/>
            <p:cNvSpPr/>
            <p:nvPr userDrawn="1"/>
          </p:nvSpPr>
          <p:spPr>
            <a:xfrm>
              <a:off x="9169381" y="4707469"/>
              <a:ext cx="122764" cy="122764"/>
            </a:xfrm>
            <a:prstGeom prst="ellipse">
              <a:avLst/>
            </a:prstGeom>
            <a:solidFill>
              <a:schemeClr val="bg1"/>
            </a:solidFill>
            <a:ln w="28575"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60" name="Oval 359"/>
            <p:cNvSpPr/>
            <p:nvPr userDrawn="1"/>
          </p:nvSpPr>
          <p:spPr>
            <a:xfrm>
              <a:off x="9173611" y="3031070"/>
              <a:ext cx="180841" cy="180841"/>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61" name="Oval 360"/>
            <p:cNvSpPr/>
            <p:nvPr userDrawn="1"/>
          </p:nvSpPr>
          <p:spPr>
            <a:xfrm>
              <a:off x="10727239" y="676933"/>
              <a:ext cx="345435" cy="345435"/>
            </a:xfrm>
            <a:prstGeom prst="ellipse">
              <a:avLst/>
            </a:prstGeom>
            <a:solidFill>
              <a:schemeClr val="bg1"/>
            </a:solidFill>
            <a:ln w="698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62" name="Oval 361"/>
            <p:cNvSpPr/>
            <p:nvPr userDrawn="1"/>
          </p:nvSpPr>
          <p:spPr>
            <a:xfrm>
              <a:off x="1206558" y="5113865"/>
              <a:ext cx="455162" cy="455162"/>
            </a:xfrm>
            <a:prstGeom prst="ellipse">
              <a:avLst/>
            </a:prstGeom>
            <a:solidFill>
              <a:schemeClr val="bg1"/>
            </a:solidFill>
            <a:ln w="7302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63" name="Oval 362"/>
            <p:cNvSpPr/>
            <p:nvPr userDrawn="1"/>
          </p:nvSpPr>
          <p:spPr>
            <a:xfrm>
              <a:off x="3708390" y="4618571"/>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64" name="Oval 363"/>
            <p:cNvSpPr/>
            <p:nvPr userDrawn="1"/>
          </p:nvSpPr>
          <p:spPr>
            <a:xfrm>
              <a:off x="8352344" y="4643969"/>
              <a:ext cx="95491" cy="95491"/>
            </a:xfrm>
            <a:prstGeom prst="ellipse">
              <a:avLst/>
            </a:prstGeom>
            <a:solidFill>
              <a:schemeClr val="bg1"/>
            </a:solidFill>
            <a:ln w="28575"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65" name="Oval 364"/>
            <p:cNvSpPr/>
            <p:nvPr userDrawn="1"/>
          </p:nvSpPr>
          <p:spPr>
            <a:xfrm>
              <a:off x="9135513" y="4438655"/>
              <a:ext cx="89397" cy="89396"/>
            </a:xfrm>
            <a:prstGeom prst="ellipse">
              <a:avLst/>
            </a:prstGeom>
            <a:solidFill>
              <a:schemeClr val="bg1"/>
            </a:solidFill>
            <a:ln w="1270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66" name="Oval 365"/>
            <p:cNvSpPr/>
            <p:nvPr userDrawn="1"/>
          </p:nvSpPr>
          <p:spPr>
            <a:xfrm>
              <a:off x="9825540" y="1612901"/>
              <a:ext cx="263141" cy="263141"/>
            </a:xfrm>
            <a:prstGeom prst="ellipse">
              <a:avLst/>
            </a:prstGeom>
            <a:solidFill>
              <a:schemeClr val="bg1"/>
            </a:solidFill>
            <a:ln w="508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67" name="Oval 366"/>
            <p:cNvSpPr/>
            <p:nvPr userDrawn="1"/>
          </p:nvSpPr>
          <p:spPr>
            <a:xfrm>
              <a:off x="10297560" y="1032936"/>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68" name="Oval 367"/>
            <p:cNvSpPr/>
            <p:nvPr userDrawn="1"/>
          </p:nvSpPr>
          <p:spPr>
            <a:xfrm>
              <a:off x="12090374" y="2040473"/>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69" name="Oval 368"/>
            <p:cNvSpPr/>
            <p:nvPr userDrawn="1"/>
          </p:nvSpPr>
          <p:spPr>
            <a:xfrm>
              <a:off x="11944332" y="768354"/>
              <a:ext cx="241805" cy="241805"/>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70" name="Oval 369"/>
            <p:cNvSpPr/>
            <p:nvPr userDrawn="1"/>
          </p:nvSpPr>
          <p:spPr>
            <a:xfrm>
              <a:off x="11365689" y="275335"/>
              <a:ext cx="363723" cy="363723"/>
            </a:xfrm>
            <a:prstGeom prst="ellipse">
              <a:avLst/>
            </a:prstGeom>
            <a:solidFill>
              <a:schemeClr val="bg1"/>
            </a:solidFill>
            <a:ln w="698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71" name="Oval 370"/>
            <p:cNvSpPr/>
            <p:nvPr userDrawn="1"/>
          </p:nvSpPr>
          <p:spPr>
            <a:xfrm>
              <a:off x="3950196" y="5795432"/>
              <a:ext cx="263141" cy="263141"/>
            </a:xfrm>
            <a:prstGeom prst="ellipse">
              <a:avLst/>
            </a:prstGeom>
            <a:solidFill>
              <a:schemeClr val="bg1"/>
            </a:solidFill>
            <a:ln w="444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72" name="Oval 371"/>
            <p:cNvSpPr/>
            <p:nvPr userDrawn="1"/>
          </p:nvSpPr>
          <p:spPr>
            <a:xfrm>
              <a:off x="5075613" y="6299215"/>
              <a:ext cx="269236" cy="26923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73" name="Oval 372"/>
            <p:cNvSpPr/>
            <p:nvPr userDrawn="1"/>
          </p:nvSpPr>
          <p:spPr>
            <a:xfrm>
              <a:off x="9566890" y="2307168"/>
              <a:ext cx="226562" cy="226562"/>
            </a:xfrm>
            <a:prstGeom prst="ellipse">
              <a:avLst/>
            </a:prstGeom>
            <a:solidFill>
              <a:schemeClr val="bg1"/>
            </a:solidFill>
            <a:ln w="444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74" name="Oval 373"/>
            <p:cNvSpPr/>
            <p:nvPr userDrawn="1"/>
          </p:nvSpPr>
          <p:spPr>
            <a:xfrm>
              <a:off x="12075544" y="3437470"/>
              <a:ext cx="226561" cy="226561"/>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75" name="Oval 374"/>
            <p:cNvSpPr/>
            <p:nvPr userDrawn="1"/>
          </p:nvSpPr>
          <p:spPr>
            <a:xfrm>
              <a:off x="12017678" y="4436537"/>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76" name="Oval 375"/>
            <p:cNvSpPr/>
            <p:nvPr userDrawn="1"/>
          </p:nvSpPr>
          <p:spPr>
            <a:xfrm>
              <a:off x="11865790" y="6299215"/>
              <a:ext cx="180841" cy="180841"/>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77" name="Oval 376"/>
            <p:cNvSpPr/>
            <p:nvPr userDrawn="1"/>
          </p:nvSpPr>
          <p:spPr>
            <a:xfrm>
              <a:off x="10705908" y="6659548"/>
              <a:ext cx="113787" cy="113786"/>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78" name="Oval 377"/>
            <p:cNvSpPr/>
            <p:nvPr userDrawn="1"/>
          </p:nvSpPr>
          <p:spPr>
            <a:xfrm>
              <a:off x="9423405" y="6718306"/>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79" name="Oval 378"/>
            <p:cNvSpPr/>
            <p:nvPr userDrawn="1"/>
          </p:nvSpPr>
          <p:spPr>
            <a:xfrm>
              <a:off x="6383715" y="6557436"/>
              <a:ext cx="226562" cy="226562"/>
            </a:xfrm>
            <a:prstGeom prst="ellipse">
              <a:avLst/>
            </a:prstGeom>
            <a:solidFill>
              <a:schemeClr val="bg1"/>
            </a:solidFill>
            <a:ln w="444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80" name="Oval 379"/>
            <p:cNvSpPr/>
            <p:nvPr userDrawn="1"/>
          </p:nvSpPr>
          <p:spPr>
            <a:xfrm>
              <a:off x="8944995" y="6191256"/>
              <a:ext cx="122931" cy="122930"/>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grpSp>
    </p:spTree>
    <p:extLst>
      <p:ext uri="{BB962C8B-B14F-4D97-AF65-F5344CB8AC3E}">
        <p14:creationId xmlns:p14="http://schemas.microsoft.com/office/powerpoint/2010/main" val="325598755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ver">
    <p:spTree>
      <p:nvGrpSpPr>
        <p:cNvPr id="1" name=""/>
        <p:cNvGrpSpPr/>
        <p:nvPr/>
      </p:nvGrpSpPr>
      <p:grpSpPr>
        <a:xfrm>
          <a:off x="0" y="0"/>
          <a:ext cx="0" cy="0"/>
          <a:chOff x="0" y="0"/>
          <a:chExt cx="0" cy="0"/>
        </a:xfrm>
      </p:grpSpPr>
      <p:pic>
        <p:nvPicPr>
          <p:cNvPr id="18" name="Picture 17"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36804"/>
            <a:ext cx="1489075" cy="298450"/>
          </a:xfrm>
          <a:prstGeom prst="rect">
            <a:avLst/>
          </a:prstGeom>
        </p:spPr>
      </p:pic>
      <p:sp>
        <p:nvSpPr>
          <p:cNvPr id="26" name="Title 1"/>
          <p:cNvSpPr>
            <a:spLocks noGrp="1"/>
          </p:cNvSpPr>
          <p:nvPr>
            <p:ph type="ctrTitle" hasCustomPrompt="1"/>
          </p:nvPr>
        </p:nvSpPr>
        <p:spPr>
          <a:xfrm>
            <a:off x="542743" y="1587501"/>
            <a:ext cx="11141257" cy="495299"/>
          </a:xfrm>
          <a:noFill/>
        </p:spPr>
        <p:txBody>
          <a:bodyPr lIns="0" tIns="0" rIns="0" bIns="0" anchor="ctr" anchorCtr="0">
            <a:noAutofit/>
          </a:bodyPr>
          <a:lstStyle>
            <a:lvl1pPr>
              <a:lnSpc>
                <a:spcPct val="80000"/>
              </a:lnSpc>
              <a:spcBef>
                <a:spcPts val="0"/>
              </a:spcBef>
              <a:spcAft>
                <a:spcPts val="0"/>
              </a:spcAft>
              <a:defRPr sz="3800" b="1">
                <a:solidFill>
                  <a:schemeClr val="accent1"/>
                </a:solidFill>
              </a:defRPr>
            </a:lvl1pPr>
          </a:lstStyle>
          <a:p>
            <a:r>
              <a:rPr lang="en-US" dirty="0" smtClean="0"/>
              <a:t>PRESENTATION TITLE</a:t>
            </a:r>
            <a:endParaRPr lang="en-US" dirty="0"/>
          </a:p>
        </p:txBody>
      </p:sp>
      <p:sp>
        <p:nvSpPr>
          <p:cNvPr id="22" name="Rectangle 21"/>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12" name="TextBox 411"/>
          <p:cNvSpPr txBox="1"/>
          <p:nvPr userDrawn="1"/>
        </p:nvSpPr>
        <p:spPr>
          <a:xfrm>
            <a:off x="564671" y="6631706"/>
            <a:ext cx="4065215" cy="123111"/>
          </a:xfrm>
          <a:prstGeom prst="rect">
            <a:avLst/>
          </a:prstGeom>
          <a:noFill/>
        </p:spPr>
        <p:txBody>
          <a:bodyPr wrap="none" lIns="0" tIns="0" rIns="0" bIns="0" rtlCol="0">
            <a:spAutoFit/>
          </a:bodyPr>
          <a:lstStyle/>
          <a:p>
            <a:pPr algn="l"/>
            <a:r>
              <a:rPr lang="en-US" sz="800" kern="0" spc="30" dirty="0" smtClean="0">
                <a:solidFill>
                  <a:schemeClr val="bg1">
                    <a:lumMod val="50000"/>
                  </a:schemeClr>
                </a:solidFill>
                <a:latin typeface="+mn-lt"/>
                <a:cs typeface="Tahoma"/>
              </a:rPr>
              <a:t>© COPYRIGHT 2016 MARKLOGIC CORPORATION. ALL RIGHTS RESERVED. </a:t>
            </a:r>
          </a:p>
        </p:txBody>
      </p:sp>
      <p:sp>
        <p:nvSpPr>
          <p:cNvPr id="204" name="Text Placeholder 27"/>
          <p:cNvSpPr>
            <a:spLocks noGrp="1"/>
          </p:cNvSpPr>
          <p:nvPr>
            <p:ph type="body" sz="quarter" idx="10" hasCustomPrompt="1"/>
          </p:nvPr>
        </p:nvSpPr>
        <p:spPr>
          <a:xfrm>
            <a:off x="572449" y="2099734"/>
            <a:ext cx="11136951" cy="355600"/>
          </a:xfrm>
          <a:prstGeom prst="rect">
            <a:avLst/>
          </a:prstGeom>
        </p:spPr>
        <p:txBody>
          <a:bodyPr lIns="0" tIns="0" rIns="0" bIns="0"/>
          <a:lstStyle>
            <a:lvl1pPr marL="0" indent="0">
              <a:buNone/>
              <a:defRPr sz="1800" baseline="0">
                <a:solidFill>
                  <a:srgbClr val="333333"/>
                </a:solidFill>
              </a:defRPr>
            </a:lvl1pPr>
            <a:lvl2pPr marL="510749" indent="0" algn="l">
              <a:spcBef>
                <a:spcPts val="0"/>
              </a:spcBef>
              <a:spcAft>
                <a:spcPts val="0"/>
              </a:spcAft>
              <a:buNone/>
              <a:defRPr sz="1800"/>
            </a:lvl2pPr>
          </a:lstStyle>
          <a:p>
            <a:pPr lvl="0"/>
            <a:r>
              <a:rPr lang="en-US" dirty="0" smtClean="0"/>
              <a:t>Your name goes here</a:t>
            </a:r>
          </a:p>
        </p:txBody>
      </p:sp>
      <p:grpSp>
        <p:nvGrpSpPr>
          <p:cNvPr id="357" name="Group 356"/>
          <p:cNvGrpSpPr/>
          <p:nvPr userDrawn="1"/>
        </p:nvGrpSpPr>
        <p:grpSpPr>
          <a:xfrm flipH="1">
            <a:off x="-114300" y="3547534"/>
            <a:ext cx="12500737" cy="3575050"/>
            <a:chOff x="-101600" y="3581400"/>
            <a:chExt cx="12500737" cy="3575050"/>
          </a:xfrm>
        </p:grpSpPr>
        <p:cxnSp>
          <p:nvCxnSpPr>
            <p:cNvPr id="358" name="Straight Connector 357"/>
            <p:cNvCxnSpPr/>
            <p:nvPr userDrawn="1"/>
          </p:nvCxnSpPr>
          <p:spPr>
            <a:xfrm flipV="1">
              <a:off x="10598151" y="5617718"/>
              <a:ext cx="171575" cy="50495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59" name="Straight Connector 358"/>
            <p:cNvCxnSpPr/>
            <p:nvPr userDrawn="1"/>
          </p:nvCxnSpPr>
          <p:spPr>
            <a:xfrm>
              <a:off x="10171046" y="5916546"/>
              <a:ext cx="409324" cy="21526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60" name="Straight Connector 359"/>
            <p:cNvCxnSpPr/>
            <p:nvPr userDrawn="1"/>
          </p:nvCxnSpPr>
          <p:spPr>
            <a:xfrm>
              <a:off x="10799318" y="5615559"/>
              <a:ext cx="355513" cy="36229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361" name="Straight Connector 360"/>
            <p:cNvCxnSpPr>
              <a:stCxn id="393" idx="5"/>
              <a:endCxn id="395" idx="1"/>
            </p:cNvCxnSpPr>
            <p:nvPr userDrawn="1"/>
          </p:nvCxnSpPr>
          <p:spPr>
            <a:xfrm>
              <a:off x="819042" y="4006742"/>
              <a:ext cx="603677" cy="36237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sp>
          <p:nvSpPr>
            <p:cNvPr id="362" name="Oval 361"/>
            <p:cNvSpPr/>
            <p:nvPr userDrawn="1"/>
          </p:nvSpPr>
          <p:spPr>
            <a:xfrm>
              <a:off x="4533900" y="4114800"/>
              <a:ext cx="254000" cy="254000"/>
            </a:xfrm>
            <a:prstGeom prst="ellipse">
              <a:avLst/>
            </a:prstGeom>
            <a:solidFill>
              <a:schemeClr val="bg1"/>
            </a:solidFill>
            <a:ln w="6032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63" name="Oval 362"/>
            <p:cNvSpPr/>
            <p:nvPr userDrawn="1"/>
          </p:nvSpPr>
          <p:spPr>
            <a:xfrm>
              <a:off x="3848100" y="3898900"/>
              <a:ext cx="228600" cy="228600"/>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64" name="Oval 363"/>
            <p:cNvSpPr/>
            <p:nvPr userDrawn="1"/>
          </p:nvSpPr>
          <p:spPr>
            <a:xfrm>
              <a:off x="4864100" y="4406900"/>
              <a:ext cx="177800" cy="177800"/>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65" name="Oval 364"/>
            <p:cNvSpPr/>
            <p:nvPr userDrawn="1"/>
          </p:nvSpPr>
          <p:spPr>
            <a:xfrm>
              <a:off x="5283200" y="3822700"/>
              <a:ext cx="107950" cy="107950"/>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66" name="Oval 365"/>
            <p:cNvSpPr/>
            <p:nvPr userDrawn="1"/>
          </p:nvSpPr>
          <p:spPr>
            <a:xfrm>
              <a:off x="5111750" y="3594100"/>
              <a:ext cx="82550" cy="82550"/>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67" name="Oval 366"/>
            <p:cNvSpPr/>
            <p:nvPr userDrawn="1"/>
          </p:nvSpPr>
          <p:spPr>
            <a:xfrm>
              <a:off x="3454400" y="5003800"/>
              <a:ext cx="165100" cy="165100"/>
            </a:xfrm>
            <a:prstGeom prst="ellipse">
              <a:avLst/>
            </a:prstGeom>
            <a:solidFill>
              <a:schemeClr val="bg1"/>
            </a:solidFill>
            <a:ln w="571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68" name="Oval 367"/>
            <p:cNvSpPr/>
            <p:nvPr userDrawn="1"/>
          </p:nvSpPr>
          <p:spPr>
            <a:xfrm>
              <a:off x="3460750" y="4578350"/>
              <a:ext cx="120650" cy="120650"/>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69" name="Oval 368"/>
            <p:cNvSpPr/>
            <p:nvPr userDrawn="1"/>
          </p:nvSpPr>
          <p:spPr>
            <a:xfrm>
              <a:off x="3168650" y="4857750"/>
              <a:ext cx="165100" cy="165100"/>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70" name="Oval 369"/>
            <p:cNvSpPr/>
            <p:nvPr userDrawn="1"/>
          </p:nvSpPr>
          <p:spPr>
            <a:xfrm>
              <a:off x="2692400" y="4470400"/>
              <a:ext cx="88900" cy="88900"/>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71" name="Oval 370"/>
            <p:cNvSpPr>
              <a:spLocks noChangeAspect="1"/>
            </p:cNvSpPr>
            <p:nvPr userDrawn="1"/>
          </p:nvSpPr>
          <p:spPr>
            <a:xfrm>
              <a:off x="2279650" y="4660900"/>
              <a:ext cx="78993" cy="78993"/>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72" name="Oval 371"/>
            <p:cNvSpPr/>
            <p:nvPr userDrawn="1"/>
          </p:nvSpPr>
          <p:spPr>
            <a:xfrm>
              <a:off x="3651250" y="5867400"/>
              <a:ext cx="285750" cy="285750"/>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73" name="Oval 372"/>
            <p:cNvSpPr/>
            <p:nvPr userDrawn="1"/>
          </p:nvSpPr>
          <p:spPr>
            <a:xfrm>
              <a:off x="3225800" y="5892800"/>
              <a:ext cx="165100" cy="165100"/>
            </a:xfrm>
            <a:prstGeom prst="ellipse">
              <a:avLst/>
            </a:prstGeom>
            <a:solidFill>
              <a:schemeClr val="bg1"/>
            </a:solidFill>
            <a:ln w="158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74" name="Oval 373"/>
            <p:cNvSpPr/>
            <p:nvPr userDrawn="1"/>
          </p:nvSpPr>
          <p:spPr>
            <a:xfrm>
              <a:off x="5702300" y="5956300"/>
              <a:ext cx="254000" cy="254000"/>
            </a:xfrm>
            <a:prstGeom prst="ellipse">
              <a:avLst/>
            </a:prstGeom>
            <a:solidFill>
              <a:schemeClr val="bg1"/>
            </a:solidFill>
            <a:ln w="571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75" name="Oval 374"/>
            <p:cNvSpPr/>
            <p:nvPr userDrawn="1"/>
          </p:nvSpPr>
          <p:spPr>
            <a:xfrm>
              <a:off x="7340600" y="5359400"/>
              <a:ext cx="254000" cy="254000"/>
            </a:xfrm>
            <a:prstGeom prst="ellipse">
              <a:avLst/>
            </a:prstGeom>
            <a:solidFill>
              <a:schemeClr val="bg1"/>
            </a:solidFill>
            <a:ln w="571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76" name="Oval 375"/>
            <p:cNvSpPr/>
            <p:nvPr userDrawn="1"/>
          </p:nvSpPr>
          <p:spPr>
            <a:xfrm>
              <a:off x="7912100" y="5270500"/>
              <a:ext cx="235712" cy="235712"/>
            </a:xfrm>
            <a:prstGeom prst="ellipse">
              <a:avLst/>
            </a:prstGeom>
            <a:solidFill>
              <a:schemeClr val="bg1"/>
            </a:solidFill>
            <a:ln w="571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77" name="Oval 376"/>
            <p:cNvSpPr>
              <a:spLocks/>
            </p:cNvSpPr>
            <p:nvPr userDrawn="1"/>
          </p:nvSpPr>
          <p:spPr>
            <a:xfrm>
              <a:off x="7048500" y="4521200"/>
              <a:ext cx="210312" cy="208280"/>
            </a:xfrm>
            <a:prstGeom prst="ellipse">
              <a:avLst/>
            </a:prstGeom>
            <a:solidFill>
              <a:schemeClr val="bg1"/>
            </a:solidFill>
            <a:ln w="571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78" name="Oval 377"/>
            <p:cNvSpPr/>
            <p:nvPr userDrawn="1"/>
          </p:nvSpPr>
          <p:spPr>
            <a:xfrm>
              <a:off x="5746750" y="4781550"/>
              <a:ext cx="120650" cy="120650"/>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79" name="Oval 378"/>
            <p:cNvSpPr/>
            <p:nvPr userDrawn="1"/>
          </p:nvSpPr>
          <p:spPr>
            <a:xfrm rot="5400000">
              <a:off x="5257800" y="5518150"/>
              <a:ext cx="82296" cy="74930"/>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80" name="Oval 379"/>
            <p:cNvSpPr/>
            <p:nvPr userDrawn="1"/>
          </p:nvSpPr>
          <p:spPr>
            <a:xfrm>
              <a:off x="4451350" y="6311900"/>
              <a:ext cx="184150" cy="184150"/>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81" name="Oval 380"/>
            <p:cNvSpPr/>
            <p:nvPr userDrawn="1"/>
          </p:nvSpPr>
          <p:spPr>
            <a:xfrm>
              <a:off x="4432300" y="5905500"/>
              <a:ext cx="152400" cy="152400"/>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82" name="Oval 381"/>
            <p:cNvSpPr>
              <a:spLocks noChangeAspect="1"/>
            </p:cNvSpPr>
            <p:nvPr userDrawn="1"/>
          </p:nvSpPr>
          <p:spPr>
            <a:xfrm>
              <a:off x="5232402" y="5753102"/>
              <a:ext cx="106677" cy="106677"/>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83" name="Oval 382"/>
            <p:cNvSpPr/>
            <p:nvPr userDrawn="1"/>
          </p:nvSpPr>
          <p:spPr>
            <a:xfrm>
              <a:off x="4737102" y="6362702"/>
              <a:ext cx="115821" cy="115821"/>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84" name="Oval 383"/>
            <p:cNvSpPr/>
            <p:nvPr userDrawn="1"/>
          </p:nvSpPr>
          <p:spPr>
            <a:xfrm>
              <a:off x="5334002" y="4953002"/>
              <a:ext cx="115821" cy="115821"/>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85" name="Oval 384"/>
            <p:cNvSpPr/>
            <p:nvPr userDrawn="1"/>
          </p:nvSpPr>
          <p:spPr>
            <a:xfrm>
              <a:off x="5892800" y="5194300"/>
              <a:ext cx="203200" cy="203200"/>
            </a:xfrm>
            <a:prstGeom prst="ellipse">
              <a:avLst/>
            </a:prstGeom>
            <a:solidFill>
              <a:schemeClr val="bg1"/>
            </a:solidFill>
            <a:ln w="2286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86" name="Oval 385"/>
            <p:cNvSpPr/>
            <p:nvPr userDrawn="1"/>
          </p:nvSpPr>
          <p:spPr>
            <a:xfrm>
              <a:off x="6451601" y="4762501"/>
              <a:ext cx="150367" cy="150367"/>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87" name="Oval 386"/>
            <p:cNvSpPr>
              <a:spLocks/>
            </p:cNvSpPr>
            <p:nvPr userDrawn="1"/>
          </p:nvSpPr>
          <p:spPr>
            <a:xfrm>
              <a:off x="6223002" y="5461001"/>
              <a:ext cx="221349" cy="228090"/>
            </a:xfrm>
            <a:prstGeom prst="ellipse">
              <a:avLst/>
            </a:prstGeom>
            <a:solidFill>
              <a:schemeClr val="bg1"/>
            </a:solidFill>
            <a:ln w="666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88" name="Oval 387"/>
            <p:cNvSpPr/>
            <p:nvPr userDrawn="1"/>
          </p:nvSpPr>
          <p:spPr>
            <a:xfrm>
              <a:off x="6489701" y="5854701"/>
              <a:ext cx="150367" cy="150367"/>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89" name="Oval 388"/>
            <p:cNvSpPr/>
            <p:nvPr userDrawn="1"/>
          </p:nvSpPr>
          <p:spPr>
            <a:xfrm>
              <a:off x="6388100" y="6134100"/>
              <a:ext cx="89662" cy="89662"/>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90" name="Oval 389"/>
            <p:cNvSpPr/>
            <p:nvPr userDrawn="1"/>
          </p:nvSpPr>
          <p:spPr>
            <a:xfrm>
              <a:off x="6045200" y="6464300"/>
              <a:ext cx="165100" cy="165100"/>
            </a:xfrm>
            <a:prstGeom prst="ellipse">
              <a:avLst/>
            </a:prstGeom>
            <a:solidFill>
              <a:schemeClr val="bg1"/>
            </a:solidFill>
            <a:ln w="158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91" name="Oval 390"/>
            <p:cNvSpPr/>
            <p:nvPr userDrawn="1"/>
          </p:nvSpPr>
          <p:spPr>
            <a:xfrm>
              <a:off x="5861050" y="6534152"/>
              <a:ext cx="82296" cy="74930"/>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92" name="Oval 391"/>
            <p:cNvSpPr/>
            <p:nvPr userDrawn="1"/>
          </p:nvSpPr>
          <p:spPr>
            <a:xfrm>
              <a:off x="2057400" y="4902200"/>
              <a:ext cx="159512" cy="159512"/>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93" name="Oval 392"/>
            <p:cNvSpPr/>
            <p:nvPr userDrawn="1"/>
          </p:nvSpPr>
          <p:spPr>
            <a:xfrm>
              <a:off x="698501" y="3886201"/>
              <a:ext cx="141222" cy="141222"/>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94" name="Oval 393"/>
            <p:cNvSpPr/>
            <p:nvPr userDrawn="1"/>
          </p:nvSpPr>
          <p:spPr>
            <a:xfrm>
              <a:off x="2120900" y="3873500"/>
              <a:ext cx="88900" cy="88900"/>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95" name="Oval 394"/>
            <p:cNvSpPr/>
            <p:nvPr userDrawn="1"/>
          </p:nvSpPr>
          <p:spPr>
            <a:xfrm>
              <a:off x="1409700" y="4356100"/>
              <a:ext cx="88900" cy="88900"/>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96" name="Oval 395"/>
            <p:cNvSpPr/>
            <p:nvPr userDrawn="1"/>
          </p:nvSpPr>
          <p:spPr>
            <a:xfrm>
              <a:off x="1441451" y="5994401"/>
              <a:ext cx="138428" cy="138428"/>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97" name="Oval 396"/>
            <p:cNvSpPr/>
            <p:nvPr userDrawn="1"/>
          </p:nvSpPr>
          <p:spPr>
            <a:xfrm>
              <a:off x="1130300" y="5346700"/>
              <a:ext cx="177800" cy="177800"/>
            </a:xfrm>
            <a:prstGeom prst="ellipse">
              <a:avLst/>
            </a:prstGeom>
            <a:solidFill>
              <a:schemeClr val="bg1"/>
            </a:solidFill>
            <a:ln w="412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98" name="Oval 397"/>
            <p:cNvSpPr/>
            <p:nvPr userDrawn="1"/>
          </p:nvSpPr>
          <p:spPr>
            <a:xfrm>
              <a:off x="1866902" y="5689602"/>
              <a:ext cx="192021" cy="192020"/>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99" name="Oval 398"/>
            <p:cNvSpPr/>
            <p:nvPr userDrawn="1"/>
          </p:nvSpPr>
          <p:spPr>
            <a:xfrm>
              <a:off x="2565401" y="6375401"/>
              <a:ext cx="146811" cy="146811"/>
            </a:xfrm>
            <a:prstGeom prst="ellipse">
              <a:avLst/>
            </a:prstGeom>
            <a:solidFill>
              <a:schemeClr val="bg1"/>
            </a:solidFill>
            <a:ln w="571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00" name="Oval 399"/>
            <p:cNvSpPr/>
            <p:nvPr userDrawn="1"/>
          </p:nvSpPr>
          <p:spPr>
            <a:xfrm>
              <a:off x="2190750" y="6699250"/>
              <a:ext cx="102362" cy="102362"/>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01" name="Oval 400"/>
            <p:cNvSpPr/>
            <p:nvPr userDrawn="1"/>
          </p:nvSpPr>
          <p:spPr>
            <a:xfrm>
              <a:off x="2692401" y="5854701"/>
              <a:ext cx="128522" cy="128523"/>
            </a:xfrm>
            <a:prstGeom prst="ellipse">
              <a:avLst/>
            </a:prstGeom>
            <a:solidFill>
              <a:schemeClr val="bg1"/>
            </a:solidFill>
            <a:ln w="158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02" name="Oval 401"/>
            <p:cNvSpPr/>
            <p:nvPr userDrawn="1"/>
          </p:nvSpPr>
          <p:spPr>
            <a:xfrm>
              <a:off x="3225800" y="5384800"/>
              <a:ext cx="107950" cy="107950"/>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03" name="Oval 402"/>
            <p:cNvSpPr/>
            <p:nvPr userDrawn="1"/>
          </p:nvSpPr>
          <p:spPr>
            <a:xfrm>
              <a:off x="444500" y="5943600"/>
              <a:ext cx="235712" cy="235712"/>
            </a:xfrm>
            <a:prstGeom prst="ellipse">
              <a:avLst/>
            </a:prstGeom>
            <a:solidFill>
              <a:schemeClr val="bg1"/>
            </a:solidFill>
            <a:ln w="6032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04" name="Oval 403"/>
            <p:cNvSpPr/>
            <p:nvPr userDrawn="1"/>
          </p:nvSpPr>
          <p:spPr>
            <a:xfrm>
              <a:off x="419100" y="4902200"/>
              <a:ext cx="165100" cy="165100"/>
            </a:xfrm>
            <a:prstGeom prst="ellipse">
              <a:avLst/>
            </a:prstGeom>
            <a:solidFill>
              <a:schemeClr val="bg1"/>
            </a:solidFill>
            <a:ln w="2222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05" name="Oval 404"/>
            <p:cNvSpPr/>
            <p:nvPr userDrawn="1"/>
          </p:nvSpPr>
          <p:spPr>
            <a:xfrm>
              <a:off x="7448550" y="5797550"/>
              <a:ext cx="120650" cy="120650"/>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06" name="Oval 405"/>
            <p:cNvSpPr/>
            <p:nvPr userDrawn="1"/>
          </p:nvSpPr>
          <p:spPr>
            <a:xfrm>
              <a:off x="2978150" y="6457950"/>
              <a:ext cx="111506" cy="111506"/>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07" name="Oval 406"/>
            <p:cNvSpPr/>
            <p:nvPr userDrawn="1"/>
          </p:nvSpPr>
          <p:spPr>
            <a:xfrm>
              <a:off x="3232150" y="6280150"/>
              <a:ext cx="93218" cy="93218"/>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08" name="Oval 407"/>
            <p:cNvSpPr/>
            <p:nvPr userDrawn="1"/>
          </p:nvSpPr>
          <p:spPr>
            <a:xfrm>
              <a:off x="158750" y="6610350"/>
              <a:ext cx="120650" cy="120650"/>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09" name="Oval 408"/>
            <p:cNvSpPr/>
            <p:nvPr userDrawn="1"/>
          </p:nvSpPr>
          <p:spPr>
            <a:xfrm>
              <a:off x="800100" y="6591300"/>
              <a:ext cx="88900" cy="88900"/>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10" name="Oval 409"/>
            <p:cNvSpPr>
              <a:spLocks noChangeAspect="1"/>
            </p:cNvSpPr>
            <p:nvPr userDrawn="1"/>
          </p:nvSpPr>
          <p:spPr>
            <a:xfrm>
              <a:off x="6972303" y="6756402"/>
              <a:ext cx="150361" cy="150364"/>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11" name="Oval 410"/>
            <p:cNvSpPr/>
            <p:nvPr userDrawn="1"/>
          </p:nvSpPr>
          <p:spPr>
            <a:xfrm>
              <a:off x="8039101" y="5918201"/>
              <a:ext cx="150367" cy="150367"/>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13" name="Oval 412"/>
            <p:cNvSpPr>
              <a:spLocks/>
            </p:cNvSpPr>
            <p:nvPr userDrawn="1"/>
          </p:nvSpPr>
          <p:spPr>
            <a:xfrm>
              <a:off x="11341100" y="4864100"/>
              <a:ext cx="210312" cy="208280"/>
            </a:xfrm>
            <a:prstGeom prst="ellipse">
              <a:avLst/>
            </a:prstGeom>
            <a:solidFill>
              <a:schemeClr val="bg1"/>
            </a:solidFill>
            <a:ln w="666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14" name="Oval 413"/>
            <p:cNvSpPr/>
            <p:nvPr userDrawn="1"/>
          </p:nvSpPr>
          <p:spPr>
            <a:xfrm>
              <a:off x="9823450" y="4476750"/>
              <a:ext cx="120650" cy="120650"/>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15" name="Oval 414"/>
            <p:cNvSpPr/>
            <p:nvPr userDrawn="1"/>
          </p:nvSpPr>
          <p:spPr>
            <a:xfrm>
              <a:off x="9958917" y="4023784"/>
              <a:ext cx="73152" cy="74930"/>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16" name="Oval 415"/>
            <p:cNvSpPr/>
            <p:nvPr userDrawn="1"/>
          </p:nvSpPr>
          <p:spPr>
            <a:xfrm>
              <a:off x="7518400" y="3683000"/>
              <a:ext cx="194056" cy="194056"/>
            </a:xfrm>
            <a:prstGeom prst="ellipse">
              <a:avLst/>
            </a:prstGeom>
            <a:solidFill>
              <a:schemeClr val="bg1"/>
            </a:solidFill>
            <a:ln w="2286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17" name="Oval 416"/>
            <p:cNvSpPr/>
            <p:nvPr userDrawn="1"/>
          </p:nvSpPr>
          <p:spPr>
            <a:xfrm>
              <a:off x="8191501" y="4254501"/>
              <a:ext cx="175766" cy="175766"/>
            </a:xfrm>
            <a:prstGeom prst="ellipse">
              <a:avLst/>
            </a:prstGeom>
            <a:solidFill>
              <a:schemeClr val="bg1"/>
            </a:solidFill>
            <a:ln w="2286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18" name="Oval 417"/>
            <p:cNvSpPr/>
            <p:nvPr userDrawn="1"/>
          </p:nvSpPr>
          <p:spPr>
            <a:xfrm>
              <a:off x="8839201" y="3613151"/>
              <a:ext cx="150367" cy="150367"/>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19" name="Oval 418"/>
            <p:cNvSpPr/>
            <p:nvPr userDrawn="1"/>
          </p:nvSpPr>
          <p:spPr>
            <a:xfrm>
              <a:off x="8528050" y="3689350"/>
              <a:ext cx="89662" cy="89662"/>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20" name="Oval 419"/>
            <p:cNvSpPr/>
            <p:nvPr userDrawn="1"/>
          </p:nvSpPr>
          <p:spPr>
            <a:xfrm>
              <a:off x="1346201" y="6819900"/>
              <a:ext cx="205231" cy="205232"/>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21" name="Oval 420"/>
            <p:cNvSpPr/>
            <p:nvPr userDrawn="1"/>
          </p:nvSpPr>
          <p:spPr>
            <a:xfrm>
              <a:off x="11815445" y="6134100"/>
              <a:ext cx="208280" cy="208280"/>
            </a:xfrm>
            <a:prstGeom prst="ellipse">
              <a:avLst/>
            </a:prstGeom>
            <a:solidFill>
              <a:schemeClr val="bg1"/>
            </a:solidFill>
            <a:ln w="571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22" name="Oval 421"/>
            <p:cNvSpPr/>
            <p:nvPr userDrawn="1"/>
          </p:nvSpPr>
          <p:spPr>
            <a:xfrm>
              <a:off x="9817100" y="6127750"/>
              <a:ext cx="165100" cy="165100"/>
            </a:xfrm>
            <a:prstGeom prst="ellipse">
              <a:avLst/>
            </a:prstGeom>
            <a:solidFill>
              <a:schemeClr val="bg1"/>
            </a:solidFill>
            <a:ln w="571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23" name="Oval 422"/>
            <p:cNvSpPr/>
            <p:nvPr userDrawn="1"/>
          </p:nvSpPr>
          <p:spPr>
            <a:xfrm>
              <a:off x="9347203" y="5461003"/>
              <a:ext cx="164587" cy="164587"/>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24" name="Oval 423"/>
            <p:cNvSpPr/>
            <p:nvPr userDrawn="1"/>
          </p:nvSpPr>
          <p:spPr>
            <a:xfrm>
              <a:off x="8839202" y="5575302"/>
              <a:ext cx="148332" cy="148332"/>
            </a:xfrm>
            <a:prstGeom prst="ellipse">
              <a:avLst/>
            </a:prstGeom>
            <a:solidFill>
              <a:schemeClr val="bg1"/>
            </a:solidFill>
            <a:ln w="2286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25" name="Oval 424"/>
            <p:cNvSpPr/>
            <p:nvPr userDrawn="1"/>
          </p:nvSpPr>
          <p:spPr>
            <a:xfrm>
              <a:off x="8743951" y="4908551"/>
              <a:ext cx="150367" cy="150367"/>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26" name="Oval 425"/>
            <p:cNvSpPr>
              <a:spLocks noChangeAspect="1"/>
            </p:cNvSpPr>
            <p:nvPr userDrawn="1"/>
          </p:nvSpPr>
          <p:spPr>
            <a:xfrm>
              <a:off x="9842500" y="5140198"/>
              <a:ext cx="146050" cy="146050"/>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27" name="Oval 426"/>
            <p:cNvSpPr/>
            <p:nvPr userDrawn="1"/>
          </p:nvSpPr>
          <p:spPr>
            <a:xfrm>
              <a:off x="9740901" y="4730751"/>
              <a:ext cx="180846" cy="180846"/>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28" name="Oval 427"/>
            <p:cNvSpPr/>
            <p:nvPr userDrawn="1"/>
          </p:nvSpPr>
          <p:spPr>
            <a:xfrm>
              <a:off x="9315450" y="4019550"/>
              <a:ext cx="89662" cy="89662"/>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29" name="Oval 428"/>
            <p:cNvSpPr/>
            <p:nvPr userDrawn="1"/>
          </p:nvSpPr>
          <p:spPr>
            <a:xfrm>
              <a:off x="10121900" y="3771900"/>
              <a:ext cx="98806" cy="98806"/>
            </a:xfrm>
            <a:prstGeom prst="ellipse">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30" name="Oval 429"/>
            <p:cNvSpPr/>
            <p:nvPr userDrawn="1"/>
          </p:nvSpPr>
          <p:spPr>
            <a:xfrm>
              <a:off x="11117792" y="5941484"/>
              <a:ext cx="73152" cy="74930"/>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31" name="Oval 430"/>
            <p:cNvSpPr/>
            <p:nvPr userDrawn="1"/>
          </p:nvSpPr>
          <p:spPr>
            <a:xfrm flipV="1">
              <a:off x="10547350" y="6089651"/>
              <a:ext cx="91440" cy="91437"/>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32" name="Oval 431"/>
            <p:cNvSpPr/>
            <p:nvPr userDrawn="1"/>
          </p:nvSpPr>
          <p:spPr>
            <a:xfrm>
              <a:off x="9226550" y="6216650"/>
              <a:ext cx="89662" cy="89662"/>
            </a:xfrm>
            <a:prstGeom prst="ellipse">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33" name="Oval 432"/>
            <p:cNvSpPr/>
            <p:nvPr userDrawn="1"/>
          </p:nvSpPr>
          <p:spPr>
            <a:xfrm>
              <a:off x="10096500" y="5842000"/>
              <a:ext cx="117094" cy="117094"/>
            </a:xfrm>
            <a:prstGeom prst="ellipse">
              <a:avLst/>
            </a:prstGeom>
            <a:solidFill>
              <a:schemeClr val="bg1"/>
            </a:solidFill>
            <a:ln w="2794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34" name="Oval 433"/>
            <p:cNvSpPr/>
            <p:nvPr userDrawn="1"/>
          </p:nvSpPr>
          <p:spPr>
            <a:xfrm>
              <a:off x="11684000" y="5295900"/>
              <a:ext cx="117094" cy="117094"/>
            </a:xfrm>
            <a:prstGeom prst="ellipse">
              <a:avLst/>
            </a:prstGeom>
            <a:solidFill>
              <a:schemeClr val="bg1"/>
            </a:solidFill>
            <a:ln w="2794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35" name="Oval 434"/>
            <p:cNvSpPr>
              <a:spLocks/>
            </p:cNvSpPr>
            <p:nvPr userDrawn="1"/>
          </p:nvSpPr>
          <p:spPr>
            <a:xfrm>
              <a:off x="12188825" y="5626100"/>
              <a:ext cx="210312" cy="208280"/>
            </a:xfrm>
            <a:prstGeom prst="ellipse">
              <a:avLst/>
            </a:prstGeom>
            <a:solidFill>
              <a:schemeClr val="bg1"/>
            </a:solidFill>
            <a:ln w="571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36" name="Oval 435"/>
            <p:cNvSpPr/>
            <p:nvPr userDrawn="1"/>
          </p:nvSpPr>
          <p:spPr>
            <a:xfrm>
              <a:off x="10680700" y="4470400"/>
              <a:ext cx="80518" cy="80518"/>
            </a:xfrm>
            <a:prstGeom prst="ellipse">
              <a:avLst/>
            </a:prstGeom>
            <a:solidFill>
              <a:schemeClr val="bg1"/>
            </a:solidFill>
            <a:ln w="1778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37" name="Oval 436"/>
            <p:cNvSpPr/>
            <p:nvPr userDrawn="1"/>
          </p:nvSpPr>
          <p:spPr>
            <a:xfrm>
              <a:off x="11811000" y="3784600"/>
              <a:ext cx="89662" cy="89662"/>
            </a:xfrm>
            <a:prstGeom prst="ellipse">
              <a:avLst/>
            </a:prstGeom>
            <a:solidFill>
              <a:schemeClr val="bg1"/>
            </a:solidFill>
            <a:ln w="1524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38" name="Oval 437"/>
            <p:cNvSpPr/>
            <p:nvPr userDrawn="1"/>
          </p:nvSpPr>
          <p:spPr>
            <a:xfrm>
              <a:off x="11296652" y="5251452"/>
              <a:ext cx="132077" cy="132077"/>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39" name="Oval 438"/>
            <p:cNvSpPr/>
            <p:nvPr userDrawn="1"/>
          </p:nvSpPr>
          <p:spPr>
            <a:xfrm>
              <a:off x="11099800" y="5334000"/>
              <a:ext cx="80518" cy="80518"/>
            </a:xfrm>
            <a:prstGeom prst="ellipse">
              <a:avLst/>
            </a:prstGeom>
            <a:solidFill>
              <a:schemeClr val="bg1"/>
            </a:solidFill>
            <a:ln w="2794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40" name="Oval 439"/>
            <p:cNvSpPr/>
            <p:nvPr userDrawn="1"/>
          </p:nvSpPr>
          <p:spPr>
            <a:xfrm>
              <a:off x="10744200" y="5549900"/>
              <a:ext cx="80518" cy="80518"/>
            </a:xfrm>
            <a:prstGeom prst="ellipse">
              <a:avLst/>
            </a:prstGeom>
            <a:solidFill>
              <a:schemeClr val="bg1"/>
            </a:solidFill>
            <a:ln w="2794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cxnSp>
          <p:nvCxnSpPr>
            <p:cNvPr id="441" name="Straight Connector 440"/>
            <p:cNvCxnSpPr>
              <a:stCxn id="395" idx="7"/>
              <a:endCxn id="394" idx="3"/>
            </p:cNvCxnSpPr>
            <p:nvPr userDrawn="1"/>
          </p:nvCxnSpPr>
          <p:spPr>
            <a:xfrm flipV="1">
              <a:off x="1485581" y="3949381"/>
              <a:ext cx="648338" cy="41973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a:stCxn id="392" idx="1"/>
              <a:endCxn id="395" idx="5"/>
            </p:cNvCxnSpPr>
            <p:nvPr userDrawn="1"/>
          </p:nvCxnSpPr>
          <p:spPr>
            <a:xfrm flipH="1" flipV="1">
              <a:off x="1485581" y="4431981"/>
              <a:ext cx="595179" cy="493579"/>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3" name="Straight Connector 442"/>
            <p:cNvCxnSpPr>
              <a:stCxn id="370" idx="2"/>
              <a:endCxn id="371" idx="7"/>
            </p:cNvCxnSpPr>
            <p:nvPr userDrawn="1"/>
          </p:nvCxnSpPr>
          <p:spPr>
            <a:xfrm flipH="1">
              <a:off x="2347075" y="4514850"/>
              <a:ext cx="345325" cy="15761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4" name="Straight Connector 443"/>
            <p:cNvCxnSpPr>
              <a:stCxn id="370" idx="5"/>
              <a:endCxn id="369" idx="1"/>
            </p:cNvCxnSpPr>
            <p:nvPr userDrawn="1"/>
          </p:nvCxnSpPr>
          <p:spPr>
            <a:xfrm>
              <a:off x="2768281" y="4546281"/>
              <a:ext cx="424547" cy="33564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a:stCxn id="370" idx="6"/>
              <a:endCxn id="368" idx="2"/>
            </p:cNvCxnSpPr>
            <p:nvPr userDrawn="1"/>
          </p:nvCxnSpPr>
          <p:spPr>
            <a:xfrm>
              <a:off x="2781300" y="4514850"/>
              <a:ext cx="679450" cy="12382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a:stCxn id="368" idx="7"/>
              <a:endCxn id="363" idx="3"/>
            </p:cNvCxnSpPr>
            <p:nvPr userDrawn="1"/>
          </p:nvCxnSpPr>
          <p:spPr>
            <a:xfrm flipV="1">
              <a:off x="3563731" y="4094022"/>
              <a:ext cx="317847" cy="50199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a:stCxn id="362" idx="1"/>
              <a:endCxn id="363" idx="6"/>
            </p:cNvCxnSpPr>
            <p:nvPr userDrawn="1"/>
          </p:nvCxnSpPr>
          <p:spPr>
            <a:xfrm flipH="1" flipV="1">
              <a:off x="4076700" y="4013200"/>
              <a:ext cx="494397" cy="13879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a:stCxn id="365" idx="3"/>
              <a:endCxn id="362" idx="7"/>
            </p:cNvCxnSpPr>
            <p:nvPr userDrawn="1"/>
          </p:nvCxnSpPr>
          <p:spPr>
            <a:xfrm flipH="1">
              <a:off x="4750703" y="3914841"/>
              <a:ext cx="548306" cy="23715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a:stCxn id="362" idx="5"/>
              <a:endCxn id="364" idx="1"/>
            </p:cNvCxnSpPr>
            <p:nvPr userDrawn="1"/>
          </p:nvCxnSpPr>
          <p:spPr>
            <a:xfrm>
              <a:off x="4750703" y="4331603"/>
              <a:ext cx="139435" cy="10133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a:stCxn id="362" idx="3"/>
              <a:endCxn id="367" idx="7"/>
            </p:cNvCxnSpPr>
            <p:nvPr userDrawn="1"/>
          </p:nvCxnSpPr>
          <p:spPr>
            <a:xfrm flipH="1">
              <a:off x="3595322" y="4331603"/>
              <a:ext cx="975775" cy="69637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51" name="Straight Connector 450"/>
            <p:cNvCxnSpPr>
              <a:stCxn id="364" idx="5"/>
              <a:endCxn id="384" idx="1"/>
            </p:cNvCxnSpPr>
            <p:nvPr userDrawn="1"/>
          </p:nvCxnSpPr>
          <p:spPr>
            <a:xfrm>
              <a:off x="5015862" y="4558662"/>
              <a:ext cx="335102" cy="41130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52" name="Straight Connector 451"/>
            <p:cNvCxnSpPr>
              <a:stCxn id="367" idx="6"/>
              <a:endCxn id="384" idx="2"/>
            </p:cNvCxnSpPr>
            <p:nvPr userDrawn="1"/>
          </p:nvCxnSpPr>
          <p:spPr>
            <a:xfrm flipV="1">
              <a:off x="3619500" y="5010913"/>
              <a:ext cx="1714502" cy="7543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a:stCxn id="366" idx="5"/>
              <a:endCxn id="365" idx="1"/>
            </p:cNvCxnSpPr>
            <p:nvPr userDrawn="1"/>
          </p:nvCxnSpPr>
          <p:spPr>
            <a:xfrm>
              <a:off x="5182211" y="3664561"/>
              <a:ext cx="116798" cy="17394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a:stCxn id="362" idx="4"/>
              <a:endCxn id="372" idx="7"/>
            </p:cNvCxnSpPr>
            <p:nvPr userDrawn="1"/>
          </p:nvCxnSpPr>
          <p:spPr>
            <a:xfrm flipH="1">
              <a:off x="3895153" y="4368800"/>
              <a:ext cx="765747" cy="154044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a:stCxn id="367" idx="4"/>
              <a:endCxn id="372" idx="0"/>
            </p:cNvCxnSpPr>
            <p:nvPr userDrawn="1"/>
          </p:nvCxnSpPr>
          <p:spPr>
            <a:xfrm>
              <a:off x="3536950" y="5168900"/>
              <a:ext cx="257175" cy="698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a:stCxn id="381" idx="2"/>
              <a:endCxn id="372" idx="6"/>
            </p:cNvCxnSpPr>
            <p:nvPr userDrawn="1"/>
          </p:nvCxnSpPr>
          <p:spPr>
            <a:xfrm flipH="1">
              <a:off x="3937000" y="5981700"/>
              <a:ext cx="495300" cy="2857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a:stCxn id="382" idx="3"/>
              <a:endCxn id="383" idx="7"/>
            </p:cNvCxnSpPr>
            <p:nvPr userDrawn="1"/>
          </p:nvCxnSpPr>
          <p:spPr>
            <a:xfrm flipH="1">
              <a:off x="4835961" y="5844157"/>
              <a:ext cx="412063" cy="53550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a:stCxn id="374" idx="2"/>
              <a:endCxn id="380" idx="7"/>
            </p:cNvCxnSpPr>
            <p:nvPr userDrawn="1"/>
          </p:nvCxnSpPr>
          <p:spPr>
            <a:xfrm flipH="1">
              <a:off x="4608532" y="6083300"/>
              <a:ext cx="1093768" cy="25556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59" name="Straight Connector 458"/>
            <p:cNvCxnSpPr>
              <a:endCxn id="380" idx="1"/>
            </p:cNvCxnSpPr>
            <p:nvPr userDrawn="1"/>
          </p:nvCxnSpPr>
          <p:spPr>
            <a:xfrm>
              <a:off x="3924300" y="6089650"/>
              <a:ext cx="554018" cy="24921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60" name="Straight Connector 459"/>
            <p:cNvCxnSpPr>
              <a:stCxn id="379" idx="6"/>
              <a:endCxn id="382" idx="0"/>
            </p:cNvCxnSpPr>
            <p:nvPr userDrawn="1"/>
          </p:nvCxnSpPr>
          <p:spPr>
            <a:xfrm flipH="1">
              <a:off x="5285741" y="5596763"/>
              <a:ext cx="13207" cy="156339"/>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a:stCxn id="380" idx="6"/>
              <a:endCxn id="383" idx="2"/>
            </p:cNvCxnSpPr>
            <p:nvPr userDrawn="1"/>
          </p:nvCxnSpPr>
          <p:spPr>
            <a:xfrm>
              <a:off x="4635500" y="6403975"/>
              <a:ext cx="101602" cy="1663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a:stCxn id="382" idx="6"/>
              <a:endCxn id="374" idx="1"/>
            </p:cNvCxnSpPr>
            <p:nvPr userDrawn="1"/>
          </p:nvCxnSpPr>
          <p:spPr>
            <a:xfrm>
              <a:off x="5339079" y="5806441"/>
              <a:ext cx="400418" cy="18705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a:stCxn id="384" idx="4"/>
              <a:endCxn id="374" idx="0"/>
            </p:cNvCxnSpPr>
            <p:nvPr userDrawn="1"/>
          </p:nvCxnSpPr>
          <p:spPr>
            <a:xfrm>
              <a:off x="5391913" y="5068823"/>
              <a:ext cx="437387" cy="88747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a:stCxn id="385" idx="4"/>
              <a:endCxn id="374" idx="7"/>
            </p:cNvCxnSpPr>
            <p:nvPr userDrawn="1"/>
          </p:nvCxnSpPr>
          <p:spPr>
            <a:xfrm flipH="1">
              <a:off x="5919103" y="5397500"/>
              <a:ext cx="75297" cy="59599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a:stCxn id="384" idx="6"/>
              <a:endCxn id="385" idx="1"/>
            </p:cNvCxnSpPr>
            <p:nvPr userDrawn="1"/>
          </p:nvCxnSpPr>
          <p:spPr>
            <a:xfrm>
              <a:off x="5449823" y="5010913"/>
              <a:ext cx="472735" cy="21314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userDrawn="1"/>
          </p:nvCxnSpPr>
          <p:spPr>
            <a:xfrm>
              <a:off x="5827921" y="4884531"/>
              <a:ext cx="127145" cy="32123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a:stCxn id="385" idx="7"/>
              <a:endCxn id="386" idx="3"/>
            </p:cNvCxnSpPr>
            <p:nvPr userDrawn="1"/>
          </p:nvCxnSpPr>
          <p:spPr>
            <a:xfrm flipV="1">
              <a:off x="6066242" y="4890847"/>
              <a:ext cx="407380" cy="33321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68" name="Straight Connector 467"/>
            <p:cNvCxnSpPr/>
            <p:nvPr userDrawn="1"/>
          </p:nvCxnSpPr>
          <p:spPr>
            <a:xfrm>
              <a:off x="5849731" y="4850020"/>
              <a:ext cx="611014" cy="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userDrawn="1"/>
          </p:nvCxnSpPr>
          <p:spPr>
            <a:xfrm flipH="1">
              <a:off x="6601968" y="4673578"/>
              <a:ext cx="422466" cy="13870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a:stCxn id="416" idx="3"/>
              <a:endCxn id="377" idx="7"/>
            </p:cNvCxnSpPr>
            <p:nvPr userDrawn="1"/>
          </p:nvCxnSpPr>
          <p:spPr>
            <a:xfrm flipH="1">
              <a:off x="7228013" y="3848637"/>
              <a:ext cx="318806" cy="70306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a:stCxn id="417" idx="3"/>
              <a:endCxn id="377" idx="6"/>
            </p:cNvCxnSpPr>
            <p:nvPr userDrawn="1"/>
          </p:nvCxnSpPr>
          <p:spPr>
            <a:xfrm flipH="1">
              <a:off x="7258812" y="4404527"/>
              <a:ext cx="958429" cy="22081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a:stCxn id="416" idx="4"/>
              <a:endCxn id="376" idx="0"/>
            </p:cNvCxnSpPr>
            <p:nvPr userDrawn="1"/>
          </p:nvCxnSpPr>
          <p:spPr>
            <a:xfrm>
              <a:off x="7615428" y="3877056"/>
              <a:ext cx="414528" cy="139344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a:stCxn id="387" idx="6"/>
              <a:endCxn id="375" idx="2"/>
            </p:cNvCxnSpPr>
            <p:nvPr userDrawn="1"/>
          </p:nvCxnSpPr>
          <p:spPr>
            <a:xfrm flipV="1">
              <a:off x="6444351" y="5486400"/>
              <a:ext cx="896249" cy="8864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a:stCxn id="388" idx="6"/>
              <a:endCxn id="375" idx="3"/>
            </p:cNvCxnSpPr>
            <p:nvPr userDrawn="1"/>
          </p:nvCxnSpPr>
          <p:spPr>
            <a:xfrm flipV="1">
              <a:off x="6640068" y="5576203"/>
              <a:ext cx="737729" cy="35368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75" name="Straight Connector 474"/>
            <p:cNvCxnSpPr/>
            <p:nvPr userDrawn="1"/>
          </p:nvCxnSpPr>
          <p:spPr>
            <a:xfrm flipV="1">
              <a:off x="6458331" y="6008447"/>
              <a:ext cx="66091" cy="12565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76" name="Straight Connector 475"/>
            <p:cNvCxnSpPr>
              <a:stCxn id="367" idx="3"/>
              <a:endCxn id="373" idx="0"/>
            </p:cNvCxnSpPr>
            <p:nvPr userDrawn="1"/>
          </p:nvCxnSpPr>
          <p:spPr>
            <a:xfrm flipH="1">
              <a:off x="3308350" y="5144722"/>
              <a:ext cx="170228" cy="74807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a:stCxn id="402" idx="3"/>
              <a:endCxn id="401" idx="7"/>
            </p:cNvCxnSpPr>
            <p:nvPr userDrawn="1"/>
          </p:nvCxnSpPr>
          <p:spPr>
            <a:xfrm flipH="1">
              <a:off x="2802101" y="5476941"/>
              <a:ext cx="439508" cy="39658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a:stCxn id="407" idx="3"/>
              <a:endCxn id="406" idx="7"/>
            </p:cNvCxnSpPr>
            <p:nvPr userDrawn="1"/>
          </p:nvCxnSpPr>
          <p:spPr>
            <a:xfrm flipH="1">
              <a:off x="3073326" y="6359717"/>
              <a:ext cx="172475" cy="11456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a:stCxn id="406" idx="2"/>
              <a:endCxn id="399" idx="6"/>
            </p:cNvCxnSpPr>
            <p:nvPr userDrawn="1"/>
          </p:nvCxnSpPr>
          <p:spPr>
            <a:xfrm flipH="1" flipV="1">
              <a:off x="2712212" y="6448807"/>
              <a:ext cx="265938" cy="6489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a:stCxn id="380" idx="3"/>
            </p:cNvCxnSpPr>
            <p:nvPr userDrawn="1"/>
          </p:nvCxnSpPr>
          <p:spPr>
            <a:xfrm flipH="1">
              <a:off x="3625850" y="6469082"/>
              <a:ext cx="852468" cy="45241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userDrawn="1"/>
          </p:nvCxnSpPr>
          <p:spPr>
            <a:xfrm flipH="1">
              <a:off x="5270500" y="6197600"/>
              <a:ext cx="457200" cy="7366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a:stCxn id="390" idx="3"/>
            </p:cNvCxnSpPr>
            <p:nvPr userDrawn="1"/>
          </p:nvCxnSpPr>
          <p:spPr>
            <a:xfrm flipH="1">
              <a:off x="5810250" y="6605222"/>
              <a:ext cx="259128" cy="55122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83" name="Straight Connector 482"/>
            <p:cNvCxnSpPr/>
            <p:nvPr userDrawn="1"/>
          </p:nvCxnSpPr>
          <p:spPr>
            <a:xfrm flipH="1" flipV="1">
              <a:off x="7569200" y="5883276"/>
              <a:ext cx="469901" cy="11722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84" name="Straight Connector 483"/>
            <p:cNvCxnSpPr>
              <a:stCxn id="411" idx="0"/>
              <a:endCxn id="376" idx="4"/>
            </p:cNvCxnSpPr>
            <p:nvPr userDrawn="1"/>
          </p:nvCxnSpPr>
          <p:spPr>
            <a:xfrm flipH="1" flipV="1">
              <a:off x="8029956" y="5506212"/>
              <a:ext cx="84329" cy="411989"/>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a:stCxn id="411" idx="6"/>
              <a:endCxn id="424" idx="3"/>
            </p:cNvCxnSpPr>
            <p:nvPr userDrawn="1"/>
          </p:nvCxnSpPr>
          <p:spPr>
            <a:xfrm flipV="1">
              <a:off x="8189468" y="5701911"/>
              <a:ext cx="671457" cy="29147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a:stCxn id="376" idx="6"/>
              <a:endCxn id="424" idx="2"/>
            </p:cNvCxnSpPr>
            <p:nvPr userDrawn="1"/>
          </p:nvCxnSpPr>
          <p:spPr>
            <a:xfrm>
              <a:off x="8147812" y="5388356"/>
              <a:ext cx="691390" cy="26111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a:stCxn id="425" idx="4"/>
              <a:endCxn id="424" idx="0"/>
            </p:cNvCxnSpPr>
            <p:nvPr userDrawn="1"/>
          </p:nvCxnSpPr>
          <p:spPr>
            <a:xfrm>
              <a:off x="8819135" y="5058918"/>
              <a:ext cx="94233" cy="51638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a:stCxn id="388" idx="1"/>
              <a:endCxn id="387" idx="5"/>
            </p:cNvCxnSpPr>
            <p:nvPr userDrawn="1"/>
          </p:nvCxnSpPr>
          <p:spPr>
            <a:xfrm flipH="1" flipV="1">
              <a:off x="6411935" y="5655688"/>
              <a:ext cx="99787" cy="22103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a:stCxn id="391" idx="6"/>
              <a:endCxn id="390" idx="2"/>
            </p:cNvCxnSpPr>
            <p:nvPr userDrawn="1"/>
          </p:nvCxnSpPr>
          <p:spPr>
            <a:xfrm flipV="1">
              <a:off x="5943346" y="6546850"/>
              <a:ext cx="101854" cy="247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a:stCxn id="410" idx="1"/>
              <a:endCxn id="390" idx="6"/>
            </p:cNvCxnSpPr>
            <p:nvPr userDrawn="1"/>
          </p:nvCxnSpPr>
          <p:spPr>
            <a:xfrm flipH="1" flipV="1">
              <a:off x="6210300" y="6546850"/>
              <a:ext cx="784023" cy="23157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a:stCxn id="398" idx="6"/>
              <a:endCxn id="401" idx="2"/>
            </p:cNvCxnSpPr>
            <p:nvPr userDrawn="1"/>
          </p:nvCxnSpPr>
          <p:spPr>
            <a:xfrm>
              <a:off x="2058923" y="5785612"/>
              <a:ext cx="633478" cy="13335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92" name="Straight Connector 491"/>
            <p:cNvCxnSpPr>
              <a:stCxn id="392" idx="4"/>
              <a:endCxn id="398" idx="0"/>
            </p:cNvCxnSpPr>
            <p:nvPr userDrawn="1"/>
          </p:nvCxnSpPr>
          <p:spPr>
            <a:xfrm flipH="1">
              <a:off x="1962913" y="5061712"/>
              <a:ext cx="174243" cy="62789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a:endCxn id="395" idx="2"/>
            </p:cNvCxnSpPr>
            <p:nvPr userDrawn="1"/>
          </p:nvCxnSpPr>
          <p:spPr>
            <a:xfrm flipV="1">
              <a:off x="-29633" y="4400550"/>
              <a:ext cx="1439333" cy="20955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a:endCxn id="392" idx="2"/>
            </p:cNvCxnSpPr>
            <p:nvPr userDrawn="1"/>
          </p:nvCxnSpPr>
          <p:spPr>
            <a:xfrm>
              <a:off x="-55033" y="4673600"/>
              <a:ext cx="2112433" cy="30835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a:endCxn id="404" idx="2"/>
            </p:cNvCxnSpPr>
            <p:nvPr userDrawn="1"/>
          </p:nvCxnSpPr>
          <p:spPr>
            <a:xfrm>
              <a:off x="0" y="4834467"/>
              <a:ext cx="419100" cy="15028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a:endCxn id="404" idx="3"/>
            </p:cNvCxnSpPr>
            <p:nvPr userDrawn="1"/>
          </p:nvCxnSpPr>
          <p:spPr>
            <a:xfrm flipV="1">
              <a:off x="0" y="5043122"/>
              <a:ext cx="443278" cy="36707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a:endCxn id="403" idx="1"/>
            </p:cNvCxnSpPr>
            <p:nvPr userDrawn="1"/>
          </p:nvCxnSpPr>
          <p:spPr>
            <a:xfrm>
              <a:off x="-101600" y="5219700"/>
              <a:ext cx="580619" cy="758419"/>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a:stCxn id="397" idx="3"/>
              <a:endCxn id="403" idx="7"/>
            </p:cNvCxnSpPr>
            <p:nvPr userDrawn="1"/>
          </p:nvCxnSpPr>
          <p:spPr>
            <a:xfrm flipH="1">
              <a:off x="645693" y="5498462"/>
              <a:ext cx="510645" cy="47965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99" name="Straight Connector 498"/>
            <p:cNvCxnSpPr>
              <a:endCxn id="403" idx="0"/>
            </p:cNvCxnSpPr>
            <p:nvPr userDrawn="1"/>
          </p:nvCxnSpPr>
          <p:spPr>
            <a:xfrm>
              <a:off x="495300" y="5080000"/>
              <a:ext cx="67056" cy="8636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00" name="Straight Connector 499"/>
            <p:cNvCxnSpPr>
              <a:stCxn id="368" idx="4"/>
              <a:endCxn id="367" idx="0"/>
            </p:cNvCxnSpPr>
            <p:nvPr userDrawn="1"/>
          </p:nvCxnSpPr>
          <p:spPr>
            <a:xfrm>
              <a:off x="3521075" y="4699000"/>
              <a:ext cx="15875" cy="3048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a:stCxn id="369" idx="5"/>
              <a:endCxn id="367" idx="2"/>
            </p:cNvCxnSpPr>
            <p:nvPr userDrawn="1"/>
          </p:nvCxnSpPr>
          <p:spPr>
            <a:xfrm>
              <a:off x="3309572" y="4998672"/>
              <a:ext cx="144828" cy="8767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a:stCxn id="399" idx="0"/>
              <a:endCxn id="401" idx="3"/>
            </p:cNvCxnSpPr>
            <p:nvPr userDrawn="1"/>
          </p:nvCxnSpPr>
          <p:spPr>
            <a:xfrm flipV="1">
              <a:off x="2638807" y="5964402"/>
              <a:ext cx="72416" cy="410999"/>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a:stCxn id="399" idx="1"/>
              <a:endCxn id="398" idx="5"/>
            </p:cNvCxnSpPr>
            <p:nvPr userDrawn="1"/>
          </p:nvCxnSpPr>
          <p:spPr>
            <a:xfrm flipH="1" flipV="1">
              <a:off x="2030802" y="5853501"/>
              <a:ext cx="556099" cy="543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a:stCxn id="399" idx="3"/>
              <a:endCxn id="400" idx="7"/>
            </p:cNvCxnSpPr>
            <p:nvPr userDrawn="1"/>
          </p:nvCxnSpPr>
          <p:spPr>
            <a:xfrm flipH="1">
              <a:off x="2278121" y="6500712"/>
              <a:ext cx="308780" cy="213529"/>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a:stCxn id="392" idx="4"/>
              <a:endCxn id="400" idx="0"/>
            </p:cNvCxnSpPr>
            <p:nvPr userDrawn="1"/>
          </p:nvCxnSpPr>
          <p:spPr>
            <a:xfrm>
              <a:off x="2137156" y="5061712"/>
              <a:ext cx="104775" cy="163753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06" name="Straight Connector 505"/>
            <p:cNvCxnSpPr>
              <a:stCxn id="396" idx="5"/>
              <a:endCxn id="400" idx="1"/>
            </p:cNvCxnSpPr>
            <p:nvPr userDrawn="1"/>
          </p:nvCxnSpPr>
          <p:spPr>
            <a:xfrm>
              <a:off x="1559607" y="6112557"/>
              <a:ext cx="646134" cy="60168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07" name="Straight Connector 506"/>
            <p:cNvCxnSpPr>
              <a:stCxn id="409" idx="5"/>
              <a:endCxn id="420" idx="1"/>
            </p:cNvCxnSpPr>
            <p:nvPr userDrawn="1"/>
          </p:nvCxnSpPr>
          <p:spPr>
            <a:xfrm>
              <a:off x="875981" y="6667181"/>
              <a:ext cx="500275" cy="18277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08" name="Straight Connector 507"/>
            <p:cNvCxnSpPr>
              <a:stCxn id="409" idx="7"/>
              <a:endCxn id="396" idx="3"/>
            </p:cNvCxnSpPr>
            <p:nvPr userDrawn="1"/>
          </p:nvCxnSpPr>
          <p:spPr>
            <a:xfrm flipV="1">
              <a:off x="875981" y="6112557"/>
              <a:ext cx="585742" cy="49176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a:stCxn id="403" idx="6"/>
              <a:endCxn id="396" idx="2"/>
            </p:cNvCxnSpPr>
            <p:nvPr userDrawn="1"/>
          </p:nvCxnSpPr>
          <p:spPr>
            <a:xfrm>
              <a:off x="680212" y="6061456"/>
              <a:ext cx="761239" cy="2159"/>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a:stCxn id="409" idx="1"/>
              <a:endCxn id="403" idx="5"/>
            </p:cNvCxnSpPr>
            <p:nvPr userDrawn="1"/>
          </p:nvCxnSpPr>
          <p:spPr>
            <a:xfrm flipH="1" flipV="1">
              <a:off x="645693" y="6144793"/>
              <a:ext cx="167426" cy="45952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a:endCxn id="409" idx="2"/>
            </p:cNvCxnSpPr>
            <p:nvPr userDrawn="1"/>
          </p:nvCxnSpPr>
          <p:spPr>
            <a:xfrm flipV="1">
              <a:off x="279400" y="6635750"/>
              <a:ext cx="520700" cy="3598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12" name="Straight Connector 511"/>
            <p:cNvCxnSpPr>
              <a:stCxn id="397" idx="5"/>
              <a:endCxn id="396" idx="1"/>
            </p:cNvCxnSpPr>
            <p:nvPr userDrawn="1"/>
          </p:nvCxnSpPr>
          <p:spPr>
            <a:xfrm>
              <a:off x="1282062" y="5498462"/>
              <a:ext cx="179661" cy="51621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a:stCxn id="392" idx="3"/>
              <a:endCxn id="396" idx="7"/>
            </p:cNvCxnSpPr>
            <p:nvPr userDrawn="1"/>
          </p:nvCxnSpPr>
          <p:spPr>
            <a:xfrm flipH="1">
              <a:off x="1559607" y="5038352"/>
              <a:ext cx="521153" cy="97632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a:stCxn id="397" idx="7"/>
              <a:endCxn id="392" idx="3"/>
            </p:cNvCxnSpPr>
            <p:nvPr userDrawn="1"/>
          </p:nvCxnSpPr>
          <p:spPr>
            <a:xfrm flipV="1">
              <a:off x="1282062" y="5038352"/>
              <a:ext cx="798698" cy="33438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userDrawn="1"/>
          </p:nvCxnSpPr>
          <p:spPr>
            <a:xfrm flipH="1">
              <a:off x="3924300" y="5032810"/>
              <a:ext cx="1429458" cy="91561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a:stCxn id="419" idx="6"/>
              <a:endCxn id="418" idx="2"/>
            </p:cNvCxnSpPr>
            <p:nvPr userDrawn="1"/>
          </p:nvCxnSpPr>
          <p:spPr>
            <a:xfrm flipV="1">
              <a:off x="8617712" y="3688335"/>
              <a:ext cx="221489" cy="4584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a:stCxn id="376" idx="0"/>
              <a:endCxn id="417" idx="4"/>
            </p:cNvCxnSpPr>
            <p:nvPr userDrawn="1"/>
          </p:nvCxnSpPr>
          <p:spPr>
            <a:xfrm flipV="1">
              <a:off x="8029956" y="4430267"/>
              <a:ext cx="249428" cy="84023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a:stCxn id="416" idx="5"/>
              <a:endCxn id="417" idx="1"/>
            </p:cNvCxnSpPr>
            <p:nvPr userDrawn="1"/>
          </p:nvCxnSpPr>
          <p:spPr>
            <a:xfrm>
              <a:off x="7684037" y="3848637"/>
              <a:ext cx="533204" cy="43160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userDrawn="1"/>
          </p:nvCxnSpPr>
          <p:spPr>
            <a:xfrm>
              <a:off x="7702550" y="3822699"/>
              <a:ext cx="2064073" cy="95561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a:stCxn id="416" idx="6"/>
              <a:endCxn id="428" idx="2"/>
            </p:cNvCxnSpPr>
            <p:nvPr userDrawn="1"/>
          </p:nvCxnSpPr>
          <p:spPr>
            <a:xfrm>
              <a:off x="7712456" y="3780028"/>
              <a:ext cx="1602994" cy="28435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a:stCxn id="418" idx="5"/>
              <a:endCxn id="428" idx="1"/>
            </p:cNvCxnSpPr>
            <p:nvPr userDrawn="1"/>
          </p:nvCxnSpPr>
          <p:spPr>
            <a:xfrm>
              <a:off x="8967547" y="3741497"/>
              <a:ext cx="361034" cy="29118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a:stCxn id="427" idx="1"/>
              <a:endCxn id="428" idx="5"/>
            </p:cNvCxnSpPr>
            <p:nvPr userDrawn="1"/>
          </p:nvCxnSpPr>
          <p:spPr>
            <a:xfrm flipH="1" flipV="1">
              <a:off x="9391981" y="4096081"/>
              <a:ext cx="375404" cy="66115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a:stCxn id="429" idx="2"/>
              <a:endCxn id="428" idx="7"/>
            </p:cNvCxnSpPr>
            <p:nvPr userDrawn="1"/>
          </p:nvCxnSpPr>
          <p:spPr>
            <a:xfrm flipH="1">
              <a:off x="9391981" y="3821303"/>
              <a:ext cx="729919" cy="21137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userDrawn="1"/>
          </p:nvCxnSpPr>
          <p:spPr>
            <a:xfrm flipH="1">
              <a:off x="9909175" y="4098714"/>
              <a:ext cx="71586" cy="37803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a:stCxn id="436" idx="2"/>
              <a:endCxn id="414" idx="6"/>
            </p:cNvCxnSpPr>
            <p:nvPr userDrawn="1"/>
          </p:nvCxnSpPr>
          <p:spPr>
            <a:xfrm flipH="1">
              <a:off x="9944100" y="4510659"/>
              <a:ext cx="736600" cy="2641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a:stCxn id="436" idx="5"/>
              <a:endCxn id="413" idx="1"/>
            </p:cNvCxnSpPr>
            <p:nvPr userDrawn="1"/>
          </p:nvCxnSpPr>
          <p:spPr>
            <a:xfrm>
              <a:off x="10749426" y="4539126"/>
              <a:ext cx="585897" cy="35547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a:stCxn id="426" idx="6"/>
              <a:endCxn id="413" idx="2"/>
            </p:cNvCxnSpPr>
            <p:nvPr userDrawn="1"/>
          </p:nvCxnSpPr>
          <p:spPr>
            <a:xfrm flipV="1">
              <a:off x="9988550" y="4968240"/>
              <a:ext cx="1352550" cy="24498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28" name="Straight Connector 527"/>
            <p:cNvCxnSpPr>
              <a:stCxn id="426" idx="5"/>
              <a:endCxn id="440" idx="1"/>
            </p:cNvCxnSpPr>
            <p:nvPr userDrawn="1"/>
          </p:nvCxnSpPr>
          <p:spPr>
            <a:xfrm>
              <a:off x="9967161" y="5264859"/>
              <a:ext cx="788831" cy="29683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a:stCxn id="423" idx="7"/>
              <a:endCxn id="426" idx="3"/>
            </p:cNvCxnSpPr>
            <p:nvPr userDrawn="1"/>
          </p:nvCxnSpPr>
          <p:spPr>
            <a:xfrm flipV="1">
              <a:off x="9487687" y="5264859"/>
              <a:ext cx="376202" cy="22024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userDrawn="1"/>
          </p:nvCxnSpPr>
          <p:spPr>
            <a:xfrm flipV="1">
              <a:off x="9442197" y="4904163"/>
              <a:ext cx="337888" cy="57589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a:stCxn id="425" idx="6"/>
              <a:endCxn id="427" idx="2"/>
            </p:cNvCxnSpPr>
            <p:nvPr userDrawn="1"/>
          </p:nvCxnSpPr>
          <p:spPr>
            <a:xfrm flipV="1">
              <a:off x="8894318" y="4821174"/>
              <a:ext cx="846583" cy="16256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userDrawn="1"/>
          </p:nvCxnSpPr>
          <p:spPr>
            <a:xfrm flipV="1">
              <a:off x="8965811" y="4891463"/>
              <a:ext cx="782524" cy="70988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userDrawn="1"/>
          </p:nvCxnSpPr>
          <p:spPr>
            <a:xfrm flipV="1">
              <a:off x="8147812" y="4865625"/>
              <a:ext cx="1593089" cy="49733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userDrawn="1"/>
          </p:nvCxnSpPr>
          <p:spPr>
            <a:xfrm>
              <a:off x="9494037" y="5557037"/>
              <a:ext cx="608813" cy="29906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userDrawn="1"/>
          </p:nvCxnSpPr>
          <p:spPr>
            <a:xfrm>
              <a:off x="9486900" y="5600700"/>
              <a:ext cx="348028" cy="52582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36" name="Straight Connector 535"/>
            <p:cNvCxnSpPr/>
            <p:nvPr userDrawn="1"/>
          </p:nvCxnSpPr>
          <p:spPr>
            <a:xfrm flipH="1" flipV="1">
              <a:off x="8966200" y="5715000"/>
              <a:ext cx="277367" cy="51003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a:endCxn id="375" idx="0"/>
            </p:cNvCxnSpPr>
            <p:nvPr userDrawn="1"/>
          </p:nvCxnSpPr>
          <p:spPr>
            <a:xfrm>
              <a:off x="7175500" y="4699000"/>
              <a:ext cx="246380" cy="660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userDrawn="1"/>
          </p:nvCxnSpPr>
          <p:spPr>
            <a:xfrm>
              <a:off x="5919105" y="6211204"/>
              <a:ext cx="168559" cy="25136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a:endCxn id="413" idx="7"/>
            </p:cNvCxnSpPr>
            <p:nvPr userDrawn="1"/>
          </p:nvCxnSpPr>
          <p:spPr>
            <a:xfrm flipH="1">
              <a:off x="11520613" y="3670300"/>
              <a:ext cx="772987" cy="122430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a:endCxn id="437" idx="7"/>
            </p:cNvCxnSpPr>
            <p:nvPr userDrawn="1"/>
          </p:nvCxnSpPr>
          <p:spPr>
            <a:xfrm flipH="1">
              <a:off x="11887531" y="3581400"/>
              <a:ext cx="431469" cy="21633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userDrawn="1"/>
          </p:nvCxnSpPr>
          <p:spPr>
            <a:xfrm>
              <a:off x="6592647" y="5983047"/>
              <a:ext cx="429437" cy="77335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userDrawn="1"/>
          </p:nvCxnSpPr>
          <p:spPr>
            <a:xfrm flipV="1">
              <a:off x="10210800" y="5618627"/>
              <a:ext cx="519790" cy="24877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43" name="Straight Connector 542"/>
            <p:cNvCxnSpPr>
              <a:stCxn id="433" idx="3"/>
              <a:endCxn id="422" idx="7"/>
            </p:cNvCxnSpPr>
            <p:nvPr userDrawn="1"/>
          </p:nvCxnSpPr>
          <p:spPr>
            <a:xfrm flipH="1">
              <a:off x="9958022" y="5941946"/>
              <a:ext cx="155626" cy="20998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44" name="Straight Connector 543"/>
            <p:cNvCxnSpPr/>
            <p:nvPr userDrawn="1"/>
          </p:nvCxnSpPr>
          <p:spPr>
            <a:xfrm flipV="1">
              <a:off x="9315781" y="6235700"/>
              <a:ext cx="514019" cy="1948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userDrawn="1"/>
          </p:nvCxnSpPr>
          <p:spPr>
            <a:xfrm flipV="1">
              <a:off x="10812926" y="5390028"/>
              <a:ext cx="280378" cy="18639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userDrawn="1"/>
          </p:nvCxnSpPr>
          <p:spPr>
            <a:xfrm flipV="1">
              <a:off x="11188700" y="5317491"/>
              <a:ext cx="95252" cy="29209"/>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a:stCxn id="434" idx="2"/>
              <a:endCxn id="438" idx="6"/>
            </p:cNvCxnSpPr>
            <p:nvPr userDrawn="1"/>
          </p:nvCxnSpPr>
          <p:spPr>
            <a:xfrm flipH="1" flipV="1">
              <a:off x="11428729" y="5317491"/>
              <a:ext cx="255271" cy="3695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a:stCxn id="435" idx="1"/>
              <a:endCxn id="434" idx="5"/>
            </p:cNvCxnSpPr>
            <p:nvPr userDrawn="1"/>
          </p:nvCxnSpPr>
          <p:spPr>
            <a:xfrm flipH="1" flipV="1">
              <a:off x="11783946" y="5395846"/>
              <a:ext cx="435678" cy="26075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a:stCxn id="435" idx="3"/>
              <a:endCxn id="421" idx="7"/>
            </p:cNvCxnSpPr>
            <p:nvPr userDrawn="1"/>
          </p:nvCxnSpPr>
          <p:spPr>
            <a:xfrm flipH="1">
              <a:off x="11993223" y="5803878"/>
              <a:ext cx="226401" cy="36072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a:stCxn id="434" idx="4"/>
              <a:endCxn id="421" idx="0"/>
            </p:cNvCxnSpPr>
            <p:nvPr userDrawn="1"/>
          </p:nvCxnSpPr>
          <p:spPr>
            <a:xfrm>
              <a:off x="11742547" y="5412994"/>
              <a:ext cx="177038" cy="72110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51" name="Straight Connector 550"/>
            <p:cNvCxnSpPr>
              <a:stCxn id="438" idx="4"/>
              <a:endCxn id="421" idx="1"/>
            </p:cNvCxnSpPr>
            <p:nvPr userDrawn="1"/>
          </p:nvCxnSpPr>
          <p:spPr>
            <a:xfrm>
              <a:off x="11362691" y="5383529"/>
              <a:ext cx="483256" cy="78107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52" name="Straight Connector 551"/>
            <p:cNvCxnSpPr>
              <a:stCxn id="427" idx="6"/>
              <a:endCxn id="413" idx="2"/>
            </p:cNvCxnSpPr>
            <p:nvPr userDrawn="1"/>
          </p:nvCxnSpPr>
          <p:spPr>
            <a:xfrm>
              <a:off x="9921747" y="4821176"/>
              <a:ext cx="1419353" cy="11963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a:endCxn id="413" idx="0"/>
            </p:cNvCxnSpPr>
            <p:nvPr userDrawn="1"/>
          </p:nvCxnSpPr>
          <p:spPr>
            <a:xfrm>
              <a:off x="11328400" y="4330700"/>
              <a:ext cx="117856" cy="533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sp>
          <p:nvSpPr>
            <p:cNvPr id="554" name="Oval 553"/>
            <p:cNvSpPr/>
            <p:nvPr userDrawn="1"/>
          </p:nvSpPr>
          <p:spPr>
            <a:xfrm>
              <a:off x="11271253" y="4222753"/>
              <a:ext cx="95499" cy="95499"/>
            </a:xfrm>
            <a:prstGeom prst="ellipse">
              <a:avLst/>
            </a:prstGeom>
            <a:solidFill>
              <a:schemeClr val="bg1"/>
            </a:solidFill>
            <a:ln w="317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grpSp>
    </p:spTree>
    <p:extLst>
      <p:ext uri="{BB962C8B-B14F-4D97-AF65-F5344CB8AC3E}">
        <p14:creationId xmlns:p14="http://schemas.microsoft.com/office/powerpoint/2010/main" val="78664894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ver &amp; Subheadline">
    <p:spTree>
      <p:nvGrpSpPr>
        <p:cNvPr id="1" name=""/>
        <p:cNvGrpSpPr/>
        <p:nvPr/>
      </p:nvGrpSpPr>
      <p:grpSpPr>
        <a:xfrm>
          <a:off x="0" y="0"/>
          <a:ext cx="0" cy="0"/>
          <a:chOff x="0" y="0"/>
          <a:chExt cx="0" cy="0"/>
        </a:xfrm>
      </p:grpSpPr>
      <p:sp>
        <p:nvSpPr>
          <p:cNvPr id="23" name="Title 1"/>
          <p:cNvSpPr>
            <a:spLocks noGrp="1"/>
          </p:cNvSpPr>
          <p:nvPr>
            <p:ph type="ctrTitle" hasCustomPrompt="1"/>
          </p:nvPr>
        </p:nvSpPr>
        <p:spPr>
          <a:xfrm>
            <a:off x="542743" y="1547299"/>
            <a:ext cx="11141258" cy="577835"/>
          </a:xfrm>
          <a:noFill/>
        </p:spPr>
        <p:txBody>
          <a:bodyPr lIns="0" tIns="0" rIns="0" bIns="0" anchor="ctr" anchorCtr="0">
            <a:noAutofit/>
          </a:bodyPr>
          <a:lstStyle>
            <a:lvl1pPr>
              <a:lnSpc>
                <a:spcPct val="80000"/>
              </a:lnSpc>
              <a:spcBef>
                <a:spcPts val="0"/>
              </a:spcBef>
              <a:spcAft>
                <a:spcPts val="0"/>
              </a:spcAft>
              <a:defRPr sz="3800" b="1">
                <a:solidFill>
                  <a:srgbClr val="44499C"/>
                </a:solidFill>
              </a:defRPr>
            </a:lvl1pPr>
          </a:lstStyle>
          <a:p>
            <a:r>
              <a:rPr lang="en-US" dirty="0" smtClean="0"/>
              <a:t>PRESENTATION TITLE</a:t>
            </a:r>
            <a:endParaRPr lang="en-US" dirty="0"/>
          </a:p>
        </p:txBody>
      </p:sp>
      <p:sp>
        <p:nvSpPr>
          <p:cNvPr id="25" name="Text Placeholder 27"/>
          <p:cNvSpPr>
            <a:spLocks noGrp="1"/>
          </p:cNvSpPr>
          <p:nvPr>
            <p:ph type="body" sz="quarter" idx="10" hasCustomPrompt="1"/>
          </p:nvPr>
        </p:nvSpPr>
        <p:spPr>
          <a:xfrm>
            <a:off x="572449" y="2510368"/>
            <a:ext cx="11136951" cy="355600"/>
          </a:xfrm>
          <a:prstGeom prst="rect">
            <a:avLst/>
          </a:prstGeom>
        </p:spPr>
        <p:txBody>
          <a:bodyPr lIns="0" tIns="0" rIns="0" bIns="0"/>
          <a:lstStyle>
            <a:lvl1pPr marL="0" indent="0">
              <a:buNone/>
              <a:defRPr sz="1800" baseline="0">
                <a:solidFill>
                  <a:srgbClr val="333333"/>
                </a:solidFill>
              </a:defRPr>
            </a:lvl1pPr>
            <a:lvl2pPr marL="510749" indent="0" algn="l">
              <a:spcBef>
                <a:spcPts val="0"/>
              </a:spcBef>
              <a:spcAft>
                <a:spcPts val="0"/>
              </a:spcAft>
              <a:buNone/>
              <a:defRPr sz="1800"/>
            </a:lvl2pPr>
          </a:lstStyle>
          <a:p>
            <a:pPr lvl="0"/>
            <a:r>
              <a:rPr lang="en-US" dirty="0" smtClean="0"/>
              <a:t>Your name goes here</a:t>
            </a:r>
          </a:p>
        </p:txBody>
      </p:sp>
      <p:sp>
        <p:nvSpPr>
          <p:cNvPr id="28" name="Rectangle 5"/>
          <p:cNvSpPr>
            <a:spLocks noGrp="1" noChangeArrowheads="1"/>
          </p:cNvSpPr>
          <p:nvPr>
            <p:ph type="subTitle" idx="1" hasCustomPrompt="1"/>
          </p:nvPr>
        </p:nvSpPr>
        <p:spPr>
          <a:xfrm>
            <a:off x="569966" y="2058209"/>
            <a:ext cx="11139434" cy="409824"/>
          </a:xfrm>
          <a:prstGeom prst="rect">
            <a:avLst/>
          </a:prstGeom>
        </p:spPr>
        <p:txBody>
          <a:bodyPr lIns="0" tIns="0" rIns="0" bIns="0" anchor="t" anchorCtr="0">
            <a:noAutofit/>
          </a:bodyPr>
          <a:lstStyle>
            <a:lvl1pPr marL="0" indent="0">
              <a:buFont typeface="Wingdings" pitchFamily="2" charset="2"/>
              <a:buNone/>
              <a:defRPr sz="2600" baseline="0">
                <a:solidFill>
                  <a:schemeClr val="tx1"/>
                </a:solidFill>
              </a:defRPr>
            </a:lvl1pPr>
          </a:lstStyle>
          <a:p>
            <a:r>
              <a:rPr lang="en-US" dirty="0" smtClean="0"/>
              <a:t>Subtitle</a:t>
            </a:r>
            <a:endParaRPr lang="en-US" dirty="0"/>
          </a:p>
        </p:txBody>
      </p:sp>
      <p:pic>
        <p:nvPicPr>
          <p:cNvPr id="16" name="Picture 15"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36804"/>
            <a:ext cx="1489075" cy="298450"/>
          </a:xfrm>
          <a:prstGeom prst="rect">
            <a:avLst/>
          </a:prstGeom>
        </p:spPr>
      </p:pic>
      <p:sp>
        <p:nvSpPr>
          <p:cNvPr id="18" name="Rectangle 17"/>
          <p:cNvSpPr/>
          <p:nvPr userDrawn="1"/>
        </p:nvSpPr>
        <p:spPr>
          <a:xfrm>
            <a:off x="1" y="-1"/>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13" name="TextBox 212"/>
          <p:cNvSpPr txBox="1"/>
          <p:nvPr userDrawn="1"/>
        </p:nvSpPr>
        <p:spPr>
          <a:xfrm>
            <a:off x="564671" y="6631706"/>
            <a:ext cx="4065215" cy="123111"/>
          </a:xfrm>
          <a:prstGeom prst="rect">
            <a:avLst/>
          </a:prstGeom>
          <a:noFill/>
        </p:spPr>
        <p:txBody>
          <a:bodyPr wrap="none" lIns="0" tIns="0" rIns="0" bIns="0" rtlCol="0">
            <a:spAutoFit/>
          </a:bodyPr>
          <a:lstStyle/>
          <a:p>
            <a:pPr algn="l"/>
            <a:r>
              <a:rPr lang="en-US" sz="800" kern="0" spc="30" dirty="0" smtClean="0">
                <a:solidFill>
                  <a:schemeClr val="bg1">
                    <a:lumMod val="50000"/>
                  </a:schemeClr>
                </a:solidFill>
                <a:latin typeface="+mn-lt"/>
                <a:cs typeface="Tahoma"/>
              </a:rPr>
              <a:t>© COPYRIGHT 2016 MARKLOGIC CORPORATION. ALL RIGHTS RESERVED. </a:t>
            </a:r>
          </a:p>
        </p:txBody>
      </p:sp>
      <p:grpSp>
        <p:nvGrpSpPr>
          <p:cNvPr id="84" name="Group 83"/>
          <p:cNvGrpSpPr/>
          <p:nvPr userDrawn="1"/>
        </p:nvGrpSpPr>
        <p:grpSpPr>
          <a:xfrm flipH="1">
            <a:off x="-114300" y="3547534"/>
            <a:ext cx="12500737" cy="3575050"/>
            <a:chOff x="-101600" y="3581400"/>
            <a:chExt cx="12500737" cy="3575050"/>
          </a:xfrm>
        </p:grpSpPr>
        <p:cxnSp>
          <p:nvCxnSpPr>
            <p:cNvPr id="85" name="Straight Connector 84"/>
            <p:cNvCxnSpPr/>
            <p:nvPr userDrawn="1"/>
          </p:nvCxnSpPr>
          <p:spPr>
            <a:xfrm flipV="1">
              <a:off x="10598151" y="5617718"/>
              <a:ext cx="171575" cy="50495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userDrawn="1"/>
          </p:nvCxnSpPr>
          <p:spPr>
            <a:xfrm>
              <a:off x="10171046" y="5916546"/>
              <a:ext cx="409324" cy="21526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userDrawn="1"/>
          </p:nvCxnSpPr>
          <p:spPr>
            <a:xfrm>
              <a:off x="10799318" y="5615559"/>
              <a:ext cx="355513" cy="36229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a:stCxn id="120" idx="5"/>
              <a:endCxn id="122" idx="1"/>
            </p:cNvCxnSpPr>
            <p:nvPr userDrawn="1"/>
          </p:nvCxnSpPr>
          <p:spPr>
            <a:xfrm>
              <a:off x="819042" y="4006742"/>
              <a:ext cx="603677" cy="36237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sp>
          <p:nvSpPr>
            <p:cNvPr id="89" name="Oval 88"/>
            <p:cNvSpPr/>
            <p:nvPr userDrawn="1"/>
          </p:nvSpPr>
          <p:spPr>
            <a:xfrm>
              <a:off x="4533900" y="4114800"/>
              <a:ext cx="254000" cy="254000"/>
            </a:xfrm>
            <a:prstGeom prst="ellipse">
              <a:avLst/>
            </a:prstGeom>
            <a:solidFill>
              <a:schemeClr val="bg1"/>
            </a:solidFill>
            <a:ln w="6032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90" name="Oval 89"/>
            <p:cNvSpPr/>
            <p:nvPr userDrawn="1"/>
          </p:nvSpPr>
          <p:spPr>
            <a:xfrm>
              <a:off x="3848100" y="3898900"/>
              <a:ext cx="228600" cy="228600"/>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91" name="Oval 90"/>
            <p:cNvSpPr/>
            <p:nvPr userDrawn="1"/>
          </p:nvSpPr>
          <p:spPr>
            <a:xfrm>
              <a:off x="4864100" y="4406900"/>
              <a:ext cx="177800" cy="177800"/>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92" name="Oval 91"/>
            <p:cNvSpPr/>
            <p:nvPr userDrawn="1"/>
          </p:nvSpPr>
          <p:spPr>
            <a:xfrm>
              <a:off x="5283200" y="3822700"/>
              <a:ext cx="107950" cy="107950"/>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93" name="Oval 92"/>
            <p:cNvSpPr/>
            <p:nvPr userDrawn="1"/>
          </p:nvSpPr>
          <p:spPr>
            <a:xfrm>
              <a:off x="5111750" y="3594100"/>
              <a:ext cx="82550" cy="82550"/>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94" name="Oval 93"/>
            <p:cNvSpPr/>
            <p:nvPr userDrawn="1"/>
          </p:nvSpPr>
          <p:spPr>
            <a:xfrm>
              <a:off x="3454400" y="5003800"/>
              <a:ext cx="165100" cy="165100"/>
            </a:xfrm>
            <a:prstGeom prst="ellipse">
              <a:avLst/>
            </a:prstGeom>
            <a:solidFill>
              <a:schemeClr val="bg1"/>
            </a:solidFill>
            <a:ln w="571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95" name="Oval 94"/>
            <p:cNvSpPr/>
            <p:nvPr userDrawn="1"/>
          </p:nvSpPr>
          <p:spPr>
            <a:xfrm>
              <a:off x="3460750" y="4578350"/>
              <a:ext cx="120650" cy="120650"/>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96" name="Oval 95"/>
            <p:cNvSpPr/>
            <p:nvPr userDrawn="1"/>
          </p:nvSpPr>
          <p:spPr>
            <a:xfrm>
              <a:off x="3168650" y="4857750"/>
              <a:ext cx="165100" cy="165100"/>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97" name="Oval 96"/>
            <p:cNvSpPr/>
            <p:nvPr userDrawn="1"/>
          </p:nvSpPr>
          <p:spPr>
            <a:xfrm>
              <a:off x="2692400" y="4470400"/>
              <a:ext cx="88900" cy="88900"/>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98" name="Oval 97"/>
            <p:cNvSpPr>
              <a:spLocks noChangeAspect="1"/>
            </p:cNvSpPr>
            <p:nvPr userDrawn="1"/>
          </p:nvSpPr>
          <p:spPr>
            <a:xfrm>
              <a:off x="2279650" y="4660900"/>
              <a:ext cx="78993" cy="78993"/>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99" name="Oval 98"/>
            <p:cNvSpPr/>
            <p:nvPr userDrawn="1"/>
          </p:nvSpPr>
          <p:spPr>
            <a:xfrm>
              <a:off x="3651250" y="5867400"/>
              <a:ext cx="285750" cy="285750"/>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00" name="Oval 99"/>
            <p:cNvSpPr/>
            <p:nvPr userDrawn="1"/>
          </p:nvSpPr>
          <p:spPr>
            <a:xfrm>
              <a:off x="3225800" y="5892800"/>
              <a:ext cx="165100" cy="165100"/>
            </a:xfrm>
            <a:prstGeom prst="ellipse">
              <a:avLst/>
            </a:prstGeom>
            <a:solidFill>
              <a:schemeClr val="bg1"/>
            </a:solidFill>
            <a:ln w="158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01" name="Oval 100"/>
            <p:cNvSpPr/>
            <p:nvPr userDrawn="1"/>
          </p:nvSpPr>
          <p:spPr>
            <a:xfrm>
              <a:off x="5702300" y="5956300"/>
              <a:ext cx="254000" cy="254000"/>
            </a:xfrm>
            <a:prstGeom prst="ellipse">
              <a:avLst/>
            </a:prstGeom>
            <a:solidFill>
              <a:schemeClr val="bg1"/>
            </a:solidFill>
            <a:ln w="571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02" name="Oval 101"/>
            <p:cNvSpPr/>
            <p:nvPr userDrawn="1"/>
          </p:nvSpPr>
          <p:spPr>
            <a:xfrm>
              <a:off x="7340600" y="5359400"/>
              <a:ext cx="254000" cy="254000"/>
            </a:xfrm>
            <a:prstGeom prst="ellipse">
              <a:avLst/>
            </a:prstGeom>
            <a:solidFill>
              <a:schemeClr val="bg1"/>
            </a:solidFill>
            <a:ln w="571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03" name="Oval 102"/>
            <p:cNvSpPr/>
            <p:nvPr userDrawn="1"/>
          </p:nvSpPr>
          <p:spPr>
            <a:xfrm>
              <a:off x="7912100" y="5270500"/>
              <a:ext cx="235712" cy="235712"/>
            </a:xfrm>
            <a:prstGeom prst="ellipse">
              <a:avLst/>
            </a:prstGeom>
            <a:solidFill>
              <a:schemeClr val="bg1"/>
            </a:solidFill>
            <a:ln w="571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04" name="Oval 103"/>
            <p:cNvSpPr>
              <a:spLocks/>
            </p:cNvSpPr>
            <p:nvPr userDrawn="1"/>
          </p:nvSpPr>
          <p:spPr>
            <a:xfrm>
              <a:off x="7048500" y="4521200"/>
              <a:ext cx="210312" cy="208280"/>
            </a:xfrm>
            <a:prstGeom prst="ellipse">
              <a:avLst/>
            </a:prstGeom>
            <a:solidFill>
              <a:schemeClr val="bg1"/>
            </a:solidFill>
            <a:ln w="571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05" name="Oval 104"/>
            <p:cNvSpPr/>
            <p:nvPr userDrawn="1"/>
          </p:nvSpPr>
          <p:spPr>
            <a:xfrm>
              <a:off x="5746750" y="4781550"/>
              <a:ext cx="120650" cy="120650"/>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06" name="Oval 105"/>
            <p:cNvSpPr/>
            <p:nvPr userDrawn="1"/>
          </p:nvSpPr>
          <p:spPr>
            <a:xfrm rot="5400000">
              <a:off x="5257800" y="5518150"/>
              <a:ext cx="82296" cy="74930"/>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07" name="Oval 106"/>
            <p:cNvSpPr/>
            <p:nvPr userDrawn="1"/>
          </p:nvSpPr>
          <p:spPr>
            <a:xfrm>
              <a:off x="4451350" y="6311900"/>
              <a:ext cx="184150" cy="184150"/>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08" name="Oval 107"/>
            <p:cNvSpPr/>
            <p:nvPr userDrawn="1"/>
          </p:nvSpPr>
          <p:spPr>
            <a:xfrm>
              <a:off x="4432300" y="5905500"/>
              <a:ext cx="152400" cy="152400"/>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09" name="Oval 108"/>
            <p:cNvSpPr>
              <a:spLocks noChangeAspect="1"/>
            </p:cNvSpPr>
            <p:nvPr userDrawn="1"/>
          </p:nvSpPr>
          <p:spPr>
            <a:xfrm>
              <a:off x="5232402" y="5753102"/>
              <a:ext cx="106677" cy="106677"/>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10" name="Oval 109"/>
            <p:cNvSpPr/>
            <p:nvPr userDrawn="1"/>
          </p:nvSpPr>
          <p:spPr>
            <a:xfrm>
              <a:off x="4737102" y="6362702"/>
              <a:ext cx="115821" cy="115821"/>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11" name="Oval 110"/>
            <p:cNvSpPr/>
            <p:nvPr userDrawn="1"/>
          </p:nvSpPr>
          <p:spPr>
            <a:xfrm>
              <a:off x="5334002" y="4953002"/>
              <a:ext cx="115821" cy="115821"/>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12" name="Oval 111"/>
            <p:cNvSpPr/>
            <p:nvPr userDrawn="1"/>
          </p:nvSpPr>
          <p:spPr>
            <a:xfrm>
              <a:off x="5892800" y="5194300"/>
              <a:ext cx="203200" cy="203200"/>
            </a:xfrm>
            <a:prstGeom prst="ellipse">
              <a:avLst/>
            </a:prstGeom>
            <a:solidFill>
              <a:schemeClr val="bg1"/>
            </a:solidFill>
            <a:ln w="2286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13" name="Oval 112"/>
            <p:cNvSpPr/>
            <p:nvPr userDrawn="1"/>
          </p:nvSpPr>
          <p:spPr>
            <a:xfrm>
              <a:off x="6451601" y="4762501"/>
              <a:ext cx="150367" cy="150367"/>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14" name="Oval 113"/>
            <p:cNvSpPr>
              <a:spLocks/>
            </p:cNvSpPr>
            <p:nvPr userDrawn="1"/>
          </p:nvSpPr>
          <p:spPr>
            <a:xfrm>
              <a:off x="6223002" y="5461001"/>
              <a:ext cx="221349" cy="228090"/>
            </a:xfrm>
            <a:prstGeom prst="ellipse">
              <a:avLst/>
            </a:prstGeom>
            <a:solidFill>
              <a:schemeClr val="bg1"/>
            </a:solidFill>
            <a:ln w="666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15" name="Oval 114"/>
            <p:cNvSpPr/>
            <p:nvPr userDrawn="1"/>
          </p:nvSpPr>
          <p:spPr>
            <a:xfrm>
              <a:off x="6489701" y="5854701"/>
              <a:ext cx="150367" cy="150367"/>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16" name="Oval 115"/>
            <p:cNvSpPr/>
            <p:nvPr userDrawn="1"/>
          </p:nvSpPr>
          <p:spPr>
            <a:xfrm>
              <a:off x="6388100" y="6134100"/>
              <a:ext cx="89662" cy="89662"/>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17" name="Oval 116"/>
            <p:cNvSpPr/>
            <p:nvPr userDrawn="1"/>
          </p:nvSpPr>
          <p:spPr>
            <a:xfrm>
              <a:off x="6045200" y="6464300"/>
              <a:ext cx="165100" cy="165100"/>
            </a:xfrm>
            <a:prstGeom prst="ellipse">
              <a:avLst/>
            </a:prstGeom>
            <a:solidFill>
              <a:schemeClr val="bg1"/>
            </a:solidFill>
            <a:ln w="158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18" name="Oval 117"/>
            <p:cNvSpPr/>
            <p:nvPr userDrawn="1"/>
          </p:nvSpPr>
          <p:spPr>
            <a:xfrm>
              <a:off x="5861050" y="6534152"/>
              <a:ext cx="82296" cy="74930"/>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19" name="Oval 118"/>
            <p:cNvSpPr/>
            <p:nvPr userDrawn="1"/>
          </p:nvSpPr>
          <p:spPr>
            <a:xfrm>
              <a:off x="2057400" y="4902200"/>
              <a:ext cx="159512" cy="159512"/>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20" name="Oval 119"/>
            <p:cNvSpPr/>
            <p:nvPr userDrawn="1"/>
          </p:nvSpPr>
          <p:spPr>
            <a:xfrm>
              <a:off x="698501" y="3886201"/>
              <a:ext cx="141222" cy="141222"/>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21" name="Oval 120"/>
            <p:cNvSpPr/>
            <p:nvPr userDrawn="1"/>
          </p:nvSpPr>
          <p:spPr>
            <a:xfrm>
              <a:off x="2120900" y="3873500"/>
              <a:ext cx="88900" cy="88900"/>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22" name="Oval 121"/>
            <p:cNvSpPr/>
            <p:nvPr userDrawn="1"/>
          </p:nvSpPr>
          <p:spPr>
            <a:xfrm>
              <a:off x="1409700" y="4356100"/>
              <a:ext cx="88900" cy="88900"/>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23" name="Oval 122"/>
            <p:cNvSpPr/>
            <p:nvPr userDrawn="1"/>
          </p:nvSpPr>
          <p:spPr>
            <a:xfrm>
              <a:off x="1441451" y="5994401"/>
              <a:ext cx="138428" cy="138428"/>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24" name="Oval 123"/>
            <p:cNvSpPr/>
            <p:nvPr userDrawn="1"/>
          </p:nvSpPr>
          <p:spPr>
            <a:xfrm>
              <a:off x="1130300" y="5346700"/>
              <a:ext cx="177800" cy="177800"/>
            </a:xfrm>
            <a:prstGeom prst="ellipse">
              <a:avLst/>
            </a:prstGeom>
            <a:solidFill>
              <a:schemeClr val="bg1"/>
            </a:solidFill>
            <a:ln w="412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25" name="Oval 124"/>
            <p:cNvSpPr/>
            <p:nvPr userDrawn="1"/>
          </p:nvSpPr>
          <p:spPr>
            <a:xfrm>
              <a:off x="1866902" y="5689602"/>
              <a:ext cx="192021" cy="192020"/>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26" name="Oval 125"/>
            <p:cNvSpPr/>
            <p:nvPr userDrawn="1"/>
          </p:nvSpPr>
          <p:spPr>
            <a:xfrm>
              <a:off x="2565401" y="6375401"/>
              <a:ext cx="146811" cy="146811"/>
            </a:xfrm>
            <a:prstGeom prst="ellipse">
              <a:avLst/>
            </a:prstGeom>
            <a:solidFill>
              <a:schemeClr val="bg1"/>
            </a:solidFill>
            <a:ln w="571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27" name="Oval 126"/>
            <p:cNvSpPr/>
            <p:nvPr userDrawn="1"/>
          </p:nvSpPr>
          <p:spPr>
            <a:xfrm>
              <a:off x="2190750" y="6699250"/>
              <a:ext cx="102362" cy="102362"/>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28" name="Oval 127"/>
            <p:cNvSpPr/>
            <p:nvPr userDrawn="1"/>
          </p:nvSpPr>
          <p:spPr>
            <a:xfrm>
              <a:off x="2692401" y="5854701"/>
              <a:ext cx="128522" cy="128523"/>
            </a:xfrm>
            <a:prstGeom prst="ellipse">
              <a:avLst/>
            </a:prstGeom>
            <a:solidFill>
              <a:schemeClr val="bg1"/>
            </a:solidFill>
            <a:ln w="158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29" name="Oval 128"/>
            <p:cNvSpPr/>
            <p:nvPr userDrawn="1"/>
          </p:nvSpPr>
          <p:spPr>
            <a:xfrm>
              <a:off x="3225800" y="5384800"/>
              <a:ext cx="107950" cy="107950"/>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30" name="Oval 129"/>
            <p:cNvSpPr/>
            <p:nvPr userDrawn="1"/>
          </p:nvSpPr>
          <p:spPr>
            <a:xfrm>
              <a:off x="444500" y="5943600"/>
              <a:ext cx="235712" cy="235712"/>
            </a:xfrm>
            <a:prstGeom prst="ellipse">
              <a:avLst/>
            </a:prstGeom>
            <a:solidFill>
              <a:schemeClr val="bg1"/>
            </a:solidFill>
            <a:ln w="6032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31" name="Oval 130"/>
            <p:cNvSpPr/>
            <p:nvPr userDrawn="1"/>
          </p:nvSpPr>
          <p:spPr>
            <a:xfrm>
              <a:off x="419100" y="4902200"/>
              <a:ext cx="165100" cy="165100"/>
            </a:xfrm>
            <a:prstGeom prst="ellipse">
              <a:avLst/>
            </a:prstGeom>
            <a:solidFill>
              <a:schemeClr val="bg1"/>
            </a:solidFill>
            <a:ln w="2222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32" name="Oval 131"/>
            <p:cNvSpPr/>
            <p:nvPr userDrawn="1"/>
          </p:nvSpPr>
          <p:spPr>
            <a:xfrm>
              <a:off x="7448550" y="5797550"/>
              <a:ext cx="120650" cy="120650"/>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33" name="Oval 132"/>
            <p:cNvSpPr/>
            <p:nvPr userDrawn="1"/>
          </p:nvSpPr>
          <p:spPr>
            <a:xfrm>
              <a:off x="2978150" y="6457950"/>
              <a:ext cx="111506" cy="111506"/>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34" name="Oval 133"/>
            <p:cNvSpPr/>
            <p:nvPr userDrawn="1"/>
          </p:nvSpPr>
          <p:spPr>
            <a:xfrm>
              <a:off x="3232150" y="6280150"/>
              <a:ext cx="93218" cy="93218"/>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35" name="Oval 134"/>
            <p:cNvSpPr/>
            <p:nvPr userDrawn="1"/>
          </p:nvSpPr>
          <p:spPr>
            <a:xfrm>
              <a:off x="158750" y="6610350"/>
              <a:ext cx="120650" cy="120650"/>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36" name="Oval 135"/>
            <p:cNvSpPr/>
            <p:nvPr userDrawn="1"/>
          </p:nvSpPr>
          <p:spPr>
            <a:xfrm>
              <a:off x="800100" y="6591300"/>
              <a:ext cx="88900" cy="88900"/>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37" name="Oval 136"/>
            <p:cNvSpPr>
              <a:spLocks noChangeAspect="1"/>
            </p:cNvSpPr>
            <p:nvPr userDrawn="1"/>
          </p:nvSpPr>
          <p:spPr>
            <a:xfrm>
              <a:off x="6972303" y="6756402"/>
              <a:ext cx="150361" cy="150364"/>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38" name="Oval 137"/>
            <p:cNvSpPr/>
            <p:nvPr userDrawn="1"/>
          </p:nvSpPr>
          <p:spPr>
            <a:xfrm>
              <a:off x="8039101" y="5918201"/>
              <a:ext cx="150367" cy="150367"/>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39" name="Oval 138"/>
            <p:cNvSpPr>
              <a:spLocks/>
            </p:cNvSpPr>
            <p:nvPr userDrawn="1"/>
          </p:nvSpPr>
          <p:spPr>
            <a:xfrm>
              <a:off x="11341100" y="4864100"/>
              <a:ext cx="210312" cy="208280"/>
            </a:xfrm>
            <a:prstGeom prst="ellipse">
              <a:avLst/>
            </a:prstGeom>
            <a:solidFill>
              <a:schemeClr val="bg1"/>
            </a:solidFill>
            <a:ln w="666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40" name="Oval 139"/>
            <p:cNvSpPr/>
            <p:nvPr userDrawn="1"/>
          </p:nvSpPr>
          <p:spPr>
            <a:xfrm>
              <a:off x="9823450" y="4476750"/>
              <a:ext cx="120650" cy="120650"/>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41" name="Oval 140"/>
            <p:cNvSpPr/>
            <p:nvPr userDrawn="1"/>
          </p:nvSpPr>
          <p:spPr>
            <a:xfrm>
              <a:off x="9958917" y="4023784"/>
              <a:ext cx="73152" cy="74930"/>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42" name="Oval 141"/>
            <p:cNvSpPr/>
            <p:nvPr userDrawn="1"/>
          </p:nvSpPr>
          <p:spPr>
            <a:xfrm>
              <a:off x="7518400" y="3683000"/>
              <a:ext cx="194056" cy="194056"/>
            </a:xfrm>
            <a:prstGeom prst="ellipse">
              <a:avLst/>
            </a:prstGeom>
            <a:solidFill>
              <a:schemeClr val="bg1"/>
            </a:solidFill>
            <a:ln w="2286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43" name="Oval 142"/>
            <p:cNvSpPr/>
            <p:nvPr userDrawn="1"/>
          </p:nvSpPr>
          <p:spPr>
            <a:xfrm>
              <a:off x="8191501" y="4254501"/>
              <a:ext cx="175766" cy="175766"/>
            </a:xfrm>
            <a:prstGeom prst="ellipse">
              <a:avLst/>
            </a:prstGeom>
            <a:solidFill>
              <a:schemeClr val="bg1"/>
            </a:solidFill>
            <a:ln w="2286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44" name="Oval 143"/>
            <p:cNvSpPr/>
            <p:nvPr userDrawn="1"/>
          </p:nvSpPr>
          <p:spPr>
            <a:xfrm>
              <a:off x="8839201" y="3613151"/>
              <a:ext cx="150367" cy="150367"/>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45" name="Oval 144"/>
            <p:cNvSpPr/>
            <p:nvPr userDrawn="1"/>
          </p:nvSpPr>
          <p:spPr>
            <a:xfrm>
              <a:off x="8528050" y="3689350"/>
              <a:ext cx="89662" cy="89662"/>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46" name="Oval 145"/>
            <p:cNvSpPr/>
            <p:nvPr userDrawn="1"/>
          </p:nvSpPr>
          <p:spPr>
            <a:xfrm>
              <a:off x="1346201" y="6819900"/>
              <a:ext cx="205231" cy="205232"/>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47" name="Oval 146"/>
            <p:cNvSpPr/>
            <p:nvPr userDrawn="1"/>
          </p:nvSpPr>
          <p:spPr>
            <a:xfrm>
              <a:off x="11815445" y="6134100"/>
              <a:ext cx="208280" cy="208280"/>
            </a:xfrm>
            <a:prstGeom prst="ellipse">
              <a:avLst/>
            </a:prstGeom>
            <a:solidFill>
              <a:schemeClr val="bg1"/>
            </a:solidFill>
            <a:ln w="571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48" name="Oval 147"/>
            <p:cNvSpPr/>
            <p:nvPr userDrawn="1"/>
          </p:nvSpPr>
          <p:spPr>
            <a:xfrm>
              <a:off x="9817100" y="6127750"/>
              <a:ext cx="165100" cy="165100"/>
            </a:xfrm>
            <a:prstGeom prst="ellipse">
              <a:avLst/>
            </a:prstGeom>
            <a:solidFill>
              <a:schemeClr val="bg1"/>
            </a:solidFill>
            <a:ln w="571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49" name="Oval 148"/>
            <p:cNvSpPr/>
            <p:nvPr userDrawn="1"/>
          </p:nvSpPr>
          <p:spPr>
            <a:xfrm>
              <a:off x="9347203" y="5461003"/>
              <a:ext cx="164587" cy="164587"/>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50" name="Oval 149"/>
            <p:cNvSpPr/>
            <p:nvPr userDrawn="1"/>
          </p:nvSpPr>
          <p:spPr>
            <a:xfrm>
              <a:off x="8839202" y="5575302"/>
              <a:ext cx="148332" cy="148332"/>
            </a:xfrm>
            <a:prstGeom prst="ellipse">
              <a:avLst/>
            </a:prstGeom>
            <a:solidFill>
              <a:schemeClr val="bg1"/>
            </a:solidFill>
            <a:ln w="2286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51" name="Oval 150"/>
            <p:cNvSpPr/>
            <p:nvPr userDrawn="1"/>
          </p:nvSpPr>
          <p:spPr>
            <a:xfrm>
              <a:off x="8743951" y="4908551"/>
              <a:ext cx="150367" cy="150367"/>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52" name="Oval 151"/>
            <p:cNvSpPr>
              <a:spLocks noChangeAspect="1"/>
            </p:cNvSpPr>
            <p:nvPr userDrawn="1"/>
          </p:nvSpPr>
          <p:spPr>
            <a:xfrm>
              <a:off x="9842500" y="5140198"/>
              <a:ext cx="146050" cy="146050"/>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53" name="Oval 152"/>
            <p:cNvSpPr/>
            <p:nvPr userDrawn="1"/>
          </p:nvSpPr>
          <p:spPr>
            <a:xfrm>
              <a:off x="9740901" y="4730751"/>
              <a:ext cx="180846" cy="180846"/>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54" name="Oval 153"/>
            <p:cNvSpPr/>
            <p:nvPr userDrawn="1"/>
          </p:nvSpPr>
          <p:spPr>
            <a:xfrm>
              <a:off x="9315450" y="4019550"/>
              <a:ext cx="89662" cy="89662"/>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55" name="Oval 154"/>
            <p:cNvSpPr/>
            <p:nvPr userDrawn="1"/>
          </p:nvSpPr>
          <p:spPr>
            <a:xfrm>
              <a:off x="10121900" y="3771900"/>
              <a:ext cx="98806" cy="98806"/>
            </a:xfrm>
            <a:prstGeom prst="ellipse">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56" name="Oval 155"/>
            <p:cNvSpPr/>
            <p:nvPr userDrawn="1"/>
          </p:nvSpPr>
          <p:spPr>
            <a:xfrm>
              <a:off x="11117792" y="5941484"/>
              <a:ext cx="73152" cy="74930"/>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57" name="Oval 156"/>
            <p:cNvSpPr/>
            <p:nvPr userDrawn="1"/>
          </p:nvSpPr>
          <p:spPr>
            <a:xfrm flipV="1">
              <a:off x="10547350" y="6089651"/>
              <a:ext cx="91440" cy="91437"/>
            </a:xfrm>
            <a:prstGeom prst="ellipse">
              <a:avLst/>
            </a:prstGeom>
            <a:solidFill>
              <a:srgbClr val="A6A6A6"/>
            </a:solidFill>
            <a:ln w="5715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58" name="Oval 157"/>
            <p:cNvSpPr/>
            <p:nvPr userDrawn="1"/>
          </p:nvSpPr>
          <p:spPr>
            <a:xfrm>
              <a:off x="9226550" y="6216650"/>
              <a:ext cx="89662" cy="89662"/>
            </a:xfrm>
            <a:prstGeom prst="ellipse">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59" name="Oval 158"/>
            <p:cNvSpPr/>
            <p:nvPr userDrawn="1"/>
          </p:nvSpPr>
          <p:spPr>
            <a:xfrm>
              <a:off x="10096500" y="5842000"/>
              <a:ext cx="117094" cy="117094"/>
            </a:xfrm>
            <a:prstGeom prst="ellipse">
              <a:avLst/>
            </a:prstGeom>
            <a:solidFill>
              <a:schemeClr val="bg1"/>
            </a:solidFill>
            <a:ln w="2794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60" name="Oval 159"/>
            <p:cNvSpPr/>
            <p:nvPr userDrawn="1"/>
          </p:nvSpPr>
          <p:spPr>
            <a:xfrm>
              <a:off x="11684000" y="5295900"/>
              <a:ext cx="117094" cy="117094"/>
            </a:xfrm>
            <a:prstGeom prst="ellipse">
              <a:avLst/>
            </a:prstGeom>
            <a:solidFill>
              <a:schemeClr val="bg1"/>
            </a:solidFill>
            <a:ln w="2794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61" name="Oval 160"/>
            <p:cNvSpPr>
              <a:spLocks/>
            </p:cNvSpPr>
            <p:nvPr userDrawn="1"/>
          </p:nvSpPr>
          <p:spPr>
            <a:xfrm>
              <a:off x="12188825" y="5626100"/>
              <a:ext cx="210312" cy="208280"/>
            </a:xfrm>
            <a:prstGeom prst="ellipse">
              <a:avLst/>
            </a:prstGeom>
            <a:solidFill>
              <a:schemeClr val="bg1"/>
            </a:solidFill>
            <a:ln w="571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62" name="Oval 161"/>
            <p:cNvSpPr/>
            <p:nvPr userDrawn="1"/>
          </p:nvSpPr>
          <p:spPr>
            <a:xfrm>
              <a:off x="10680700" y="4470400"/>
              <a:ext cx="80518" cy="80518"/>
            </a:xfrm>
            <a:prstGeom prst="ellipse">
              <a:avLst/>
            </a:prstGeom>
            <a:solidFill>
              <a:schemeClr val="bg1"/>
            </a:solidFill>
            <a:ln w="1778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63" name="Oval 162"/>
            <p:cNvSpPr/>
            <p:nvPr userDrawn="1"/>
          </p:nvSpPr>
          <p:spPr>
            <a:xfrm>
              <a:off x="11811000" y="3784600"/>
              <a:ext cx="89662" cy="89662"/>
            </a:xfrm>
            <a:prstGeom prst="ellipse">
              <a:avLst/>
            </a:prstGeom>
            <a:solidFill>
              <a:schemeClr val="bg1"/>
            </a:solidFill>
            <a:ln w="1524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64" name="Oval 163"/>
            <p:cNvSpPr/>
            <p:nvPr userDrawn="1"/>
          </p:nvSpPr>
          <p:spPr>
            <a:xfrm>
              <a:off x="11296652" y="5251452"/>
              <a:ext cx="132077" cy="132077"/>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65" name="Oval 164"/>
            <p:cNvSpPr/>
            <p:nvPr userDrawn="1"/>
          </p:nvSpPr>
          <p:spPr>
            <a:xfrm>
              <a:off x="11099800" y="5334000"/>
              <a:ext cx="80518" cy="80518"/>
            </a:xfrm>
            <a:prstGeom prst="ellipse">
              <a:avLst/>
            </a:prstGeom>
            <a:solidFill>
              <a:schemeClr val="bg1"/>
            </a:solidFill>
            <a:ln w="2794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66" name="Oval 165"/>
            <p:cNvSpPr/>
            <p:nvPr userDrawn="1"/>
          </p:nvSpPr>
          <p:spPr>
            <a:xfrm>
              <a:off x="10744200" y="5549900"/>
              <a:ext cx="80518" cy="80518"/>
            </a:xfrm>
            <a:prstGeom prst="ellipse">
              <a:avLst/>
            </a:prstGeom>
            <a:solidFill>
              <a:schemeClr val="bg1"/>
            </a:solidFill>
            <a:ln w="2794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cxnSp>
          <p:nvCxnSpPr>
            <p:cNvPr id="167" name="Straight Connector 166"/>
            <p:cNvCxnSpPr>
              <a:stCxn id="122" idx="7"/>
              <a:endCxn id="121" idx="3"/>
            </p:cNvCxnSpPr>
            <p:nvPr userDrawn="1"/>
          </p:nvCxnSpPr>
          <p:spPr>
            <a:xfrm flipV="1">
              <a:off x="1485581" y="3949381"/>
              <a:ext cx="648338" cy="41973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68" name="Straight Connector 167"/>
            <p:cNvCxnSpPr>
              <a:stCxn id="119" idx="1"/>
              <a:endCxn id="122" idx="5"/>
            </p:cNvCxnSpPr>
            <p:nvPr userDrawn="1"/>
          </p:nvCxnSpPr>
          <p:spPr>
            <a:xfrm flipH="1" flipV="1">
              <a:off x="1485581" y="4431981"/>
              <a:ext cx="595179" cy="493579"/>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69" name="Straight Connector 168"/>
            <p:cNvCxnSpPr>
              <a:stCxn id="97" idx="2"/>
              <a:endCxn id="98" idx="7"/>
            </p:cNvCxnSpPr>
            <p:nvPr userDrawn="1"/>
          </p:nvCxnSpPr>
          <p:spPr>
            <a:xfrm flipH="1">
              <a:off x="2347075" y="4514850"/>
              <a:ext cx="345325" cy="15761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70" name="Straight Connector 169"/>
            <p:cNvCxnSpPr>
              <a:stCxn id="97" idx="5"/>
              <a:endCxn id="96" idx="1"/>
            </p:cNvCxnSpPr>
            <p:nvPr userDrawn="1"/>
          </p:nvCxnSpPr>
          <p:spPr>
            <a:xfrm>
              <a:off x="2768281" y="4546281"/>
              <a:ext cx="424547" cy="33564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a:stCxn id="97" idx="6"/>
              <a:endCxn id="95" idx="2"/>
            </p:cNvCxnSpPr>
            <p:nvPr userDrawn="1"/>
          </p:nvCxnSpPr>
          <p:spPr>
            <a:xfrm>
              <a:off x="2781300" y="4514850"/>
              <a:ext cx="679450" cy="12382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a:stCxn id="95" idx="7"/>
              <a:endCxn id="90" idx="3"/>
            </p:cNvCxnSpPr>
            <p:nvPr userDrawn="1"/>
          </p:nvCxnSpPr>
          <p:spPr>
            <a:xfrm flipV="1">
              <a:off x="3563731" y="4094022"/>
              <a:ext cx="317847" cy="50199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a:stCxn id="89" idx="1"/>
              <a:endCxn id="90" idx="6"/>
            </p:cNvCxnSpPr>
            <p:nvPr userDrawn="1"/>
          </p:nvCxnSpPr>
          <p:spPr>
            <a:xfrm flipH="1" flipV="1">
              <a:off x="4076700" y="4013200"/>
              <a:ext cx="494397" cy="13879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a:stCxn id="92" idx="3"/>
              <a:endCxn id="89" idx="7"/>
            </p:cNvCxnSpPr>
            <p:nvPr userDrawn="1"/>
          </p:nvCxnSpPr>
          <p:spPr>
            <a:xfrm flipH="1">
              <a:off x="4750703" y="3914841"/>
              <a:ext cx="548306" cy="23715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a:stCxn id="89" idx="5"/>
              <a:endCxn id="91" idx="1"/>
            </p:cNvCxnSpPr>
            <p:nvPr userDrawn="1"/>
          </p:nvCxnSpPr>
          <p:spPr>
            <a:xfrm>
              <a:off x="4750703" y="4331603"/>
              <a:ext cx="139435" cy="10133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a:stCxn id="89" idx="3"/>
              <a:endCxn id="94" idx="7"/>
            </p:cNvCxnSpPr>
            <p:nvPr userDrawn="1"/>
          </p:nvCxnSpPr>
          <p:spPr>
            <a:xfrm flipH="1">
              <a:off x="3595322" y="4331603"/>
              <a:ext cx="975775" cy="69637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a:stCxn id="91" idx="5"/>
              <a:endCxn id="111" idx="1"/>
            </p:cNvCxnSpPr>
            <p:nvPr userDrawn="1"/>
          </p:nvCxnSpPr>
          <p:spPr>
            <a:xfrm>
              <a:off x="5015862" y="4558662"/>
              <a:ext cx="335102" cy="41130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a:stCxn id="94" idx="6"/>
              <a:endCxn id="111" idx="2"/>
            </p:cNvCxnSpPr>
            <p:nvPr userDrawn="1"/>
          </p:nvCxnSpPr>
          <p:spPr>
            <a:xfrm flipV="1">
              <a:off x="3619500" y="5010913"/>
              <a:ext cx="1714502" cy="7543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a:stCxn id="93" idx="5"/>
              <a:endCxn id="92" idx="1"/>
            </p:cNvCxnSpPr>
            <p:nvPr userDrawn="1"/>
          </p:nvCxnSpPr>
          <p:spPr>
            <a:xfrm>
              <a:off x="5182211" y="3664561"/>
              <a:ext cx="116798" cy="17394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a:stCxn id="89" idx="4"/>
              <a:endCxn id="99" idx="7"/>
            </p:cNvCxnSpPr>
            <p:nvPr userDrawn="1"/>
          </p:nvCxnSpPr>
          <p:spPr>
            <a:xfrm flipH="1">
              <a:off x="3895153" y="4368800"/>
              <a:ext cx="765747" cy="154044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81" name="Straight Connector 180"/>
            <p:cNvCxnSpPr>
              <a:stCxn id="94" idx="4"/>
              <a:endCxn id="99" idx="0"/>
            </p:cNvCxnSpPr>
            <p:nvPr userDrawn="1"/>
          </p:nvCxnSpPr>
          <p:spPr>
            <a:xfrm>
              <a:off x="3536950" y="5168900"/>
              <a:ext cx="257175" cy="698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82" name="Straight Connector 181"/>
            <p:cNvCxnSpPr>
              <a:stCxn id="108" idx="2"/>
              <a:endCxn id="99" idx="6"/>
            </p:cNvCxnSpPr>
            <p:nvPr userDrawn="1"/>
          </p:nvCxnSpPr>
          <p:spPr>
            <a:xfrm flipH="1">
              <a:off x="3937000" y="5981700"/>
              <a:ext cx="495300" cy="2857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83" name="Straight Connector 182"/>
            <p:cNvCxnSpPr>
              <a:stCxn id="109" idx="3"/>
              <a:endCxn id="110" idx="7"/>
            </p:cNvCxnSpPr>
            <p:nvPr userDrawn="1"/>
          </p:nvCxnSpPr>
          <p:spPr>
            <a:xfrm flipH="1">
              <a:off x="4835961" y="5844157"/>
              <a:ext cx="412063" cy="53550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a:stCxn id="101" idx="2"/>
              <a:endCxn id="107" idx="7"/>
            </p:cNvCxnSpPr>
            <p:nvPr userDrawn="1"/>
          </p:nvCxnSpPr>
          <p:spPr>
            <a:xfrm flipH="1">
              <a:off x="4608532" y="6083300"/>
              <a:ext cx="1093768" cy="25556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a:endCxn id="107" idx="1"/>
            </p:cNvCxnSpPr>
            <p:nvPr userDrawn="1"/>
          </p:nvCxnSpPr>
          <p:spPr>
            <a:xfrm>
              <a:off x="3924300" y="6089650"/>
              <a:ext cx="554018" cy="24921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a:stCxn id="106" idx="6"/>
              <a:endCxn id="109" idx="0"/>
            </p:cNvCxnSpPr>
            <p:nvPr userDrawn="1"/>
          </p:nvCxnSpPr>
          <p:spPr>
            <a:xfrm flipH="1">
              <a:off x="5285741" y="5596763"/>
              <a:ext cx="13207" cy="156339"/>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a:stCxn id="107" idx="6"/>
              <a:endCxn id="110" idx="2"/>
            </p:cNvCxnSpPr>
            <p:nvPr userDrawn="1"/>
          </p:nvCxnSpPr>
          <p:spPr>
            <a:xfrm>
              <a:off x="4635500" y="6403975"/>
              <a:ext cx="101602" cy="1663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88" name="Straight Connector 187"/>
            <p:cNvCxnSpPr>
              <a:stCxn id="109" idx="6"/>
              <a:endCxn id="101" idx="1"/>
            </p:cNvCxnSpPr>
            <p:nvPr userDrawn="1"/>
          </p:nvCxnSpPr>
          <p:spPr>
            <a:xfrm>
              <a:off x="5339079" y="5806441"/>
              <a:ext cx="400418" cy="18705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a:stCxn id="111" idx="4"/>
              <a:endCxn id="101" idx="0"/>
            </p:cNvCxnSpPr>
            <p:nvPr userDrawn="1"/>
          </p:nvCxnSpPr>
          <p:spPr>
            <a:xfrm>
              <a:off x="5391913" y="5068823"/>
              <a:ext cx="437387" cy="88747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a:stCxn id="112" idx="4"/>
              <a:endCxn id="101" idx="7"/>
            </p:cNvCxnSpPr>
            <p:nvPr userDrawn="1"/>
          </p:nvCxnSpPr>
          <p:spPr>
            <a:xfrm flipH="1">
              <a:off x="5919103" y="5397500"/>
              <a:ext cx="75297" cy="59599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91" name="Straight Connector 190"/>
            <p:cNvCxnSpPr>
              <a:stCxn id="111" idx="6"/>
              <a:endCxn id="112" idx="1"/>
            </p:cNvCxnSpPr>
            <p:nvPr userDrawn="1"/>
          </p:nvCxnSpPr>
          <p:spPr>
            <a:xfrm>
              <a:off x="5449823" y="5010913"/>
              <a:ext cx="472735" cy="21314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userDrawn="1"/>
          </p:nvCxnSpPr>
          <p:spPr>
            <a:xfrm>
              <a:off x="5827921" y="4884531"/>
              <a:ext cx="127145" cy="32123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a:stCxn id="112" idx="7"/>
              <a:endCxn id="113" idx="3"/>
            </p:cNvCxnSpPr>
            <p:nvPr userDrawn="1"/>
          </p:nvCxnSpPr>
          <p:spPr>
            <a:xfrm flipV="1">
              <a:off x="6066242" y="4890847"/>
              <a:ext cx="407380" cy="33321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userDrawn="1"/>
          </p:nvCxnSpPr>
          <p:spPr>
            <a:xfrm>
              <a:off x="5849731" y="4850020"/>
              <a:ext cx="611014" cy="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userDrawn="1"/>
          </p:nvCxnSpPr>
          <p:spPr>
            <a:xfrm flipH="1">
              <a:off x="6601968" y="4673578"/>
              <a:ext cx="422466" cy="13870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96" name="Straight Connector 195"/>
            <p:cNvCxnSpPr>
              <a:stCxn id="142" idx="3"/>
              <a:endCxn id="104" idx="7"/>
            </p:cNvCxnSpPr>
            <p:nvPr userDrawn="1"/>
          </p:nvCxnSpPr>
          <p:spPr>
            <a:xfrm flipH="1">
              <a:off x="7228013" y="3848637"/>
              <a:ext cx="318806" cy="70306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97" name="Straight Connector 196"/>
            <p:cNvCxnSpPr>
              <a:stCxn id="143" idx="3"/>
              <a:endCxn id="104" idx="6"/>
            </p:cNvCxnSpPr>
            <p:nvPr userDrawn="1"/>
          </p:nvCxnSpPr>
          <p:spPr>
            <a:xfrm flipH="1">
              <a:off x="7258812" y="4404527"/>
              <a:ext cx="958429" cy="22081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a:stCxn id="142" idx="4"/>
              <a:endCxn id="103" idx="0"/>
            </p:cNvCxnSpPr>
            <p:nvPr userDrawn="1"/>
          </p:nvCxnSpPr>
          <p:spPr>
            <a:xfrm>
              <a:off x="7615428" y="3877056"/>
              <a:ext cx="414528" cy="139344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a:stCxn id="114" idx="6"/>
              <a:endCxn id="102" idx="2"/>
            </p:cNvCxnSpPr>
            <p:nvPr userDrawn="1"/>
          </p:nvCxnSpPr>
          <p:spPr>
            <a:xfrm flipV="1">
              <a:off x="6444351" y="5486400"/>
              <a:ext cx="896249" cy="8864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a:stCxn id="115" idx="6"/>
              <a:endCxn id="102" idx="3"/>
            </p:cNvCxnSpPr>
            <p:nvPr userDrawn="1"/>
          </p:nvCxnSpPr>
          <p:spPr>
            <a:xfrm flipV="1">
              <a:off x="6640068" y="5576203"/>
              <a:ext cx="737729" cy="35368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userDrawn="1"/>
          </p:nvCxnSpPr>
          <p:spPr>
            <a:xfrm flipV="1">
              <a:off x="6458331" y="6008447"/>
              <a:ext cx="66091" cy="12565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a:stCxn id="94" idx="3"/>
              <a:endCxn id="100" idx="0"/>
            </p:cNvCxnSpPr>
            <p:nvPr userDrawn="1"/>
          </p:nvCxnSpPr>
          <p:spPr>
            <a:xfrm flipH="1">
              <a:off x="3308350" y="5144722"/>
              <a:ext cx="170228" cy="74807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a:stCxn id="129" idx="3"/>
              <a:endCxn id="128" idx="7"/>
            </p:cNvCxnSpPr>
            <p:nvPr userDrawn="1"/>
          </p:nvCxnSpPr>
          <p:spPr>
            <a:xfrm flipH="1">
              <a:off x="2802101" y="5476941"/>
              <a:ext cx="439508" cy="39658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04" name="Straight Connector 203"/>
            <p:cNvCxnSpPr>
              <a:stCxn id="134" idx="3"/>
              <a:endCxn id="133" idx="7"/>
            </p:cNvCxnSpPr>
            <p:nvPr userDrawn="1"/>
          </p:nvCxnSpPr>
          <p:spPr>
            <a:xfrm flipH="1">
              <a:off x="3073326" y="6359717"/>
              <a:ext cx="172475" cy="11456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4" name="Straight Connector 213"/>
            <p:cNvCxnSpPr>
              <a:stCxn id="133" idx="2"/>
              <a:endCxn id="126" idx="6"/>
            </p:cNvCxnSpPr>
            <p:nvPr userDrawn="1"/>
          </p:nvCxnSpPr>
          <p:spPr>
            <a:xfrm flipH="1" flipV="1">
              <a:off x="2712212" y="6448807"/>
              <a:ext cx="265938" cy="6489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5" name="Straight Connector 214"/>
            <p:cNvCxnSpPr>
              <a:stCxn id="107" idx="3"/>
            </p:cNvCxnSpPr>
            <p:nvPr userDrawn="1"/>
          </p:nvCxnSpPr>
          <p:spPr>
            <a:xfrm flipH="1">
              <a:off x="3625850" y="6469082"/>
              <a:ext cx="852468" cy="45241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6" name="Straight Connector 215"/>
            <p:cNvCxnSpPr/>
            <p:nvPr userDrawn="1"/>
          </p:nvCxnSpPr>
          <p:spPr>
            <a:xfrm flipH="1">
              <a:off x="5270500" y="6197600"/>
              <a:ext cx="457200" cy="7366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a:stCxn id="117" idx="3"/>
            </p:cNvCxnSpPr>
            <p:nvPr userDrawn="1"/>
          </p:nvCxnSpPr>
          <p:spPr>
            <a:xfrm flipH="1">
              <a:off x="5810250" y="6605222"/>
              <a:ext cx="259128" cy="55122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userDrawn="1"/>
          </p:nvCxnSpPr>
          <p:spPr>
            <a:xfrm flipH="1" flipV="1">
              <a:off x="7569200" y="5883276"/>
              <a:ext cx="469901" cy="11722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a:stCxn id="138" idx="0"/>
              <a:endCxn id="103" idx="4"/>
            </p:cNvCxnSpPr>
            <p:nvPr userDrawn="1"/>
          </p:nvCxnSpPr>
          <p:spPr>
            <a:xfrm flipH="1" flipV="1">
              <a:off x="8029956" y="5506212"/>
              <a:ext cx="84329" cy="411989"/>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a:stCxn id="138" idx="6"/>
              <a:endCxn id="150" idx="3"/>
            </p:cNvCxnSpPr>
            <p:nvPr userDrawn="1"/>
          </p:nvCxnSpPr>
          <p:spPr>
            <a:xfrm flipV="1">
              <a:off x="8189468" y="5701911"/>
              <a:ext cx="671457" cy="29147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a:stCxn id="103" idx="6"/>
              <a:endCxn id="150" idx="2"/>
            </p:cNvCxnSpPr>
            <p:nvPr userDrawn="1"/>
          </p:nvCxnSpPr>
          <p:spPr>
            <a:xfrm>
              <a:off x="8147812" y="5388356"/>
              <a:ext cx="691390" cy="26111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a:stCxn id="151" idx="4"/>
              <a:endCxn id="150" idx="0"/>
            </p:cNvCxnSpPr>
            <p:nvPr userDrawn="1"/>
          </p:nvCxnSpPr>
          <p:spPr>
            <a:xfrm>
              <a:off x="8819135" y="5058918"/>
              <a:ext cx="94233" cy="51638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3" name="Straight Connector 222"/>
            <p:cNvCxnSpPr>
              <a:stCxn id="115" idx="1"/>
              <a:endCxn id="114" idx="5"/>
            </p:cNvCxnSpPr>
            <p:nvPr userDrawn="1"/>
          </p:nvCxnSpPr>
          <p:spPr>
            <a:xfrm flipH="1" flipV="1">
              <a:off x="6411935" y="5655688"/>
              <a:ext cx="99787" cy="22103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a:stCxn id="118" idx="6"/>
              <a:endCxn id="117" idx="2"/>
            </p:cNvCxnSpPr>
            <p:nvPr userDrawn="1"/>
          </p:nvCxnSpPr>
          <p:spPr>
            <a:xfrm flipV="1">
              <a:off x="5943346" y="6546850"/>
              <a:ext cx="101854" cy="247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a:stCxn id="137" idx="1"/>
              <a:endCxn id="117" idx="6"/>
            </p:cNvCxnSpPr>
            <p:nvPr userDrawn="1"/>
          </p:nvCxnSpPr>
          <p:spPr>
            <a:xfrm flipH="1" flipV="1">
              <a:off x="6210300" y="6546850"/>
              <a:ext cx="784023" cy="23157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a:stCxn id="125" idx="6"/>
              <a:endCxn id="128" idx="2"/>
            </p:cNvCxnSpPr>
            <p:nvPr userDrawn="1"/>
          </p:nvCxnSpPr>
          <p:spPr>
            <a:xfrm>
              <a:off x="2058923" y="5785612"/>
              <a:ext cx="633478" cy="13335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a:stCxn id="119" idx="4"/>
              <a:endCxn id="125" idx="0"/>
            </p:cNvCxnSpPr>
            <p:nvPr userDrawn="1"/>
          </p:nvCxnSpPr>
          <p:spPr>
            <a:xfrm flipH="1">
              <a:off x="1962913" y="5061712"/>
              <a:ext cx="174243" cy="62789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8" name="Straight Connector 227"/>
            <p:cNvCxnSpPr>
              <a:endCxn id="122" idx="2"/>
            </p:cNvCxnSpPr>
            <p:nvPr userDrawn="1"/>
          </p:nvCxnSpPr>
          <p:spPr>
            <a:xfrm flipV="1">
              <a:off x="-29633" y="4400550"/>
              <a:ext cx="1439333" cy="20955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29" name="Straight Connector 228"/>
            <p:cNvCxnSpPr>
              <a:endCxn id="119" idx="2"/>
            </p:cNvCxnSpPr>
            <p:nvPr userDrawn="1"/>
          </p:nvCxnSpPr>
          <p:spPr>
            <a:xfrm>
              <a:off x="-55033" y="4673600"/>
              <a:ext cx="2112433" cy="30835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0" name="Straight Connector 229"/>
            <p:cNvCxnSpPr>
              <a:endCxn id="131" idx="2"/>
            </p:cNvCxnSpPr>
            <p:nvPr userDrawn="1"/>
          </p:nvCxnSpPr>
          <p:spPr>
            <a:xfrm>
              <a:off x="0" y="4834467"/>
              <a:ext cx="419100" cy="15028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1" name="Straight Connector 230"/>
            <p:cNvCxnSpPr>
              <a:endCxn id="131" idx="3"/>
            </p:cNvCxnSpPr>
            <p:nvPr userDrawn="1"/>
          </p:nvCxnSpPr>
          <p:spPr>
            <a:xfrm flipV="1">
              <a:off x="0" y="5043122"/>
              <a:ext cx="443278" cy="36707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a:endCxn id="130" idx="1"/>
            </p:cNvCxnSpPr>
            <p:nvPr userDrawn="1"/>
          </p:nvCxnSpPr>
          <p:spPr>
            <a:xfrm>
              <a:off x="-101600" y="5219700"/>
              <a:ext cx="580619" cy="758419"/>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a:stCxn id="124" idx="3"/>
              <a:endCxn id="130" idx="7"/>
            </p:cNvCxnSpPr>
            <p:nvPr userDrawn="1"/>
          </p:nvCxnSpPr>
          <p:spPr>
            <a:xfrm flipH="1">
              <a:off x="645693" y="5498462"/>
              <a:ext cx="510645" cy="47965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a:endCxn id="130" idx="0"/>
            </p:cNvCxnSpPr>
            <p:nvPr userDrawn="1"/>
          </p:nvCxnSpPr>
          <p:spPr>
            <a:xfrm>
              <a:off x="495300" y="5080000"/>
              <a:ext cx="67056" cy="8636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5" name="Straight Connector 234"/>
            <p:cNvCxnSpPr>
              <a:stCxn id="95" idx="4"/>
              <a:endCxn id="94" idx="0"/>
            </p:cNvCxnSpPr>
            <p:nvPr userDrawn="1"/>
          </p:nvCxnSpPr>
          <p:spPr>
            <a:xfrm>
              <a:off x="3521075" y="4699000"/>
              <a:ext cx="15875" cy="3048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6" name="Straight Connector 235"/>
            <p:cNvCxnSpPr>
              <a:stCxn id="96" idx="5"/>
              <a:endCxn id="94" idx="2"/>
            </p:cNvCxnSpPr>
            <p:nvPr userDrawn="1"/>
          </p:nvCxnSpPr>
          <p:spPr>
            <a:xfrm>
              <a:off x="3309572" y="4998672"/>
              <a:ext cx="144828" cy="8767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7" name="Straight Connector 236"/>
            <p:cNvCxnSpPr>
              <a:stCxn id="126" idx="0"/>
              <a:endCxn id="128" idx="3"/>
            </p:cNvCxnSpPr>
            <p:nvPr userDrawn="1"/>
          </p:nvCxnSpPr>
          <p:spPr>
            <a:xfrm flipV="1">
              <a:off x="2638807" y="5964402"/>
              <a:ext cx="72416" cy="410999"/>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8" name="Straight Connector 237"/>
            <p:cNvCxnSpPr>
              <a:stCxn id="126" idx="1"/>
              <a:endCxn id="125" idx="5"/>
            </p:cNvCxnSpPr>
            <p:nvPr userDrawn="1"/>
          </p:nvCxnSpPr>
          <p:spPr>
            <a:xfrm flipH="1" flipV="1">
              <a:off x="2030802" y="5853501"/>
              <a:ext cx="556099" cy="543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39" name="Straight Connector 238"/>
            <p:cNvCxnSpPr>
              <a:stCxn id="126" idx="3"/>
              <a:endCxn id="127" idx="7"/>
            </p:cNvCxnSpPr>
            <p:nvPr userDrawn="1"/>
          </p:nvCxnSpPr>
          <p:spPr>
            <a:xfrm flipH="1">
              <a:off x="2278121" y="6500712"/>
              <a:ext cx="308780" cy="213529"/>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a:stCxn id="119" idx="4"/>
              <a:endCxn id="127" idx="0"/>
            </p:cNvCxnSpPr>
            <p:nvPr userDrawn="1"/>
          </p:nvCxnSpPr>
          <p:spPr>
            <a:xfrm>
              <a:off x="2137156" y="5061712"/>
              <a:ext cx="104775" cy="163753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a:stCxn id="123" idx="5"/>
              <a:endCxn id="127" idx="1"/>
            </p:cNvCxnSpPr>
            <p:nvPr userDrawn="1"/>
          </p:nvCxnSpPr>
          <p:spPr>
            <a:xfrm>
              <a:off x="1559607" y="6112557"/>
              <a:ext cx="646134" cy="60168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a:stCxn id="136" idx="5"/>
              <a:endCxn id="146" idx="1"/>
            </p:cNvCxnSpPr>
            <p:nvPr userDrawn="1"/>
          </p:nvCxnSpPr>
          <p:spPr>
            <a:xfrm>
              <a:off x="875981" y="6667181"/>
              <a:ext cx="500275" cy="18277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3" name="Straight Connector 242"/>
            <p:cNvCxnSpPr>
              <a:stCxn id="136" idx="7"/>
              <a:endCxn id="123" idx="3"/>
            </p:cNvCxnSpPr>
            <p:nvPr userDrawn="1"/>
          </p:nvCxnSpPr>
          <p:spPr>
            <a:xfrm flipV="1">
              <a:off x="875981" y="6112557"/>
              <a:ext cx="585742" cy="49176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4" name="Straight Connector 243"/>
            <p:cNvCxnSpPr>
              <a:stCxn id="130" idx="6"/>
              <a:endCxn id="123" idx="2"/>
            </p:cNvCxnSpPr>
            <p:nvPr userDrawn="1"/>
          </p:nvCxnSpPr>
          <p:spPr>
            <a:xfrm>
              <a:off x="680212" y="6061456"/>
              <a:ext cx="761239" cy="2159"/>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5" name="Straight Connector 244"/>
            <p:cNvCxnSpPr>
              <a:stCxn id="136" idx="1"/>
              <a:endCxn id="130" idx="5"/>
            </p:cNvCxnSpPr>
            <p:nvPr userDrawn="1"/>
          </p:nvCxnSpPr>
          <p:spPr>
            <a:xfrm flipH="1" flipV="1">
              <a:off x="645693" y="6144793"/>
              <a:ext cx="167426" cy="45952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6" name="Straight Connector 245"/>
            <p:cNvCxnSpPr>
              <a:endCxn id="136" idx="2"/>
            </p:cNvCxnSpPr>
            <p:nvPr userDrawn="1"/>
          </p:nvCxnSpPr>
          <p:spPr>
            <a:xfrm flipV="1">
              <a:off x="279400" y="6635750"/>
              <a:ext cx="520700" cy="3598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7" name="Straight Connector 246"/>
            <p:cNvCxnSpPr>
              <a:stCxn id="124" idx="5"/>
              <a:endCxn id="123" idx="1"/>
            </p:cNvCxnSpPr>
            <p:nvPr userDrawn="1"/>
          </p:nvCxnSpPr>
          <p:spPr>
            <a:xfrm>
              <a:off x="1282062" y="5498462"/>
              <a:ext cx="179661" cy="51621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a:stCxn id="119" idx="3"/>
              <a:endCxn id="123" idx="7"/>
            </p:cNvCxnSpPr>
            <p:nvPr userDrawn="1"/>
          </p:nvCxnSpPr>
          <p:spPr>
            <a:xfrm flipH="1">
              <a:off x="1559607" y="5038352"/>
              <a:ext cx="521153" cy="97632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a:stCxn id="124" idx="7"/>
              <a:endCxn id="119" idx="3"/>
            </p:cNvCxnSpPr>
            <p:nvPr userDrawn="1"/>
          </p:nvCxnSpPr>
          <p:spPr>
            <a:xfrm flipV="1">
              <a:off x="1282062" y="5038352"/>
              <a:ext cx="798698" cy="33438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userDrawn="1"/>
          </p:nvCxnSpPr>
          <p:spPr>
            <a:xfrm flipH="1">
              <a:off x="3924300" y="5032810"/>
              <a:ext cx="1429458" cy="91561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51" name="Straight Connector 250"/>
            <p:cNvCxnSpPr>
              <a:stCxn id="145" idx="6"/>
              <a:endCxn id="144" idx="2"/>
            </p:cNvCxnSpPr>
            <p:nvPr userDrawn="1"/>
          </p:nvCxnSpPr>
          <p:spPr>
            <a:xfrm flipV="1">
              <a:off x="8617712" y="3688335"/>
              <a:ext cx="221489" cy="4584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52" name="Straight Connector 251"/>
            <p:cNvCxnSpPr>
              <a:stCxn id="103" idx="0"/>
              <a:endCxn id="143" idx="4"/>
            </p:cNvCxnSpPr>
            <p:nvPr userDrawn="1"/>
          </p:nvCxnSpPr>
          <p:spPr>
            <a:xfrm flipV="1">
              <a:off x="8029956" y="4430267"/>
              <a:ext cx="249428" cy="84023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53" name="Straight Connector 252"/>
            <p:cNvCxnSpPr>
              <a:stCxn id="142" idx="5"/>
              <a:endCxn id="143" idx="1"/>
            </p:cNvCxnSpPr>
            <p:nvPr userDrawn="1"/>
          </p:nvCxnSpPr>
          <p:spPr>
            <a:xfrm>
              <a:off x="7684037" y="3848637"/>
              <a:ext cx="533204" cy="43160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54" name="Straight Connector 253"/>
            <p:cNvCxnSpPr/>
            <p:nvPr userDrawn="1"/>
          </p:nvCxnSpPr>
          <p:spPr>
            <a:xfrm>
              <a:off x="7702550" y="3822699"/>
              <a:ext cx="2064073" cy="95561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55" name="Straight Connector 254"/>
            <p:cNvCxnSpPr>
              <a:stCxn id="142" idx="6"/>
              <a:endCxn id="154" idx="2"/>
            </p:cNvCxnSpPr>
            <p:nvPr userDrawn="1"/>
          </p:nvCxnSpPr>
          <p:spPr>
            <a:xfrm>
              <a:off x="7712456" y="3780028"/>
              <a:ext cx="1602994" cy="28435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56" name="Straight Connector 255"/>
            <p:cNvCxnSpPr>
              <a:stCxn id="144" idx="5"/>
              <a:endCxn id="154" idx="1"/>
            </p:cNvCxnSpPr>
            <p:nvPr userDrawn="1"/>
          </p:nvCxnSpPr>
          <p:spPr>
            <a:xfrm>
              <a:off x="8967547" y="3741497"/>
              <a:ext cx="361034" cy="29118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57" name="Straight Connector 256"/>
            <p:cNvCxnSpPr>
              <a:stCxn id="153" idx="1"/>
              <a:endCxn id="154" idx="5"/>
            </p:cNvCxnSpPr>
            <p:nvPr userDrawn="1"/>
          </p:nvCxnSpPr>
          <p:spPr>
            <a:xfrm flipH="1" flipV="1">
              <a:off x="9391981" y="4096081"/>
              <a:ext cx="375404" cy="66115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58" name="Straight Connector 257"/>
            <p:cNvCxnSpPr>
              <a:stCxn id="155" idx="2"/>
              <a:endCxn id="154" idx="7"/>
            </p:cNvCxnSpPr>
            <p:nvPr userDrawn="1"/>
          </p:nvCxnSpPr>
          <p:spPr>
            <a:xfrm flipH="1">
              <a:off x="9391981" y="3821303"/>
              <a:ext cx="729919" cy="21137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userDrawn="1"/>
          </p:nvCxnSpPr>
          <p:spPr>
            <a:xfrm flipH="1">
              <a:off x="9909175" y="4098714"/>
              <a:ext cx="71586" cy="37803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60" name="Straight Connector 259"/>
            <p:cNvCxnSpPr>
              <a:stCxn id="162" idx="2"/>
              <a:endCxn id="140" idx="6"/>
            </p:cNvCxnSpPr>
            <p:nvPr userDrawn="1"/>
          </p:nvCxnSpPr>
          <p:spPr>
            <a:xfrm flipH="1">
              <a:off x="9944100" y="4510659"/>
              <a:ext cx="736600" cy="2641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61" name="Straight Connector 260"/>
            <p:cNvCxnSpPr>
              <a:stCxn id="162" idx="5"/>
              <a:endCxn id="139" idx="1"/>
            </p:cNvCxnSpPr>
            <p:nvPr userDrawn="1"/>
          </p:nvCxnSpPr>
          <p:spPr>
            <a:xfrm>
              <a:off x="10749426" y="4539126"/>
              <a:ext cx="585897" cy="35547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62" name="Straight Connector 261"/>
            <p:cNvCxnSpPr>
              <a:stCxn id="152" idx="6"/>
              <a:endCxn id="139" idx="2"/>
            </p:cNvCxnSpPr>
            <p:nvPr userDrawn="1"/>
          </p:nvCxnSpPr>
          <p:spPr>
            <a:xfrm flipV="1">
              <a:off x="9988550" y="4968240"/>
              <a:ext cx="1352550" cy="24498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63" name="Straight Connector 262"/>
            <p:cNvCxnSpPr>
              <a:stCxn id="152" idx="5"/>
              <a:endCxn id="166" idx="1"/>
            </p:cNvCxnSpPr>
            <p:nvPr userDrawn="1"/>
          </p:nvCxnSpPr>
          <p:spPr>
            <a:xfrm>
              <a:off x="9967161" y="5264859"/>
              <a:ext cx="788831" cy="29683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64" name="Straight Connector 263"/>
            <p:cNvCxnSpPr>
              <a:stCxn id="149" idx="7"/>
              <a:endCxn id="152" idx="3"/>
            </p:cNvCxnSpPr>
            <p:nvPr userDrawn="1"/>
          </p:nvCxnSpPr>
          <p:spPr>
            <a:xfrm flipV="1">
              <a:off x="9487687" y="5264859"/>
              <a:ext cx="376202" cy="22024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65" name="Straight Connector 264"/>
            <p:cNvCxnSpPr/>
            <p:nvPr userDrawn="1"/>
          </p:nvCxnSpPr>
          <p:spPr>
            <a:xfrm flipV="1">
              <a:off x="9442197" y="4904163"/>
              <a:ext cx="337888" cy="57589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a:stCxn id="151" idx="6"/>
              <a:endCxn id="153" idx="2"/>
            </p:cNvCxnSpPr>
            <p:nvPr userDrawn="1"/>
          </p:nvCxnSpPr>
          <p:spPr>
            <a:xfrm flipV="1">
              <a:off x="8894318" y="4821174"/>
              <a:ext cx="846583" cy="16256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userDrawn="1"/>
          </p:nvCxnSpPr>
          <p:spPr>
            <a:xfrm flipV="1">
              <a:off x="8965811" y="4891463"/>
              <a:ext cx="782524" cy="70988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userDrawn="1"/>
          </p:nvCxnSpPr>
          <p:spPr>
            <a:xfrm flipV="1">
              <a:off x="8147812" y="4865625"/>
              <a:ext cx="1593089" cy="49733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userDrawn="1"/>
          </p:nvCxnSpPr>
          <p:spPr>
            <a:xfrm>
              <a:off x="9494037" y="5557037"/>
              <a:ext cx="608813" cy="29906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userDrawn="1"/>
          </p:nvCxnSpPr>
          <p:spPr>
            <a:xfrm>
              <a:off x="9486900" y="5600700"/>
              <a:ext cx="348028" cy="52582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userDrawn="1"/>
          </p:nvCxnSpPr>
          <p:spPr>
            <a:xfrm flipH="1" flipV="1">
              <a:off x="8966200" y="5715000"/>
              <a:ext cx="277367" cy="51003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72" name="Straight Connector 271"/>
            <p:cNvCxnSpPr>
              <a:endCxn id="102" idx="0"/>
            </p:cNvCxnSpPr>
            <p:nvPr userDrawn="1"/>
          </p:nvCxnSpPr>
          <p:spPr>
            <a:xfrm>
              <a:off x="7175500" y="4699000"/>
              <a:ext cx="246380" cy="660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73" name="Straight Connector 272"/>
            <p:cNvCxnSpPr/>
            <p:nvPr userDrawn="1"/>
          </p:nvCxnSpPr>
          <p:spPr>
            <a:xfrm>
              <a:off x="5919105" y="6211204"/>
              <a:ext cx="168559" cy="25136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74" name="Straight Connector 273"/>
            <p:cNvCxnSpPr>
              <a:endCxn id="139" idx="7"/>
            </p:cNvCxnSpPr>
            <p:nvPr userDrawn="1"/>
          </p:nvCxnSpPr>
          <p:spPr>
            <a:xfrm flipH="1">
              <a:off x="11520613" y="3670300"/>
              <a:ext cx="772987" cy="122430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75" name="Straight Connector 274"/>
            <p:cNvCxnSpPr>
              <a:endCxn id="163" idx="7"/>
            </p:cNvCxnSpPr>
            <p:nvPr userDrawn="1"/>
          </p:nvCxnSpPr>
          <p:spPr>
            <a:xfrm flipH="1">
              <a:off x="11887531" y="3581400"/>
              <a:ext cx="431469" cy="21633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76" name="Straight Connector 275"/>
            <p:cNvCxnSpPr/>
            <p:nvPr userDrawn="1"/>
          </p:nvCxnSpPr>
          <p:spPr>
            <a:xfrm>
              <a:off x="6592647" y="5983047"/>
              <a:ext cx="429437" cy="77335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77" name="Straight Connector 276"/>
            <p:cNvCxnSpPr/>
            <p:nvPr userDrawn="1"/>
          </p:nvCxnSpPr>
          <p:spPr>
            <a:xfrm flipV="1">
              <a:off x="10210800" y="5618627"/>
              <a:ext cx="519790" cy="24877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78" name="Straight Connector 277"/>
            <p:cNvCxnSpPr>
              <a:stCxn id="159" idx="3"/>
              <a:endCxn id="148" idx="7"/>
            </p:cNvCxnSpPr>
            <p:nvPr userDrawn="1"/>
          </p:nvCxnSpPr>
          <p:spPr>
            <a:xfrm flipH="1">
              <a:off x="9958022" y="5941946"/>
              <a:ext cx="155626" cy="20998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79" name="Straight Connector 278"/>
            <p:cNvCxnSpPr/>
            <p:nvPr userDrawn="1"/>
          </p:nvCxnSpPr>
          <p:spPr>
            <a:xfrm flipV="1">
              <a:off x="9315781" y="6235700"/>
              <a:ext cx="514019" cy="1948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80" name="Straight Connector 279"/>
            <p:cNvCxnSpPr/>
            <p:nvPr userDrawn="1"/>
          </p:nvCxnSpPr>
          <p:spPr>
            <a:xfrm flipV="1">
              <a:off x="10812926" y="5390028"/>
              <a:ext cx="280378" cy="18639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81" name="Straight Connector 280"/>
            <p:cNvCxnSpPr/>
            <p:nvPr userDrawn="1"/>
          </p:nvCxnSpPr>
          <p:spPr>
            <a:xfrm flipV="1">
              <a:off x="11188700" y="5317491"/>
              <a:ext cx="95252" cy="29209"/>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82" name="Straight Connector 281"/>
            <p:cNvCxnSpPr>
              <a:stCxn id="160" idx="2"/>
              <a:endCxn id="164" idx="6"/>
            </p:cNvCxnSpPr>
            <p:nvPr userDrawn="1"/>
          </p:nvCxnSpPr>
          <p:spPr>
            <a:xfrm flipH="1" flipV="1">
              <a:off x="11428729" y="5317491"/>
              <a:ext cx="255271" cy="3695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83" name="Straight Connector 282"/>
            <p:cNvCxnSpPr>
              <a:stCxn id="161" idx="1"/>
              <a:endCxn id="160" idx="5"/>
            </p:cNvCxnSpPr>
            <p:nvPr userDrawn="1"/>
          </p:nvCxnSpPr>
          <p:spPr>
            <a:xfrm flipH="1" flipV="1">
              <a:off x="11783946" y="5395846"/>
              <a:ext cx="435678" cy="26075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a:stCxn id="161" idx="3"/>
              <a:endCxn id="147" idx="7"/>
            </p:cNvCxnSpPr>
            <p:nvPr userDrawn="1"/>
          </p:nvCxnSpPr>
          <p:spPr>
            <a:xfrm flipH="1">
              <a:off x="11993223" y="5803878"/>
              <a:ext cx="226401" cy="36072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85" name="Straight Connector 284"/>
            <p:cNvCxnSpPr>
              <a:stCxn id="160" idx="4"/>
              <a:endCxn id="147" idx="0"/>
            </p:cNvCxnSpPr>
            <p:nvPr userDrawn="1"/>
          </p:nvCxnSpPr>
          <p:spPr>
            <a:xfrm>
              <a:off x="11742547" y="5412994"/>
              <a:ext cx="177038" cy="721106"/>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86" name="Straight Connector 285"/>
            <p:cNvCxnSpPr>
              <a:stCxn id="164" idx="4"/>
              <a:endCxn id="147" idx="1"/>
            </p:cNvCxnSpPr>
            <p:nvPr userDrawn="1"/>
          </p:nvCxnSpPr>
          <p:spPr>
            <a:xfrm>
              <a:off x="11362691" y="5383529"/>
              <a:ext cx="483256" cy="78107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87" name="Straight Connector 286"/>
            <p:cNvCxnSpPr>
              <a:stCxn id="153" idx="6"/>
              <a:endCxn id="139" idx="2"/>
            </p:cNvCxnSpPr>
            <p:nvPr userDrawn="1"/>
          </p:nvCxnSpPr>
          <p:spPr>
            <a:xfrm>
              <a:off x="9921747" y="4821176"/>
              <a:ext cx="1419353" cy="11963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288" name="Straight Connector 287"/>
            <p:cNvCxnSpPr>
              <a:endCxn id="139" idx="0"/>
            </p:cNvCxnSpPr>
            <p:nvPr userDrawn="1"/>
          </p:nvCxnSpPr>
          <p:spPr>
            <a:xfrm>
              <a:off x="11328400" y="4330700"/>
              <a:ext cx="117856" cy="533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sp>
          <p:nvSpPr>
            <p:cNvPr id="289" name="Oval 288"/>
            <p:cNvSpPr/>
            <p:nvPr userDrawn="1"/>
          </p:nvSpPr>
          <p:spPr>
            <a:xfrm>
              <a:off x="11271253" y="4222753"/>
              <a:ext cx="95499" cy="95499"/>
            </a:xfrm>
            <a:prstGeom prst="ellipse">
              <a:avLst/>
            </a:prstGeom>
            <a:solidFill>
              <a:schemeClr val="bg1"/>
            </a:solidFill>
            <a:ln w="317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grpSp>
    </p:spTree>
    <p:extLst>
      <p:ext uri="{BB962C8B-B14F-4D97-AF65-F5344CB8AC3E}">
        <p14:creationId xmlns:p14="http://schemas.microsoft.com/office/powerpoint/2010/main" val="44941475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18" name="Picture 17"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36804"/>
            <a:ext cx="1489075" cy="298450"/>
          </a:xfrm>
          <a:prstGeom prst="rect">
            <a:avLst/>
          </a:prstGeom>
        </p:spPr>
      </p:pic>
      <p:cxnSp>
        <p:nvCxnSpPr>
          <p:cNvPr id="335" name="Straight Connector 334"/>
          <p:cNvCxnSpPr>
            <a:stCxn id="244" idx="3"/>
          </p:cNvCxnSpPr>
          <p:nvPr userDrawn="1"/>
        </p:nvCxnSpPr>
        <p:spPr>
          <a:xfrm rot="10800000" flipH="1">
            <a:off x="10091500" y="-1781175"/>
            <a:ext cx="259128" cy="55122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sp>
        <p:nvSpPr>
          <p:cNvPr id="22" name="Rectangle 21"/>
          <p:cNvSpPr/>
          <p:nvPr userDrawn="1"/>
        </p:nvSpPr>
        <p:spPr>
          <a:xfrm>
            <a:off x="2" y="0"/>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08" name="TextBox 407"/>
          <p:cNvSpPr txBox="1"/>
          <p:nvPr userDrawn="1"/>
        </p:nvSpPr>
        <p:spPr>
          <a:xfrm>
            <a:off x="564671" y="6631706"/>
            <a:ext cx="4065215" cy="123111"/>
          </a:xfrm>
          <a:prstGeom prst="rect">
            <a:avLst/>
          </a:prstGeom>
          <a:noFill/>
        </p:spPr>
        <p:txBody>
          <a:bodyPr wrap="none" lIns="0" tIns="0" rIns="0" bIns="0" rtlCol="0">
            <a:spAutoFit/>
          </a:bodyPr>
          <a:lstStyle/>
          <a:p>
            <a:pPr algn="l"/>
            <a:r>
              <a:rPr lang="en-US" sz="800" kern="0" spc="30" dirty="0" smtClean="0">
                <a:solidFill>
                  <a:schemeClr val="bg1">
                    <a:lumMod val="50000"/>
                  </a:schemeClr>
                </a:solidFill>
                <a:latin typeface="+mn-lt"/>
                <a:cs typeface="Tahoma"/>
              </a:rPr>
              <a:t>© COPYRIGHT 2016 MARKLOGIC CORPORATION. ALL RIGHTS RESERVED. </a:t>
            </a:r>
          </a:p>
        </p:txBody>
      </p:sp>
      <p:grpSp>
        <p:nvGrpSpPr>
          <p:cNvPr id="409" name="Group 408"/>
          <p:cNvGrpSpPr/>
          <p:nvPr userDrawn="1"/>
        </p:nvGrpSpPr>
        <p:grpSpPr>
          <a:xfrm>
            <a:off x="1206558" y="275335"/>
            <a:ext cx="11695521" cy="7269118"/>
            <a:chOff x="935649" y="38267"/>
            <a:chExt cx="11695521" cy="7269118"/>
          </a:xfrm>
        </p:grpSpPr>
        <p:cxnSp>
          <p:nvCxnSpPr>
            <p:cNvPr id="410" name="Straight Connector 409"/>
            <p:cNvCxnSpPr/>
            <p:nvPr userDrawn="1"/>
          </p:nvCxnSpPr>
          <p:spPr>
            <a:xfrm flipH="1" flipV="1">
              <a:off x="10071100" y="5080000"/>
              <a:ext cx="2387600" cy="317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userDrawn="1"/>
          </p:nvCxnSpPr>
          <p:spPr>
            <a:xfrm>
              <a:off x="3048012" y="4402667"/>
              <a:ext cx="6884458" cy="66251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userDrawn="1"/>
          </p:nvCxnSpPr>
          <p:spPr>
            <a:xfrm>
              <a:off x="4542356" y="3945466"/>
              <a:ext cx="5676900" cy="117157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userDrawn="1"/>
          </p:nvCxnSpPr>
          <p:spPr>
            <a:xfrm>
              <a:off x="7327900" y="4165600"/>
              <a:ext cx="2819400" cy="9398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userDrawn="1"/>
          </p:nvCxnSpPr>
          <p:spPr>
            <a:xfrm>
              <a:off x="6997704" y="3594101"/>
              <a:ext cx="3038475" cy="14250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userDrawn="1"/>
          </p:nvCxnSpPr>
          <p:spPr>
            <a:xfrm>
              <a:off x="7759700" y="3543300"/>
              <a:ext cx="2327275" cy="153987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a:stCxn id="460" idx="5"/>
            </p:cNvCxnSpPr>
            <p:nvPr userDrawn="1"/>
          </p:nvCxnSpPr>
          <p:spPr>
            <a:xfrm>
              <a:off x="8669604" y="3849975"/>
              <a:ext cx="1655474" cy="142475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18" name="Straight Connector 417"/>
            <p:cNvCxnSpPr>
              <a:stCxn id="463" idx="5"/>
            </p:cNvCxnSpPr>
            <p:nvPr userDrawn="1"/>
          </p:nvCxnSpPr>
          <p:spPr>
            <a:xfrm>
              <a:off x="8467646" y="3222553"/>
              <a:ext cx="1641542" cy="190401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19" name="Straight Connector 418"/>
            <p:cNvCxnSpPr/>
            <p:nvPr userDrawn="1"/>
          </p:nvCxnSpPr>
          <p:spPr>
            <a:xfrm>
              <a:off x="9690100" y="1456269"/>
              <a:ext cx="393700" cy="3505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userDrawn="1"/>
          </p:nvCxnSpPr>
          <p:spPr>
            <a:xfrm>
              <a:off x="9431048" y="2218267"/>
              <a:ext cx="652752" cy="284903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21" name="Straight Connector 420"/>
            <p:cNvCxnSpPr/>
            <p:nvPr userDrawn="1"/>
          </p:nvCxnSpPr>
          <p:spPr>
            <a:xfrm>
              <a:off x="9385300" y="3073400"/>
              <a:ext cx="723900" cy="20828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22" name="Straight Connector 421"/>
            <p:cNvCxnSpPr/>
            <p:nvPr userDrawn="1"/>
          </p:nvCxnSpPr>
          <p:spPr>
            <a:xfrm>
              <a:off x="9336682" y="3966630"/>
              <a:ext cx="1061212" cy="154161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23" name="Straight Connector 422"/>
            <p:cNvCxnSpPr/>
            <p:nvPr userDrawn="1"/>
          </p:nvCxnSpPr>
          <p:spPr>
            <a:xfrm>
              <a:off x="8978900" y="2857500"/>
              <a:ext cx="1117600" cy="2222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userDrawn="1"/>
          </p:nvCxnSpPr>
          <p:spPr>
            <a:xfrm flipV="1">
              <a:off x="3771900" y="5113866"/>
              <a:ext cx="6311900" cy="571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userDrawn="1"/>
          </p:nvCxnSpPr>
          <p:spPr>
            <a:xfrm flipV="1">
              <a:off x="4914900" y="5113866"/>
              <a:ext cx="5168900" cy="1092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26" name="Straight Connector 425"/>
            <p:cNvCxnSpPr/>
            <p:nvPr userDrawn="1"/>
          </p:nvCxnSpPr>
          <p:spPr>
            <a:xfrm flipH="1">
              <a:off x="10081240" y="4940300"/>
              <a:ext cx="2560" cy="236708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27" name="Straight Connector 426"/>
            <p:cNvCxnSpPr/>
            <p:nvPr userDrawn="1"/>
          </p:nvCxnSpPr>
          <p:spPr>
            <a:xfrm flipV="1">
              <a:off x="6197580" y="5015444"/>
              <a:ext cx="4143375" cy="143192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28" name="Straight Connector 427"/>
            <p:cNvCxnSpPr/>
            <p:nvPr userDrawn="1"/>
          </p:nvCxnSpPr>
          <p:spPr>
            <a:xfrm flipV="1">
              <a:off x="6375400" y="5096933"/>
              <a:ext cx="3708400" cy="1866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userDrawn="1"/>
          </p:nvCxnSpPr>
          <p:spPr>
            <a:xfrm flipV="1">
              <a:off x="8702978" y="4995335"/>
              <a:ext cx="1523868" cy="10498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userDrawn="1"/>
          </p:nvCxnSpPr>
          <p:spPr>
            <a:xfrm flipV="1">
              <a:off x="8102600" y="5080000"/>
              <a:ext cx="1981200" cy="1866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userDrawn="1"/>
          </p:nvCxnSpPr>
          <p:spPr>
            <a:xfrm flipV="1">
              <a:off x="8521700" y="5080000"/>
              <a:ext cx="1549400" cy="1993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userDrawn="1"/>
          </p:nvCxnSpPr>
          <p:spPr>
            <a:xfrm flipV="1">
              <a:off x="9203293" y="4995335"/>
              <a:ext cx="927235" cy="158851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userDrawn="1"/>
          </p:nvCxnSpPr>
          <p:spPr>
            <a:xfrm flipV="1">
              <a:off x="9283700" y="5080000"/>
              <a:ext cx="800100" cy="1981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userDrawn="1"/>
          </p:nvCxnSpPr>
          <p:spPr>
            <a:xfrm flipV="1">
              <a:off x="9550400" y="5080000"/>
              <a:ext cx="520700" cy="20320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35" name="Straight Connector 434"/>
            <p:cNvCxnSpPr/>
            <p:nvPr userDrawn="1"/>
          </p:nvCxnSpPr>
          <p:spPr>
            <a:xfrm flipV="1">
              <a:off x="9829800" y="5105400"/>
              <a:ext cx="244856" cy="193294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36" name="Straight Connector 435"/>
            <p:cNvCxnSpPr/>
            <p:nvPr userDrawn="1"/>
          </p:nvCxnSpPr>
          <p:spPr>
            <a:xfrm flipH="1" flipV="1">
              <a:off x="10083800" y="5080000"/>
              <a:ext cx="292100" cy="2222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userDrawn="1"/>
          </p:nvCxnSpPr>
          <p:spPr>
            <a:xfrm flipH="1" flipV="1">
              <a:off x="9931412" y="4504271"/>
              <a:ext cx="546100" cy="1981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userDrawn="1"/>
          </p:nvCxnSpPr>
          <p:spPr>
            <a:xfrm flipH="1" flipV="1">
              <a:off x="10071100" y="5080000"/>
              <a:ext cx="889000" cy="1993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userDrawn="1"/>
          </p:nvCxnSpPr>
          <p:spPr>
            <a:xfrm flipH="1" flipV="1">
              <a:off x="10071100" y="5067300"/>
              <a:ext cx="1206500" cy="1981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userDrawn="1"/>
          </p:nvCxnSpPr>
          <p:spPr>
            <a:xfrm flipH="1" flipV="1">
              <a:off x="10071100" y="5080000"/>
              <a:ext cx="1562100" cy="1930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userDrawn="1"/>
          </p:nvCxnSpPr>
          <p:spPr>
            <a:xfrm flipH="1" flipV="1">
              <a:off x="10071100" y="5080000"/>
              <a:ext cx="2117725" cy="19558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userDrawn="1"/>
          </p:nvCxnSpPr>
          <p:spPr>
            <a:xfrm flipH="1" flipV="1">
              <a:off x="9698598" y="4838703"/>
              <a:ext cx="1922767" cy="126686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3" name="Straight Connector 442"/>
            <p:cNvCxnSpPr/>
            <p:nvPr userDrawn="1"/>
          </p:nvCxnSpPr>
          <p:spPr>
            <a:xfrm flipH="1" flipV="1">
              <a:off x="10071100" y="5080000"/>
              <a:ext cx="2540000" cy="1168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4" name="Straight Connector 443"/>
            <p:cNvCxnSpPr/>
            <p:nvPr userDrawn="1"/>
          </p:nvCxnSpPr>
          <p:spPr>
            <a:xfrm flipH="1" flipV="1">
              <a:off x="10071100" y="5080000"/>
              <a:ext cx="2438400" cy="6731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userDrawn="1"/>
          </p:nvCxnSpPr>
          <p:spPr>
            <a:xfrm flipV="1">
              <a:off x="1236026" y="5080000"/>
              <a:ext cx="8841424" cy="338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userDrawn="1"/>
          </p:nvCxnSpPr>
          <p:spPr>
            <a:xfrm>
              <a:off x="10083799" y="5080000"/>
              <a:ext cx="2194558" cy="127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userDrawn="1"/>
          </p:nvCxnSpPr>
          <p:spPr>
            <a:xfrm flipH="1">
              <a:off x="10100732" y="948267"/>
              <a:ext cx="7590" cy="40089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userDrawn="1"/>
          </p:nvCxnSpPr>
          <p:spPr>
            <a:xfrm flipH="1">
              <a:off x="10100732" y="455613"/>
              <a:ext cx="571500" cy="461168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userDrawn="1"/>
          </p:nvCxnSpPr>
          <p:spPr>
            <a:xfrm flipH="1">
              <a:off x="10066868" y="135464"/>
              <a:ext cx="1257300" cy="50800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userDrawn="1"/>
          </p:nvCxnSpPr>
          <p:spPr>
            <a:xfrm flipH="1">
              <a:off x="10016072" y="618066"/>
              <a:ext cx="1787144" cy="464210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51" name="Straight Connector 450"/>
            <p:cNvCxnSpPr/>
            <p:nvPr userDrawn="1"/>
          </p:nvCxnSpPr>
          <p:spPr>
            <a:xfrm flipH="1">
              <a:off x="10121896" y="1862669"/>
              <a:ext cx="1778000" cy="30861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52" name="Straight Connector 451"/>
            <p:cNvCxnSpPr/>
            <p:nvPr userDrawn="1"/>
          </p:nvCxnSpPr>
          <p:spPr>
            <a:xfrm flipH="1">
              <a:off x="10071100" y="1744133"/>
              <a:ext cx="2560070" cy="33231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userDrawn="1"/>
          </p:nvCxnSpPr>
          <p:spPr>
            <a:xfrm flipH="1">
              <a:off x="10185394" y="3352803"/>
              <a:ext cx="1683844" cy="162390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userDrawn="1"/>
          </p:nvCxnSpPr>
          <p:spPr>
            <a:xfrm flipH="1">
              <a:off x="10083802" y="3484033"/>
              <a:ext cx="2311398" cy="1600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userDrawn="1"/>
          </p:nvCxnSpPr>
          <p:spPr>
            <a:xfrm flipH="1">
              <a:off x="10083800" y="4267200"/>
              <a:ext cx="1750216" cy="81703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userDrawn="1"/>
          </p:nvCxnSpPr>
          <p:spPr>
            <a:xfrm flipH="1">
              <a:off x="10083800" y="4419600"/>
              <a:ext cx="2336800" cy="660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userDrawn="1"/>
          </p:nvCxnSpPr>
          <p:spPr>
            <a:xfrm flipH="1">
              <a:off x="10083800" y="4787900"/>
              <a:ext cx="2324100" cy="2921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sp>
          <p:nvSpPr>
            <p:cNvPr id="458" name="Oval 457"/>
            <p:cNvSpPr/>
            <p:nvPr userDrawn="1"/>
          </p:nvSpPr>
          <p:spPr>
            <a:xfrm>
              <a:off x="9309100" y="4305300"/>
              <a:ext cx="1549400" cy="1549400"/>
            </a:xfrm>
            <a:prstGeom prst="ellipse">
              <a:avLst/>
            </a:prstGeom>
            <a:solidFill>
              <a:schemeClr val="bg1"/>
            </a:solidFill>
            <a:ln w="1905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59" name="Oval 458"/>
            <p:cNvSpPr/>
            <p:nvPr userDrawn="1"/>
          </p:nvSpPr>
          <p:spPr>
            <a:xfrm>
              <a:off x="4453455" y="3780365"/>
              <a:ext cx="318005" cy="318005"/>
            </a:xfrm>
            <a:prstGeom prst="ellipse">
              <a:avLst/>
            </a:prstGeom>
            <a:solidFill>
              <a:schemeClr val="bg1"/>
            </a:solidFill>
            <a:ln w="635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60" name="Oval 459"/>
            <p:cNvSpPr/>
            <p:nvPr userDrawn="1"/>
          </p:nvSpPr>
          <p:spPr>
            <a:xfrm>
              <a:off x="8572481" y="3752853"/>
              <a:ext cx="113787" cy="113786"/>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61" name="Oval 460"/>
            <p:cNvSpPr/>
            <p:nvPr userDrawn="1"/>
          </p:nvSpPr>
          <p:spPr>
            <a:xfrm>
              <a:off x="9275217" y="3903131"/>
              <a:ext cx="95499" cy="95499"/>
            </a:xfrm>
            <a:prstGeom prst="ellipse">
              <a:avLst/>
            </a:prstGeom>
            <a:solidFill>
              <a:schemeClr val="bg1"/>
            </a:solidFill>
            <a:ln w="190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62" name="Oval 461"/>
            <p:cNvSpPr/>
            <p:nvPr userDrawn="1"/>
          </p:nvSpPr>
          <p:spPr>
            <a:xfrm>
              <a:off x="9304869" y="2976036"/>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63" name="Oval 462"/>
            <p:cNvSpPr/>
            <p:nvPr userDrawn="1"/>
          </p:nvSpPr>
          <p:spPr>
            <a:xfrm>
              <a:off x="8288856" y="3043763"/>
              <a:ext cx="209465" cy="209465"/>
            </a:xfrm>
            <a:prstGeom prst="ellipse">
              <a:avLst/>
            </a:prstGeom>
            <a:solidFill>
              <a:schemeClr val="bg1"/>
            </a:solidFill>
            <a:ln w="2222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64" name="Oval 463"/>
            <p:cNvSpPr/>
            <p:nvPr userDrawn="1"/>
          </p:nvSpPr>
          <p:spPr>
            <a:xfrm>
              <a:off x="6819904" y="3441701"/>
              <a:ext cx="263137" cy="263137"/>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65" name="Oval 464"/>
            <p:cNvSpPr/>
            <p:nvPr userDrawn="1"/>
          </p:nvSpPr>
          <p:spPr>
            <a:xfrm>
              <a:off x="8902702" y="2794002"/>
              <a:ext cx="180841" cy="180841"/>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66" name="Oval 465"/>
            <p:cNvSpPr/>
            <p:nvPr userDrawn="1"/>
          </p:nvSpPr>
          <p:spPr>
            <a:xfrm>
              <a:off x="10456330" y="439865"/>
              <a:ext cx="345435" cy="345435"/>
            </a:xfrm>
            <a:prstGeom prst="ellipse">
              <a:avLst/>
            </a:prstGeom>
            <a:solidFill>
              <a:schemeClr val="bg1"/>
            </a:solidFill>
            <a:ln w="698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67" name="Oval 466"/>
            <p:cNvSpPr/>
            <p:nvPr userDrawn="1"/>
          </p:nvSpPr>
          <p:spPr>
            <a:xfrm>
              <a:off x="935649" y="4876797"/>
              <a:ext cx="455162" cy="455162"/>
            </a:xfrm>
            <a:prstGeom prst="ellipse">
              <a:avLst/>
            </a:prstGeom>
            <a:solidFill>
              <a:schemeClr val="bg1"/>
            </a:solidFill>
            <a:ln w="7302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68" name="Oval 467"/>
            <p:cNvSpPr/>
            <p:nvPr userDrawn="1"/>
          </p:nvSpPr>
          <p:spPr>
            <a:xfrm>
              <a:off x="2992981" y="4318003"/>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69" name="Oval 468"/>
            <p:cNvSpPr/>
            <p:nvPr userDrawn="1"/>
          </p:nvSpPr>
          <p:spPr>
            <a:xfrm>
              <a:off x="7251702" y="4110568"/>
              <a:ext cx="95491" cy="95491"/>
            </a:xfrm>
            <a:prstGeom prst="ellipse">
              <a:avLst/>
            </a:prstGeom>
            <a:solidFill>
              <a:schemeClr val="bg1"/>
            </a:solidFill>
            <a:ln w="28575"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70" name="Oval 469"/>
            <p:cNvSpPr/>
            <p:nvPr userDrawn="1"/>
          </p:nvSpPr>
          <p:spPr>
            <a:xfrm>
              <a:off x="7677152" y="3454402"/>
              <a:ext cx="171696" cy="171696"/>
            </a:xfrm>
            <a:prstGeom prst="ellipse">
              <a:avLst/>
            </a:prstGeom>
            <a:solidFill>
              <a:schemeClr val="bg1"/>
            </a:solidFill>
            <a:ln w="317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71" name="Oval 470"/>
            <p:cNvSpPr/>
            <p:nvPr userDrawn="1"/>
          </p:nvSpPr>
          <p:spPr>
            <a:xfrm>
              <a:off x="9554631" y="1375833"/>
              <a:ext cx="263141" cy="263141"/>
            </a:xfrm>
            <a:prstGeom prst="ellipse">
              <a:avLst/>
            </a:prstGeom>
            <a:solidFill>
              <a:schemeClr val="bg1"/>
            </a:solidFill>
            <a:ln w="508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72" name="Oval 471"/>
            <p:cNvSpPr/>
            <p:nvPr userDrawn="1"/>
          </p:nvSpPr>
          <p:spPr>
            <a:xfrm>
              <a:off x="10026651" y="795868"/>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73" name="Oval 472"/>
            <p:cNvSpPr/>
            <p:nvPr userDrawn="1"/>
          </p:nvSpPr>
          <p:spPr>
            <a:xfrm>
              <a:off x="11819465" y="1803405"/>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74" name="Oval 473"/>
            <p:cNvSpPr/>
            <p:nvPr userDrawn="1"/>
          </p:nvSpPr>
          <p:spPr>
            <a:xfrm>
              <a:off x="11673423" y="531286"/>
              <a:ext cx="241805" cy="241805"/>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75" name="Oval 474"/>
            <p:cNvSpPr/>
            <p:nvPr userDrawn="1"/>
          </p:nvSpPr>
          <p:spPr>
            <a:xfrm>
              <a:off x="11094780" y="38267"/>
              <a:ext cx="363723" cy="363723"/>
            </a:xfrm>
            <a:prstGeom prst="ellipse">
              <a:avLst/>
            </a:prstGeom>
            <a:solidFill>
              <a:schemeClr val="bg1"/>
            </a:solidFill>
            <a:ln w="698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76" name="Oval 475"/>
            <p:cNvSpPr/>
            <p:nvPr userDrawn="1"/>
          </p:nvSpPr>
          <p:spPr>
            <a:xfrm>
              <a:off x="3679287" y="5558364"/>
              <a:ext cx="263141" cy="263141"/>
            </a:xfrm>
            <a:prstGeom prst="ellipse">
              <a:avLst/>
            </a:prstGeom>
            <a:solidFill>
              <a:schemeClr val="bg1"/>
            </a:solidFill>
            <a:ln w="444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77" name="Oval 476"/>
            <p:cNvSpPr/>
            <p:nvPr userDrawn="1"/>
          </p:nvSpPr>
          <p:spPr>
            <a:xfrm>
              <a:off x="4804704" y="6062147"/>
              <a:ext cx="269236" cy="26923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78" name="Oval 477"/>
            <p:cNvSpPr/>
            <p:nvPr userDrawn="1"/>
          </p:nvSpPr>
          <p:spPr>
            <a:xfrm>
              <a:off x="9295981" y="2070100"/>
              <a:ext cx="226562" cy="226562"/>
            </a:xfrm>
            <a:prstGeom prst="ellipse">
              <a:avLst/>
            </a:prstGeom>
            <a:solidFill>
              <a:schemeClr val="bg1"/>
            </a:solidFill>
            <a:ln w="444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79" name="Oval 478"/>
            <p:cNvSpPr/>
            <p:nvPr userDrawn="1"/>
          </p:nvSpPr>
          <p:spPr>
            <a:xfrm>
              <a:off x="11804635" y="3200402"/>
              <a:ext cx="226561" cy="226561"/>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80" name="Oval 479"/>
            <p:cNvSpPr/>
            <p:nvPr userDrawn="1"/>
          </p:nvSpPr>
          <p:spPr>
            <a:xfrm>
              <a:off x="11746769" y="4199469"/>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81" name="Oval 480"/>
            <p:cNvSpPr/>
            <p:nvPr userDrawn="1"/>
          </p:nvSpPr>
          <p:spPr>
            <a:xfrm>
              <a:off x="11594881" y="6062147"/>
              <a:ext cx="180841" cy="180841"/>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82" name="Oval 481"/>
            <p:cNvSpPr/>
            <p:nvPr userDrawn="1"/>
          </p:nvSpPr>
          <p:spPr>
            <a:xfrm>
              <a:off x="10434999" y="6422480"/>
              <a:ext cx="113787" cy="113786"/>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83" name="Oval 482"/>
            <p:cNvSpPr/>
            <p:nvPr userDrawn="1"/>
          </p:nvSpPr>
          <p:spPr>
            <a:xfrm>
              <a:off x="9152496" y="6481238"/>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84" name="Oval 483"/>
            <p:cNvSpPr/>
            <p:nvPr userDrawn="1"/>
          </p:nvSpPr>
          <p:spPr>
            <a:xfrm>
              <a:off x="6112806" y="6320368"/>
              <a:ext cx="226562" cy="226562"/>
            </a:xfrm>
            <a:prstGeom prst="ellipse">
              <a:avLst/>
            </a:prstGeom>
            <a:solidFill>
              <a:schemeClr val="bg1"/>
            </a:solidFill>
            <a:ln w="444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485" name="Oval 484"/>
            <p:cNvSpPr/>
            <p:nvPr userDrawn="1"/>
          </p:nvSpPr>
          <p:spPr>
            <a:xfrm>
              <a:off x="8674086" y="5954188"/>
              <a:ext cx="122931" cy="122930"/>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grpSp>
      <p:sp>
        <p:nvSpPr>
          <p:cNvPr id="486" name="Title 1"/>
          <p:cNvSpPr>
            <a:spLocks noGrp="1"/>
          </p:cNvSpPr>
          <p:nvPr>
            <p:ph type="ctrTitle" hasCustomPrompt="1"/>
          </p:nvPr>
        </p:nvSpPr>
        <p:spPr>
          <a:xfrm>
            <a:off x="542743" y="1587501"/>
            <a:ext cx="11141257" cy="495299"/>
          </a:xfrm>
          <a:noFill/>
        </p:spPr>
        <p:txBody>
          <a:bodyPr lIns="0" tIns="0" rIns="0" bIns="0" anchor="ctr" anchorCtr="0">
            <a:noAutofit/>
          </a:bodyPr>
          <a:lstStyle>
            <a:lvl1pPr>
              <a:lnSpc>
                <a:spcPct val="80000"/>
              </a:lnSpc>
              <a:spcBef>
                <a:spcPts val="0"/>
              </a:spcBef>
              <a:spcAft>
                <a:spcPts val="0"/>
              </a:spcAft>
              <a:defRPr sz="3800" b="1">
                <a:solidFill>
                  <a:schemeClr val="accent1"/>
                </a:solidFill>
              </a:defRPr>
            </a:lvl1pPr>
          </a:lstStyle>
          <a:p>
            <a:r>
              <a:rPr lang="en-US" dirty="0" smtClean="0"/>
              <a:t>PRESENTATION TITLE</a:t>
            </a:r>
            <a:endParaRPr lang="en-US" dirty="0"/>
          </a:p>
        </p:txBody>
      </p:sp>
    </p:spTree>
    <p:extLst>
      <p:ext uri="{BB962C8B-B14F-4D97-AF65-F5344CB8AC3E}">
        <p14:creationId xmlns:p14="http://schemas.microsoft.com/office/powerpoint/2010/main" val="39109148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 2 Line Titles">
    <p:spTree>
      <p:nvGrpSpPr>
        <p:cNvPr id="1" name=""/>
        <p:cNvGrpSpPr/>
        <p:nvPr/>
      </p:nvGrpSpPr>
      <p:grpSpPr>
        <a:xfrm>
          <a:off x="0" y="0"/>
          <a:ext cx="0" cy="0"/>
          <a:chOff x="0" y="0"/>
          <a:chExt cx="0" cy="0"/>
        </a:xfrm>
      </p:grpSpPr>
      <p:grpSp>
        <p:nvGrpSpPr>
          <p:cNvPr id="82" name="Group 81"/>
          <p:cNvGrpSpPr/>
          <p:nvPr userDrawn="1"/>
        </p:nvGrpSpPr>
        <p:grpSpPr>
          <a:xfrm>
            <a:off x="1206558" y="275335"/>
            <a:ext cx="11695521" cy="7269118"/>
            <a:chOff x="935649" y="38267"/>
            <a:chExt cx="11695521" cy="7269118"/>
          </a:xfrm>
        </p:grpSpPr>
        <p:cxnSp>
          <p:nvCxnSpPr>
            <p:cNvPr id="84" name="Straight Connector 83"/>
            <p:cNvCxnSpPr/>
            <p:nvPr userDrawn="1"/>
          </p:nvCxnSpPr>
          <p:spPr>
            <a:xfrm flipH="1" flipV="1">
              <a:off x="10071100" y="5080000"/>
              <a:ext cx="2387600" cy="317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userDrawn="1"/>
          </p:nvCxnSpPr>
          <p:spPr>
            <a:xfrm>
              <a:off x="3048012" y="4402667"/>
              <a:ext cx="6884458" cy="66251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userDrawn="1"/>
          </p:nvCxnSpPr>
          <p:spPr>
            <a:xfrm>
              <a:off x="4542356" y="3945466"/>
              <a:ext cx="5676900" cy="117157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userDrawn="1"/>
          </p:nvCxnSpPr>
          <p:spPr>
            <a:xfrm>
              <a:off x="7327900" y="4165600"/>
              <a:ext cx="2819400" cy="9398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userDrawn="1"/>
          </p:nvCxnSpPr>
          <p:spPr>
            <a:xfrm>
              <a:off x="6997704" y="3594101"/>
              <a:ext cx="3038475" cy="14250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userDrawn="1"/>
          </p:nvCxnSpPr>
          <p:spPr>
            <a:xfrm>
              <a:off x="7759700" y="3543300"/>
              <a:ext cx="2327275" cy="153987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a:stCxn id="140" idx="5"/>
            </p:cNvCxnSpPr>
            <p:nvPr userDrawn="1"/>
          </p:nvCxnSpPr>
          <p:spPr>
            <a:xfrm>
              <a:off x="8669604" y="3849975"/>
              <a:ext cx="1655474" cy="1424758"/>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a:stCxn id="144" idx="5"/>
            </p:cNvCxnSpPr>
            <p:nvPr userDrawn="1"/>
          </p:nvCxnSpPr>
          <p:spPr>
            <a:xfrm>
              <a:off x="8467646" y="3222553"/>
              <a:ext cx="1641542" cy="190401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userDrawn="1"/>
          </p:nvCxnSpPr>
          <p:spPr>
            <a:xfrm>
              <a:off x="9690100" y="1456269"/>
              <a:ext cx="393700" cy="3505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userDrawn="1"/>
          </p:nvCxnSpPr>
          <p:spPr>
            <a:xfrm>
              <a:off x="9431048" y="2218267"/>
              <a:ext cx="652752" cy="284903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userDrawn="1"/>
          </p:nvCxnSpPr>
          <p:spPr>
            <a:xfrm>
              <a:off x="9385300" y="3073400"/>
              <a:ext cx="723900" cy="20828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userDrawn="1"/>
          </p:nvCxnSpPr>
          <p:spPr>
            <a:xfrm>
              <a:off x="9336682" y="3966630"/>
              <a:ext cx="1061212" cy="1541612"/>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userDrawn="1"/>
          </p:nvCxnSpPr>
          <p:spPr>
            <a:xfrm>
              <a:off x="8978900" y="2857500"/>
              <a:ext cx="1117600" cy="2222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userDrawn="1"/>
          </p:nvCxnSpPr>
          <p:spPr>
            <a:xfrm flipV="1">
              <a:off x="3771900" y="5113866"/>
              <a:ext cx="6311900" cy="571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userDrawn="1"/>
          </p:nvCxnSpPr>
          <p:spPr>
            <a:xfrm flipV="1">
              <a:off x="4914900" y="5113866"/>
              <a:ext cx="5168900" cy="1092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userDrawn="1"/>
          </p:nvCxnSpPr>
          <p:spPr>
            <a:xfrm flipH="1">
              <a:off x="10081240" y="4940300"/>
              <a:ext cx="2560" cy="2367085"/>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userDrawn="1"/>
          </p:nvCxnSpPr>
          <p:spPr>
            <a:xfrm flipV="1">
              <a:off x="6197580" y="5015444"/>
              <a:ext cx="4143375" cy="143192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userDrawn="1"/>
          </p:nvCxnSpPr>
          <p:spPr>
            <a:xfrm flipV="1">
              <a:off x="6375400" y="5096933"/>
              <a:ext cx="3708400" cy="1866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userDrawn="1"/>
          </p:nvCxnSpPr>
          <p:spPr>
            <a:xfrm flipV="1">
              <a:off x="8702978" y="4995335"/>
              <a:ext cx="1523868" cy="10498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userDrawn="1"/>
          </p:nvCxnSpPr>
          <p:spPr>
            <a:xfrm flipV="1">
              <a:off x="8102600" y="5080000"/>
              <a:ext cx="1981200" cy="1866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userDrawn="1"/>
          </p:nvCxnSpPr>
          <p:spPr>
            <a:xfrm flipV="1">
              <a:off x="8521700" y="5080000"/>
              <a:ext cx="1549400" cy="1993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userDrawn="1"/>
          </p:nvCxnSpPr>
          <p:spPr>
            <a:xfrm flipV="1">
              <a:off x="9203293" y="4995335"/>
              <a:ext cx="927235" cy="158851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userDrawn="1"/>
          </p:nvCxnSpPr>
          <p:spPr>
            <a:xfrm flipV="1">
              <a:off x="9283700" y="5080000"/>
              <a:ext cx="800100" cy="1981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userDrawn="1"/>
          </p:nvCxnSpPr>
          <p:spPr>
            <a:xfrm flipV="1">
              <a:off x="9550400" y="5080000"/>
              <a:ext cx="520700" cy="20320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userDrawn="1"/>
          </p:nvCxnSpPr>
          <p:spPr>
            <a:xfrm flipV="1">
              <a:off x="9829800" y="5105400"/>
              <a:ext cx="244856" cy="193294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userDrawn="1"/>
          </p:nvCxnSpPr>
          <p:spPr>
            <a:xfrm flipH="1" flipV="1">
              <a:off x="10083800" y="5080000"/>
              <a:ext cx="292100" cy="22225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userDrawn="1"/>
          </p:nvCxnSpPr>
          <p:spPr>
            <a:xfrm flipH="1" flipV="1">
              <a:off x="9931412" y="4504271"/>
              <a:ext cx="546100" cy="1981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userDrawn="1"/>
          </p:nvCxnSpPr>
          <p:spPr>
            <a:xfrm flipH="1" flipV="1">
              <a:off x="10071100" y="5080000"/>
              <a:ext cx="889000" cy="19939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userDrawn="1"/>
          </p:nvCxnSpPr>
          <p:spPr>
            <a:xfrm flipH="1" flipV="1">
              <a:off x="10071100" y="5067300"/>
              <a:ext cx="1206500" cy="1981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userDrawn="1"/>
          </p:nvCxnSpPr>
          <p:spPr>
            <a:xfrm flipH="1" flipV="1">
              <a:off x="10071100" y="5080000"/>
              <a:ext cx="1562100" cy="1930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userDrawn="1"/>
          </p:nvCxnSpPr>
          <p:spPr>
            <a:xfrm flipH="1" flipV="1">
              <a:off x="10071100" y="5080000"/>
              <a:ext cx="2117725" cy="19558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userDrawn="1"/>
          </p:nvCxnSpPr>
          <p:spPr>
            <a:xfrm flipH="1" flipV="1">
              <a:off x="9698598" y="4838703"/>
              <a:ext cx="1922767" cy="1266861"/>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userDrawn="1"/>
          </p:nvCxnSpPr>
          <p:spPr>
            <a:xfrm flipH="1" flipV="1">
              <a:off x="10071100" y="5080000"/>
              <a:ext cx="2540000" cy="1168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userDrawn="1"/>
          </p:nvCxnSpPr>
          <p:spPr>
            <a:xfrm flipH="1" flipV="1">
              <a:off x="10071100" y="5080000"/>
              <a:ext cx="2438400" cy="6731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userDrawn="1"/>
          </p:nvCxnSpPr>
          <p:spPr>
            <a:xfrm flipV="1">
              <a:off x="1236026" y="5080000"/>
              <a:ext cx="8841424" cy="338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userDrawn="1"/>
          </p:nvCxnSpPr>
          <p:spPr>
            <a:xfrm>
              <a:off x="10083799" y="5080000"/>
              <a:ext cx="2194558" cy="127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userDrawn="1"/>
          </p:nvCxnSpPr>
          <p:spPr>
            <a:xfrm flipH="1">
              <a:off x="10100732" y="948267"/>
              <a:ext cx="7590" cy="40089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userDrawn="1"/>
          </p:nvCxnSpPr>
          <p:spPr>
            <a:xfrm flipH="1">
              <a:off x="10100732" y="455613"/>
              <a:ext cx="571500" cy="461168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userDrawn="1"/>
          </p:nvCxnSpPr>
          <p:spPr>
            <a:xfrm flipH="1">
              <a:off x="10066868" y="135464"/>
              <a:ext cx="1257300" cy="50800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userDrawn="1"/>
          </p:nvCxnSpPr>
          <p:spPr>
            <a:xfrm flipH="1">
              <a:off x="10016072" y="618066"/>
              <a:ext cx="1787144" cy="4642104"/>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userDrawn="1"/>
          </p:nvCxnSpPr>
          <p:spPr>
            <a:xfrm flipH="1">
              <a:off x="10121896" y="1862669"/>
              <a:ext cx="1778000" cy="30861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userDrawn="1"/>
          </p:nvCxnSpPr>
          <p:spPr>
            <a:xfrm flipH="1">
              <a:off x="10071100" y="1744133"/>
              <a:ext cx="2560070" cy="332316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userDrawn="1"/>
          </p:nvCxnSpPr>
          <p:spPr>
            <a:xfrm flipH="1">
              <a:off x="10185394" y="3352803"/>
              <a:ext cx="1683844" cy="1623907"/>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userDrawn="1"/>
          </p:nvCxnSpPr>
          <p:spPr>
            <a:xfrm flipH="1">
              <a:off x="10083802" y="3484033"/>
              <a:ext cx="2311398" cy="16002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userDrawn="1"/>
          </p:nvCxnSpPr>
          <p:spPr>
            <a:xfrm flipH="1">
              <a:off x="10083800" y="4267200"/>
              <a:ext cx="1750216" cy="817033"/>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userDrawn="1"/>
          </p:nvCxnSpPr>
          <p:spPr>
            <a:xfrm flipH="1">
              <a:off x="10083800" y="4419600"/>
              <a:ext cx="2336800" cy="6604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userDrawn="1"/>
          </p:nvCxnSpPr>
          <p:spPr>
            <a:xfrm flipH="1">
              <a:off x="10083800" y="4787900"/>
              <a:ext cx="2324100" cy="292100"/>
            </a:xfrm>
            <a:prstGeom prst="line">
              <a:avLst/>
            </a:prstGeom>
            <a:ln w="12700" cap="flat" cmpd="sng">
              <a:solidFill>
                <a:schemeClr val="tx1">
                  <a:lumMod val="25000"/>
                  <a:lumOff val="75000"/>
                </a:schemeClr>
              </a:solidFill>
              <a:tailEnd type="none" w="med" len="sm"/>
            </a:ln>
          </p:spPr>
          <p:style>
            <a:lnRef idx="2">
              <a:schemeClr val="accent1"/>
            </a:lnRef>
            <a:fillRef idx="0">
              <a:schemeClr val="accent1"/>
            </a:fillRef>
            <a:effectRef idx="1">
              <a:schemeClr val="accent1"/>
            </a:effectRef>
            <a:fontRef idx="minor">
              <a:schemeClr val="tx1"/>
            </a:fontRef>
          </p:style>
        </p:cxnSp>
        <p:sp>
          <p:nvSpPr>
            <p:cNvPr id="138" name="Oval 137"/>
            <p:cNvSpPr/>
            <p:nvPr userDrawn="1"/>
          </p:nvSpPr>
          <p:spPr>
            <a:xfrm>
              <a:off x="9309100" y="4305300"/>
              <a:ext cx="1549400" cy="1549400"/>
            </a:xfrm>
            <a:prstGeom prst="ellipse">
              <a:avLst/>
            </a:prstGeom>
            <a:solidFill>
              <a:schemeClr val="bg1"/>
            </a:solidFill>
            <a:ln w="1905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39" name="Oval 138"/>
            <p:cNvSpPr/>
            <p:nvPr userDrawn="1"/>
          </p:nvSpPr>
          <p:spPr>
            <a:xfrm>
              <a:off x="4453455" y="3780365"/>
              <a:ext cx="318005" cy="318005"/>
            </a:xfrm>
            <a:prstGeom prst="ellipse">
              <a:avLst/>
            </a:prstGeom>
            <a:solidFill>
              <a:schemeClr val="bg1"/>
            </a:solidFill>
            <a:ln w="635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40" name="Oval 139"/>
            <p:cNvSpPr/>
            <p:nvPr userDrawn="1"/>
          </p:nvSpPr>
          <p:spPr>
            <a:xfrm>
              <a:off x="8572481" y="3752853"/>
              <a:ext cx="113787" cy="113786"/>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42" name="Oval 141"/>
            <p:cNvSpPr/>
            <p:nvPr userDrawn="1"/>
          </p:nvSpPr>
          <p:spPr>
            <a:xfrm>
              <a:off x="9275217" y="3903131"/>
              <a:ext cx="95499" cy="95499"/>
            </a:xfrm>
            <a:prstGeom prst="ellipse">
              <a:avLst/>
            </a:prstGeom>
            <a:solidFill>
              <a:schemeClr val="bg1"/>
            </a:solidFill>
            <a:ln w="190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43" name="Oval 142"/>
            <p:cNvSpPr/>
            <p:nvPr userDrawn="1"/>
          </p:nvSpPr>
          <p:spPr>
            <a:xfrm>
              <a:off x="9304869" y="2976036"/>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44" name="Oval 143"/>
            <p:cNvSpPr/>
            <p:nvPr userDrawn="1"/>
          </p:nvSpPr>
          <p:spPr>
            <a:xfrm>
              <a:off x="8288856" y="3043763"/>
              <a:ext cx="209465" cy="209465"/>
            </a:xfrm>
            <a:prstGeom prst="ellipse">
              <a:avLst/>
            </a:prstGeom>
            <a:solidFill>
              <a:schemeClr val="bg1"/>
            </a:solidFill>
            <a:ln w="2222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45" name="Oval 144"/>
            <p:cNvSpPr/>
            <p:nvPr userDrawn="1"/>
          </p:nvSpPr>
          <p:spPr>
            <a:xfrm>
              <a:off x="6819904" y="3441701"/>
              <a:ext cx="263137" cy="263137"/>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46" name="Oval 145"/>
            <p:cNvSpPr/>
            <p:nvPr userDrawn="1"/>
          </p:nvSpPr>
          <p:spPr>
            <a:xfrm>
              <a:off x="8902702" y="2794002"/>
              <a:ext cx="180841" cy="180841"/>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47" name="Oval 146"/>
            <p:cNvSpPr/>
            <p:nvPr userDrawn="1"/>
          </p:nvSpPr>
          <p:spPr>
            <a:xfrm>
              <a:off x="10456330" y="439865"/>
              <a:ext cx="345435" cy="345435"/>
            </a:xfrm>
            <a:prstGeom prst="ellipse">
              <a:avLst/>
            </a:prstGeom>
            <a:solidFill>
              <a:schemeClr val="bg1"/>
            </a:solidFill>
            <a:ln w="698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48" name="Oval 147"/>
            <p:cNvSpPr/>
            <p:nvPr userDrawn="1"/>
          </p:nvSpPr>
          <p:spPr>
            <a:xfrm>
              <a:off x="935649" y="4876797"/>
              <a:ext cx="455162" cy="455162"/>
            </a:xfrm>
            <a:prstGeom prst="ellipse">
              <a:avLst/>
            </a:prstGeom>
            <a:solidFill>
              <a:schemeClr val="bg1"/>
            </a:solidFill>
            <a:ln w="7302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50" name="Oval 149"/>
            <p:cNvSpPr/>
            <p:nvPr userDrawn="1"/>
          </p:nvSpPr>
          <p:spPr>
            <a:xfrm>
              <a:off x="2992981" y="4318003"/>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51" name="Oval 150"/>
            <p:cNvSpPr/>
            <p:nvPr userDrawn="1"/>
          </p:nvSpPr>
          <p:spPr>
            <a:xfrm>
              <a:off x="7251702" y="4110568"/>
              <a:ext cx="95491" cy="95491"/>
            </a:xfrm>
            <a:prstGeom prst="ellipse">
              <a:avLst/>
            </a:prstGeom>
            <a:solidFill>
              <a:schemeClr val="bg1"/>
            </a:solidFill>
            <a:ln w="28575"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52" name="Oval 151"/>
            <p:cNvSpPr/>
            <p:nvPr userDrawn="1"/>
          </p:nvSpPr>
          <p:spPr>
            <a:xfrm>
              <a:off x="7677152" y="3454402"/>
              <a:ext cx="171696" cy="171696"/>
            </a:xfrm>
            <a:prstGeom prst="ellipse">
              <a:avLst/>
            </a:prstGeom>
            <a:solidFill>
              <a:schemeClr val="bg1"/>
            </a:solidFill>
            <a:ln w="317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54" name="Oval 153"/>
            <p:cNvSpPr/>
            <p:nvPr userDrawn="1"/>
          </p:nvSpPr>
          <p:spPr>
            <a:xfrm>
              <a:off x="9554631" y="1375833"/>
              <a:ext cx="263141" cy="263141"/>
            </a:xfrm>
            <a:prstGeom prst="ellipse">
              <a:avLst/>
            </a:prstGeom>
            <a:solidFill>
              <a:schemeClr val="bg1"/>
            </a:solidFill>
            <a:ln w="508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55" name="Oval 154"/>
            <p:cNvSpPr/>
            <p:nvPr userDrawn="1"/>
          </p:nvSpPr>
          <p:spPr>
            <a:xfrm>
              <a:off x="10026651" y="795868"/>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56" name="Oval 155"/>
            <p:cNvSpPr/>
            <p:nvPr userDrawn="1"/>
          </p:nvSpPr>
          <p:spPr>
            <a:xfrm>
              <a:off x="11819465" y="1803405"/>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57" name="Oval 156"/>
            <p:cNvSpPr/>
            <p:nvPr userDrawn="1"/>
          </p:nvSpPr>
          <p:spPr>
            <a:xfrm>
              <a:off x="11673423" y="531286"/>
              <a:ext cx="241805" cy="241805"/>
            </a:xfrm>
            <a:prstGeom prst="ellipse">
              <a:avLst/>
            </a:prstGeom>
            <a:solidFill>
              <a:schemeClr val="bg1"/>
            </a:solidFill>
            <a:ln w="381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58" name="Oval 157"/>
            <p:cNvSpPr/>
            <p:nvPr userDrawn="1"/>
          </p:nvSpPr>
          <p:spPr>
            <a:xfrm>
              <a:off x="11094780" y="38267"/>
              <a:ext cx="363723" cy="363723"/>
            </a:xfrm>
            <a:prstGeom prst="ellipse">
              <a:avLst/>
            </a:prstGeom>
            <a:solidFill>
              <a:schemeClr val="bg1"/>
            </a:solidFill>
            <a:ln w="698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59" name="Oval 158"/>
            <p:cNvSpPr/>
            <p:nvPr userDrawn="1"/>
          </p:nvSpPr>
          <p:spPr>
            <a:xfrm>
              <a:off x="3679287" y="5558364"/>
              <a:ext cx="263141" cy="263141"/>
            </a:xfrm>
            <a:prstGeom prst="ellipse">
              <a:avLst/>
            </a:prstGeom>
            <a:solidFill>
              <a:schemeClr val="bg1"/>
            </a:solidFill>
            <a:ln w="444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61" name="Oval 160"/>
            <p:cNvSpPr/>
            <p:nvPr userDrawn="1"/>
          </p:nvSpPr>
          <p:spPr>
            <a:xfrm>
              <a:off x="4804704" y="6062147"/>
              <a:ext cx="269236" cy="26923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62" name="Oval 161"/>
            <p:cNvSpPr/>
            <p:nvPr userDrawn="1"/>
          </p:nvSpPr>
          <p:spPr>
            <a:xfrm>
              <a:off x="9295981" y="2070100"/>
              <a:ext cx="226562" cy="226562"/>
            </a:xfrm>
            <a:prstGeom prst="ellipse">
              <a:avLst/>
            </a:prstGeom>
            <a:solidFill>
              <a:schemeClr val="bg1"/>
            </a:solidFill>
            <a:ln w="444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63" name="Oval 162"/>
            <p:cNvSpPr/>
            <p:nvPr userDrawn="1"/>
          </p:nvSpPr>
          <p:spPr>
            <a:xfrm>
              <a:off x="11804635" y="3200402"/>
              <a:ext cx="226561" cy="226561"/>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65" name="Oval 164"/>
            <p:cNvSpPr/>
            <p:nvPr userDrawn="1"/>
          </p:nvSpPr>
          <p:spPr>
            <a:xfrm>
              <a:off x="11746769" y="4199469"/>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66" name="Oval 165"/>
            <p:cNvSpPr/>
            <p:nvPr userDrawn="1"/>
          </p:nvSpPr>
          <p:spPr>
            <a:xfrm>
              <a:off x="11594881" y="6062147"/>
              <a:ext cx="180841" cy="180841"/>
            </a:xfrm>
            <a:prstGeom prst="ellipse">
              <a:avLst/>
            </a:prstGeom>
            <a:solidFill>
              <a:schemeClr val="bg1"/>
            </a:solidFill>
            <a:ln w="444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67" name="Oval 166"/>
            <p:cNvSpPr/>
            <p:nvPr userDrawn="1"/>
          </p:nvSpPr>
          <p:spPr>
            <a:xfrm>
              <a:off x="10434999" y="6422480"/>
              <a:ext cx="113787" cy="113786"/>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68" name="Oval 167"/>
            <p:cNvSpPr/>
            <p:nvPr userDrawn="1"/>
          </p:nvSpPr>
          <p:spPr>
            <a:xfrm>
              <a:off x="9152496" y="6481238"/>
              <a:ext cx="150366" cy="150366"/>
            </a:xfrm>
            <a:prstGeom prst="ellipse">
              <a:avLst/>
            </a:prstGeom>
            <a:solidFill>
              <a:schemeClr val="bg1"/>
            </a:solidFill>
            <a:ln w="190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69" name="Oval 168"/>
            <p:cNvSpPr/>
            <p:nvPr userDrawn="1"/>
          </p:nvSpPr>
          <p:spPr>
            <a:xfrm>
              <a:off x="6112806" y="6320368"/>
              <a:ext cx="226562" cy="226562"/>
            </a:xfrm>
            <a:prstGeom prst="ellipse">
              <a:avLst/>
            </a:prstGeom>
            <a:solidFill>
              <a:schemeClr val="bg1"/>
            </a:solidFill>
            <a:ln w="4445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171" name="Oval 170"/>
            <p:cNvSpPr/>
            <p:nvPr userDrawn="1"/>
          </p:nvSpPr>
          <p:spPr>
            <a:xfrm>
              <a:off x="8674086" y="5954188"/>
              <a:ext cx="122931" cy="122930"/>
            </a:xfrm>
            <a:prstGeom prst="ellipse">
              <a:avLst/>
            </a:prstGeom>
            <a:solidFill>
              <a:schemeClr val="bg1"/>
            </a:solidFill>
            <a:ln w="28575"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grpSp>
      <p:pic>
        <p:nvPicPr>
          <p:cNvPr id="14" name="Picture 13" descr="MarkLogic_RGB.wm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91" y="336804"/>
            <a:ext cx="1489075" cy="298450"/>
          </a:xfrm>
          <a:prstGeom prst="rect">
            <a:avLst/>
          </a:prstGeom>
        </p:spPr>
      </p:pic>
      <p:sp>
        <p:nvSpPr>
          <p:cNvPr id="879" name="Rectangle 878"/>
          <p:cNvSpPr/>
          <p:nvPr userDrawn="1"/>
        </p:nvSpPr>
        <p:spPr>
          <a:xfrm>
            <a:off x="2" y="0"/>
            <a:ext cx="12215874" cy="91438"/>
          </a:xfrm>
          <a:prstGeom prst="rect">
            <a:avLst/>
          </a:prstGeom>
          <a:solidFill>
            <a:srgbClr val="44499C"/>
          </a:solidFill>
          <a:ln w="12700" cmpd="sng">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331" name="Title 1"/>
          <p:cNvSpPr>
            <a:spLocks noGrp="1"/>
          </p:cNvSpPr>
          <p:nvPr>
            <p:ph type="ctrTitle" hasCustomPrompt="1"/>
          </p:nvPr>
        </p:nvSpPr>
        <p:spPr>
          <a:xfrm>
            <a:off x="542743" y="1587500"/>
            <a:ext cx="11141257" cy="950385"/>
          </a:xfrm>
          <a:noFill/>
        </p:spPr>
        <p:txBody>
          <a:bodyPr lIns="0" tIns="0" rIns="0" bIns="0" anchor="ctr" anchorCtr="0">
            <a:noAutofit/>
          </a:bodyPr>
          <a:lstStyle>
            <a:lvl1pPr>
              <a:lnSpc>
                <a:spcPct val="80000"/>
              </a:lnSpc>
              <a:spcBef>
                <a:spcPts val="0"/>
              </a:spcBef>
              <a:spcAft>
                <a:spcPts val="0"/>
              </a:spcAft>
              <a:defRPr sz="3800" b="1">
                <a:solidFill>
                  <a:srgbClr val="44499C"/>
                </a:solidFill>
              </a:defRPr>
            </a:lvl1pPr>
          </a:lstStyle>
          <a:p>
            <a:r>
              <a:rPr lang="en-US" dirty="0" smtClean="0"/>
              <a:t>PRESENTATION TITLE</a:t>
            </a:r>
            <a:br>
              <a:rPr lang="en-US" dirty="0" smtClean="0"/>
            </a:br>
            <a:r>
              <a:rPr lang="en-US" dirty="0" smtClean="0"/>
              <a:t>TWO LINES</a:t>
            </a:r>
            <a:endParaRPr lang="en-US" dirty="0"/>
          </a:p>
        </p:txBody>
      </p:sp>
      <p:sp>
        <p:nvSpPr>
          <p:cNvPr id="172" name="TextBox 171"/>
          <p:cNvSpPr txBox="1"/>
          <p:nvPr userDrawn="1"/>
        </p:nvSpPr>
        <p:spPr>
          <a:xfrm>
            <a:off x="564671" y="6631706"/>
            <a:ext cx="4065215" cy="123111"/>
          </a:xfrm>
          <a:prstGeom prst="rect">
            <a:avLst/>
          </a:prstGeom>
          <a:noFill/>
        </p:spPr>
        <p:txBody>
          <a:bodyPr wrap="none" lIns="0" tIns="0" rIns="0" bIns="0" rtlCol="0">
            <a:spAutoFit/>
          </a:bodyPr>
          <a:lstStyle/>
          <a:p>
            <a:pPr algn="l"/>
            <a:r>
              <a:rPr lang="en-US" sz="800" kern="0" spc="30" dirty="0" smtClean="0">
                <a:solidFill>
                  <a:schemeClr val="bg1">
                    <a:lumMod val="50000"/>
                  </a:schemeClr>
                </a:solidFill>
                <a:latin typeface="+mn-lt"/>
                <a:cs typeface="Tahoma"/>
              </a:rPr>
              <a:t>© COPYRIGHT 2016 MARKLOGIC CORPORATION. ALL RIGHTS RESERVED. </a:t>
            </a:r>
          </a:p>
        </p:txBody>
      </p:sp>
    </p:spTree>
    <p:extLst>
      <p:ext uri="{BB962C8B-B14F-4D97-AF65-F5344CB8AC3E}">
        <p14:creationId xmlns:p14="http://schemas.microsoft.com/office/powerpoint/2010/main" val="317533153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New Chapter Blank">
    <p:spTree>
      <p:nvGrpSpPr>
        <p:cNvPr id="1" name=""/>
        <p:cNvGrpSpPr/>
        <p:nvPr/>
      </p:nvGrpSpPr>
      <p:grpSpPr>
        <a:xfrm>
          <a:off x="0" y="0"/>
          <a:ext cx="0" cy="0"/>
          <a:chOff x="0" y="0"/>
          <a:chExt cx="0" cy="0"/>
        </a:xfrm>
      </p:grpSpPr>
      <p:sp>
        <p:nvSpPr>
          <p:cNvPr id="58" name="TextBox 57"/>
          <p:cNvSpPr txBox="1"/>
          <p:nvPr userDrawn="1"/>
        </p:nvSpPr>
        <p:spPr>
          <a:xfrm>
            <a:off x="12527404" y="1244601"/>
            <a:ext cx="236705" cy="472296"/>
          </a:xfrm>
          <a:prstGeom prst="rect">
            <a:avLst/>
          </a:prstGeom>
          <a:noFill/>
        </p:spPr>
        <p:txBody>
          <a:bodyPr wrap="none" lIns="117208" tIns="58604" rIns="117208" bIns="58604" rtlCol="0">
            <a:spAutoFit/>
          </a:bodyPr>
          <a:lstStyle/>
          <a:p>
            <a:endParaRPr lang="en-US" dirty="0">
              <a:latin typeface="+mj-lt"/>
            </a:endParaRPr>
          </a:p>
        </p:txBody>
      </p:sp>
      <p:sp>
        <p:nvSpPr>
          <p:cNvPr id="983" name="Title 1"/>
          <p:cNvSpPr>
            <a:spLocks noGrp="1"/>
          </p:cNvSpPr>
          <p:nvPr>
            <p:ph type="ctrTitle" hasCustomPrompt="1"/>
          </p:nvPr>
        </p:nvSpPr>
        <p:spPr>
          <a:xfrm>
            <a:off x="0" y="3140083"/>
            <a:ext cx="12188825" cy="577835"/>
          </a:xfrm>
          <a:noFill/>
          <a:effectLst/>
        </p:spPr>
        <p:txBody>
          <a:bodyPr lIns="0" tIns="0" rIns="0" bIns="0" anchor="ctr" anchorCtr="0">
            <a:noAutofit/>
          </a:bodyPr>
          <a:lstStyle>
            <a:lvl1pPr algn="ctr">
              <a:lnSpc>
                <a:spcPts val="5127"/>
              </a:lnSpc>
              <a:spcBef>
                <a:spcPts val="0"/>
              </a:spcBef>
              <a:spcAft>
                <a:spcPts val="0"/>
              </a:spcAft>
              <a:defRPr sz="5400" b="0" cap="none" baseline="0">
                <a:solidFill>
                  <a:schemeClr val="accent1"/>
                </a:solidFill>
                <a:latin typeface="+mj-lt"/>
              </a:defRPr>
            </a:lvl1pPr>
          </a:lstStyle>
          <a:p>
            <a:r>
              <a:rPr lang="en-US" dirty="0" smtClean="0"/>
              <a:t>Introducing XYZ </a:t>
            </a:r>
            <a:endParaRPr lang="en-US" dirty="0"/>
          </a:p>
        </p:txBody>
      </p:sp>
    </p:spTree>
    <p:extLst>
      <p:ext uri="{BB962C8B-B14F-4D97-AF65-F5344CB8AC3E}">
        <p14:creationId xmlns:p14="http://schemas.microsoft.com/office/powerpoint/2010/main" val="42203466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3240" y="889000"/>
            <a:ext cx="11099959" cy="558800"/>
          </a:xfrm>
          <a:prstGeom prst="rect">
            <a:avLst/>
          </a:prstGeom>
          <a:noFill/>
        </p:spPr>
        <p:txBody>
          <a:bodyPr vert="horz" lIns="0" tIns="0" rIns="0" bIns="0" rtlCol="0" anchor="t" anchorCtr="0">
            <a:noAutofit/>
          </a:bodyPr>
          <a:lstStyle/>
          <a:p>
            <a:r>
              <a:rPr lang="en-US" smtClean="0"/>
              <a:t>Click to edit Master title style</a:t>
            </a:r>
            <a:endParaRPr dirty="0"/>
          </a:p>
        </p:txBody>
      </p:sp>
      <p:sp>
        <p:nvSpPr>
          <p:cNvPr id="6" name="Text Placeholder 2"/>
          <p:cNvSpPr>
            <a:spLocks noGrp="1"/>
          </p:cNvSpPr>
          <p:nvPr>
            <p:ph type="body" idx="1"/>
          </p:nvPr>
        </p:nvSpPr>
        <p:spPr>
          <a:xfrm>
            <a:off x="533246" y="1600202"/>
            <a:ext cx="11099954" cy="4089400"/>
          </a:xfrm>
          <a:prstGeom prst="rect">
            <a:avLst/>
          </a:prstGeom>
        </p:spPr>
        <p:txBody>
          <a:bodyPr vert="horz" wrap="square"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150460873"/>
      </p:ext>
    </p:extLst>
  </p:cSld>
  <p:clrMap bg1="lt1" tx1="dk1" bg2="lt2" tx2="dk2" accent1="accent1" accent2="accent2" accent3="accent3" accent4="accent4" accent5="accent5" accent6="accent6" hlink="hlink" folHlink="folHlink"/>
  <p:sldLayoutIdLst>
    <p:sldLayoutId id="2147483705" r:id="rId1"/>
    <p:sldLayoutId id="2147483800" r:id="rId2"/>
    <p:sldLayoutId id="2147483789" r:id="rId3"/>
    <p:sldLayoutId id="2147483787" r:id="rId4"/>
    <p:sldLayoutId id="2147483799" r:id="rId5"/>
    <p:sldLayoutId id="2147483801" r:id="rId6"/>
    <p:sldLayoutId id="2147483788" r:id="rId7"/>
    <p:sldLayoutId id="2147483786" r:id="rId8"/>
    <p:sldLayoutId id="2147483740" r:id="rId9"/>
    <p:sldLayoutId id="2147483742" r:id="rId10"/>
    <p:sldLayoutId id="2147483803" r:id="rId11"/>
    <p:sldLayoutId id="2147483744" r:id="rId12"/>
    <p:sldLayoutId id="2147483694" r:id="rId13"/>
    <p:sldLayoutId id="2147483793" r:id="rId14"/>
    <p:sldLayoutId id="2147483794" r:id="rId15"/>
    <p:sldLayoutId id="2147483765" r:id="rId16"/>
    <p:sldLayoutId id="2147483796" r:id="rId17"/>
    <p:sldLayoutId id="2147483797" r:id="rId18"/>
    <p:sldLayoutId id="2147483795" r:id="rId19"/>
    <p:sldLayoutId id="2147483767" r:id="rId20"/>
    <p:sldLayoutId id="2147483722" r:id="rId21"/>
    <p:sldLayoutId id="2147483676" r:id="rId22"/>
    <p:sldLayoutId id="2147483758" r:id="rId23"/>
    <p:sldLayoutId id="2147483757" r:id="rId24"/>
    <p:sldLayoutId id="2147483739" r:id="rId25"/>
    <p:sldLayoutId id="2147483790" r:id="rId26"/>
    <p:sldLayoutId id="2147483714" r:id="rId27"/>
    <p:sldLayoutId id="2147483731" r:id="rId28"/>
    <p:sldLayoutId id="2147483723" r:id="rId29"/>
    <p:sldLayoutId id="2147483750" r:id="rId30"/>
    <p:sldLayoutId id="2147483751" r:id="rId31"/>
    <p:sldLayoutId id="2147483752" r:id="rId32"/>
  </p:sldLayoutIdLst>
  <p:timing>
    <p:tnLst>
      <p:par>
        <p:cTn id="1" dur="indefinite" restart="never" nodeType="tmRoot"/>
      </p:par>
    </p:tnLst>
  </p:timing>
  <p:txStyles>
    <p:titleStyle>
      <a:lvl1pPr algn="l" defTabSz="1172078" rtl="0" eaLnBrk="1" latinLnBrk="0" hangingPunct="1">
        <a:lnSpc>
          <a:spcPts val="4000"/>
        </a:lnSpc>
        <a:spcBef>
          <a:spcPct val="0"/>
        </a:spcBef>
        <a:buNone/>
        <a:defRPr sz="3600" kern="1200" baseline="0">
          <a:solidFill>
            <a:schemeClr val="tx1"/>
          </a:solidFill>
          <a:latin typeface="+mj-lt"/>
          <a:ea typeface="+mj-ea"/>
          <a:cs typeface="Tahoma"/>
        </a:defRPr>
      </a:lvl1pPr>
    </p:titleStyle>
    <p:bodyStyle>
      <a:lvl1pPr marL="365760" indent="-256032" algn="l" defTabSz="1172078" rtl="0" eaLnBrk="1" latinLnBrk="0" hangingPunct="1">
        <a:spcBef>
          <a:spcPts val="600"/>
        </a:spcBef>
        <a:spcAft>
          <a:spcPts val="600"/>
        </a:spcAft>
        <a:buClr>
          <a:schemeClr val="tx2"/>
        </a:buClr>
        <a:buSzPct val="90000"/>
        <a:buFont typeface="Wingdings" charset="2"/>
        <a:buChar char="§"/>
        <a:defRPr sz="2300" kern="1200">
          <a:solidFill>
            <a:srgbClr val="4C4C4C"/>
          </a:solidFill>
          <a:latin typeface="+mj-lt"/>
          <a:ea typeface="+mn-ea"/>
          <a:cs typeface="Tahoma"/>
        </a:defRPr>
      </a:lvl1pPr>
      <a:lvl2pPr marL="758952" indent="-256032" algn="l" defTabSz="1172078" rtl="0" eaLnBrk="1" latinLnBrk="0" hangingPunct="1">
        <a:spcBef>
          <a:spcPts val="600"/>
        </a:spcBef>
        <a:spcAft>
          <a:spcPts val="600"/>
        </a:spcAft>
        <a:buClr>
          <a:schemeClr val="tx2"/>
        </a:buClr>
        <a:buSzPct val="90000"/>
        <a:buFont typeface="Wingdings" charset="2"/>
        <a:buChar char="§"/>
        <a:defRPr sz="2300" kern="1200">
          <a:solidFill>
            <a:srgbClr val="4C4C4C"/>
          </a:solidFill>
          <a:latin typeface="+mj-lt"/>
          <a:ea typeface="+mn-ea"/>
          <a:cs typeface="Tahoma"/>
        </a:defRPr>
      </a:lvl2pPr>
      <a:lvl3pPr marL="1133856" indent="-246888" algn="l" defTabSz="1172078" rtl="0" eaLnBrk="1" latinLnBrk="0" hangingPunct="1">
        <a:spcBef>
          <a:spcPts val="600"/>
        </a:spcBef>
        <a:spcAft>
          <a:spcPts val="600"/>
        </a:spcAft>
        <a:buClr>
          <a:schemeClr val="tx2"/>
        </a:buClr>
        <a:buSzPct val="90000"/>
        <a:buFont typeface="Wingdings" charset="2"/>
        <a:buChar char="§"/>
        <a:defRPr sz="2100" kern="1200">
          <a:solidFill>
            <a:srgbClr val="4C4C4C"/>
          </a:solidFill>
          <a:latin typeface="+mj-lt"/>
          <a:ea typeface="+mn-ea"/>
          <a:cs typeface="Tahoma"/>
        </a:defRPr>
      </a:lvl3pPr>
      <a:lvl4pPr marL="1472184" indent="-219456" algn="l" defTabSz="1172078" rtl="0" eaLnBrk="1" latinLnBrk="0" hangingPunct="1">
        <a:spcBef>
          <a:spcPts val="600"/>
        </a:spcBef>
        <a:spcAft>
          <a:spcPts val="600"/>
        </a:spcAft>
        <a:buClr>
          <a:schemeClr val="tx2"/>
        </a:buClr>
        <a:buSzPct val="90000"/>
        <a:buFont typeface="Wingdings" charset="2"/>
        <a:buChar char="§"/>
        <a:defRPr sz="1800" kern="1200">
          <a:solidFill>
            <a:srgbClr val="4C4C4C"/>
          </a:solidFill>
          <a:latin typeface="+mj-lt"/>
          <a:ea typeface="+mn-ea"/>
          <a:cs typeface="Tahoma"/>
        </a:defRPr>
      </a:lvl4pPr>
      <a:lvl5pPr marL="1828800" indent="-219456" algn="l" defTabSz="1172078" rtl="0" eaLnBrk="1" latinLnBrk="0" hangingPunct="1">
        <a:spcBef>
          <a:spcPts val="600"/>
        </a:spcBef>
        <a:spcAft>
          <a:spcPts val="600"/>
        </a:spcAft>
        <a:buClr>
          <a:schemeClr val="tx2"/>
        </a:buClr>
        <a:buSzPct val="90000"/>
        <a:buFont typeface="Wingdings" charset="2"/>
        <a:buChar char="§"/>
        <a:defRPr sz="1800" kern="1200">
          <a:solidFill>
            <a:srgbClr val="4C4C4C"/>
          </a:solidFill>
          <a:latin typeface="+mj-lt"/>
          <a:ea typeface="+mn-ea"/>
          <a:cs typeface="Tahoma"/>
        </a:defRPr>
      </a:lvl5pPr>
      <a:lvl6pPr marL="2936300" indent="-441565" algn="l" defTabSz="1172078" rtl="0" eaLnBrk="1" latinLnBrk="0" hangingPunct="1">
        <a:spcBef>
          <a:spcPts val="769"/>
        </a:spcBef>
        <a:buClr>
          <a:schemeClr val="tx1">
            <a:lumMod val="75000"/>
            <a:lumOff val="25000"/>
          </a:schemeClr>
        </a:buClr>
        <a:buSzPct val="90000"/>
        <a:buFont typeface="Wingdings" pitchFamily="2" charset="2"/>
        <a:buChar char=""/>
        <a:defRPr lang="en-US" sz="2300" kern="1200" dirty="0" smtClean="0">
          <a:solidFill>
            <a:schemeClr val="tx1">
              <a:lumMod val="85000"/>
              <a:lumOff val="15000"/>
            </a:schemeClr>
          </a:solidFill>
          <a:latin typeface="+mn-lt"/>
          <a:ea typeface="+mn-ea"/>
          <a:cs typeface="+mn-cs"/>
        </a:defRPr>
      </a:lvl6pPr>
      <a:lvl7pPr marL="3365654" indent="-441565" algn="l" defTabSz="1172078" rtl="0" eaLnBrk="1" latinLnBrk="0" hangingPunct="1">
        <a:spcBef>
          <a:spcPts val="769"/>
        </a:spcBef>
        <a:buClr>
          <a:schemeClr val="bg1">
            <a:lumMod val="65000"/>
          </a:schemeClr>
        </a:buClr>
        <a:buSzPct val="90000"/>
        <a:buFont typeface="Wingdings" pitchFamily="2" charset="2"/>
        <a:buChar char=""/>
        <a:defRPr lang="en-US" sz="2300" kern="1200" dirty="0" smtClean="0">
          <a:solidFill>
            <a:schemeClr val="tx1">
              <a:lumMod val="85000"/>
              <a:lumOff val="15000"/>
            </a:schemeClr>
          </a:solidFill>
          <a:latin typeface="+mn-lt"/>
          <a:ea typeface="+mn-ea"/>
          <a:cs typeface="+mn-cs"/>
        </a:defRPr>
      </a:lvl7pPr>
      <a:lvl8pPr marL="3807219" indent="-441565" algn="l" defTabSz="1172078" rtl="0" eaLnBrk="1" latinLnBrk="0" hangingPunct="1">
        <a:spcBef>
          <a:spcPts val="769"/>
        </a:spcBef>
        <a:buClr>
          <a:schemeClr val="tx1">
            <a:lumMod val="75000"/>
            <a:lumOff val="25000"/>
          </a:schemeClr>
        </a:buClr>
        <a:buSzPct val="90000"/>
        <a:buFont typeface="Wingdings" pitchFamily="2" charset="2"/>
        <a:buChar char=""/>
        <a:defRPr lang="en-US" sz="2300" kern="1200" dirty="0" smtClean="0">
          <a:solidFill>
            <a:schemeClr val="tx1">
              <a:lumMod val="85000"/>
              <a:lumOff val="15000"/>
            </a:schemeClr>
          </a:solidFill>
          <a:latin typeface="+mn-lt"/>
          <a:ea typeface="+mn-ea"/>
          <a:cs typeface="+mn-cs"/>
        </a:defRPr>
      </a:lvl8pPr>
      <a:lvl9pPr marL="4246748" indent="-441565" algn="l" defTabSz="1172078" rtl="0" eaLnBrk="1" latinLnBrk="0" hangingPunct="1">
        <a:spcBef>
          <a:spcPts val="769"/>
        </a:spcBef>
        <a:buClr>
          <a:schemeClr val="bg1">
            <a:lumMod val="65000"/>
          </a:schemeClr>
        </a:buClr>
        <a:buSzPct val="90000"/>
        <a:buFont typeface="Wingdings" pitchFamily="2" charset="2"/>
        <a:buChar char=""/>
        <a:defRPr lang="en-US" sz="2300" kern="1200" dirty="0">
          <a:solidFill>
            <a:schemeClr val="tx1">
              <a:lumMod val="85000"/>
              <a:lumOff val="15000"/>
            </a:schemeClr>
          </a:solidFill>
          <a:latin typeface="+mn-lt"/>
          <a:ea typeface="+mn-ea"/>
          <a:cs typeface="+mn-cs"/>
        </a:defRPr>
      </a:lvl9pPr>
    </p:bodyStyle>
    <p:otherStyle>
      <a:defPPr>
        <a:defRPr/>
      </a:defPPr>
      <a:lvl1pPr marL="0" algn="l" defTabSz="1172078" rtl="0" eaLnBrk="1" latinLnBrk="0" hangingPunct="1">
        <a:defRPr sz="2300" kern="1200">
          <a:solidFill>
            <a:schemeClr val="tx1"/>
          </a:solidFill>
          <a:latin typeface="+mn-lt"/>
          <a:ea typeface="+mn-ea"/>
          <a:cs typeface="+mn-cs"/>
        </a:defRPr>
      </a:lvl1pPr>
      <a:lvl2pPr marL="586039" algn="l" defTabSz="1172078" rtl="0" eaLnBrk="1" latinLnBrk="0" hangingPunct="1">
        <a:defRPr sz="2300" kern="1200">
          <a:solidFill>
            <a:schemeClr val="tx1"/>
          </a:solidFill>
          <a:latin typeface="+mn-lt"/>
          <a:ea typeface="+mn-ea"/>
          <a:cs typeface="+mn-cs"/>
        </a:defRPr>
      </a:lvl2pPr>
      <a:lvl3pPr marL="1172078" algn="l" defTabSz="1172078" rtl="0" eaLnBrk="1" latinLnBrk="0" hangingPunct="1">
        <a:defRPr sz="2300" kern="1200">
          <a:solidFill>
            <a:schemeClr val="tx1"/>
          </a:solidFill>
          <a:latin typeface="+mn-lt"/>
          <a:ea typeface="+mn-ea"/>
          <a:cs typeface="+mn-cs"/>
        </a:defRPr>
      </a:lvl3pPr>
      <a:lvl4pPr marL="1758117" algn="l" defTabSz="1172078" rtl="0" eaLnBrk="1" latinLnBrk="0" hangingPunct="1">
        <a:defRPr sz="2300" kern="1200">
          <a:solidFill>
            <a:schemeClr val="tx1"/>
          </a:solidFill>
          <a:latin typeface="+mn-lt"/>
          <a:ea typeface="+mn-ea"/>
          <a:cs typeface="+mn-cs"/>
        </a:defRPr>
      </a:lvl4pPr>
      <a:lvl5pPr marL="2344156" algn="l" defTabSz="1172078" rtl="0" eaLnBrk="1" latinLnBrk="0" hangingPunct="1">
        <a:defRPr sz="2300" kern="1200">
          <a:solidFill>
            <a:schemeClr val="tx1"/>
          </a:solidFill>
          <a:latin typeface="+mn-lt"/>
          <a:ea typeface="+mn-ea"/>
          <a:cs typeface="+mn-cs"/>
        </a:defRPr>
      </a:lvl5pPr>
      <a:lvl6pPr marL="2930195" algn="l" defTabSz="1172078" rtl="0" eaLnBrk="1" latinLnBrk="0" hangingPunct="1">
        <a:defRPr sz="2300" kern="1200">
          <a:solidFill>
            <a:schemeClr val="tx1"/>
          </a:solidFill>
          <a:latin typeface="+mn-lt"/>
          <a:ea typeface="+mn-ea"/>
          <a:cs typeface="+mn-cs"/>
        </a:defRPr>
      </a:lvl6pPr>
      <a:lvl7pPr marL="3516234" algn="l" defTabSz="1172078" rtl="0" eaLnBrk="1" latinLnBrk="0" hangingPunct="1">
        <a:defRPr sz="2300" kern="1200">
          <a:solidFill>
            <a:schemeClr val="tx1"/>
          </a:solidFill>
          <a:latin typeface="+mn-lt"/>
          <a:ea typeface="+mn-ea"/>
          <a:cs typeface="+mn-cs"/>
        </a:defRPr>
      </a:lvl7pPr>
      <a:lvl8pPr marL="4102273" algn="l" defTabSz="1172078" rtl="0" eaLnBrk="1" latinLnBrk="0" hangingPunct="1">
        <a:defRPr sz="2300" kern="1200">
          <a:solidFill>
            <a:schemeClr val="tx1"/>
          </a:solidFill>
          <a:latin typeface="+mn-lt"/>
          <a:ea typeface="+mn-ea"/>
          <a:cs typeface="+mn-cs"/>
        </a:defRPr>
      </a:lvl8pPr>
      <a:lvl9pPr marL="4688312" algn="l" defTabSz="1172078"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TDE and Optic API</a:t>
            </a:r>
            <a:r>
              <a:rPr lang="en-US" dirty="0"/>
              <a:t/>
            </a:r>
            <a:br>
              <a:rPr lang="en-US" dirty="0"/>
            </a:br>
            <a:r>
              <a:rPr lang="en-US" sz="4000" dirty="0" smtClean="0"/>
              <a:t>ML9 SQL Enhancements</a:t>
            </a:r>
            <a:endParaRPr lang="en-US" dirty="0"/>
          </a:p>
        </p:txBody>
      </p:sp>
    </p:spTree>
    <p:extLst>
      <p:ext uri="{BB962C8B-B14F-4D97-AF65-F5344CB8AC3E}">
        <p14:creationId xmlns:p14="http://schemas.microsoft.com/office/powerpoint/2010/main" val="41770267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TDE</a:t>
            </a:r>
            <a:endParaRPr lang="en-US" dirty="0"/>
          </a:p>
        </p:txBody>
      </p:sp>
      <p:sp>
        <p:nvSpPr>
          <p:cNvPr id="3" name="Content Placeholder 2"/>
          <p:cNvSpPr>
            <a:spLocks noGrp="1"/>
          </p:cNvSpPr>
          <p:nvPr>
            <p:ph idx="1"/>
          </p:nvPr>
        </p:nvSpPr>
        <p:spPr/>
        <p:txBody>
          <a:bodyPr/>
          <a:lstStyle/>
          <a:p>
            <a:r>
              <a:rPr lang="en-US" dirty="0" smtClean="0"/>
              <a:t>Template Driven Extract</a:t>
            </a:r>
          </a:p>
          <a:p>
            <a:r>
              <a:rPr lang="en-US" dirty="0" smtClean="0"/>
              <a:t>To get “Relational Lens” over document data</a:t>
            </a:r>
          </a:p>
          <a:p>
            <a:r>
              <a:rPr lang="en-US" dirty="0" smtClean="0"/>
              <a:t>To define “Semantics Lens” over document data</a:t>
            </a:r>
            <a:endParaRPr lang="en-US" dirty="0"/>
          </a:p>
        </p:txBody>
      </p:sp>
    </p:spTree>
    <p:extLst>
      <p:ext uri="{BB962C8B-B14F-4D97-AF65-F5344CB8AC3E}">
        <p14:creationId xmlns:p14="http://schemas.microsoft.com/office/powerpoint/2010/main" val="21453789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Why TDE</a:t>
            </a:r>
            <a:endParaRPr lang="en-US" dirty="0"/>
          </a:p>
        </p:txBody>
      </p:sp>
      <p:sp>
        <p:nvSpPr>
          <p:cNvPr id="3" name="Content Placeholder 2"/>
          <p:cNvSpPr>
            <a:spLocks noGrp="1"/>
          </p:cNvSpPr>
          <p:nvPr>
            <p:ph idx="1"/>
          </p:nvPr>
        </p:nvSpPr>
        <p:spPr/>
        <p:txBody>
          <a:bodyPr/>
          <a:lstStyle/>
          <a:p>
            <a:r>
              <a:rPr lang="en-US" dirty="0" smtClean="0"/>
              <a:t>Access data in MarkLogic using SQL statements and from BI tools</a:t>
            </a:r>
          </a:p>
          <a:p>
            <a:r>
              <a:rPr lang="en-US" dirty="0" smtClean="0"/>
              <a:t>Also useful when you want join entities and perform aggregates across documents in MarkLogic</a:t>
            </a:r>
          </a:p>
          <a:p>
            <a:r>
              <a:rPr lang="en-US" dirty="0" smtClean="0"/>
              <a:t>To define “Semantics Lens” over document data</a:t>
            </a:r>
            <a:endParaRPr lang="en-US" dirty="0"/>
          </a:p>
        </p:txBody>
      </p:sp>
    </p:spTree>
    <p:extLst>
      <p:ext uri="{BB962C8B-B14F-4D97-AF65-F5344CB8AC3E}">
        <p14:creationId xmlns:p14="http://schemas.microsoft.com/office/powerpoint/2010/main" val="4059473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lstStyle/>
          <a:p>
            <a:r>
              <a:rPr lang="en-US" dirty="0" smtClean="0"/>
              <a:t>Many Templates pointing to different Views can be applied to one document</a:t>
            </a:r>
          </a:p>
          <a:p>
            <a:r>
              <a:rPr lang="en-US" dirty="0" smtClean="0"/>
              <a:t>Many Templates can populates the same view</a:t>
            </a:r>
          </a:p>
          <a:p>
            <a:r>
              <a:rPr lang="en-US" dirty="0" smtClean="0"/>
              <a:t>When you insert Template in database, it gets stored under ‘Schema’ database in ‘TDE’ default collection</a:t>
            </a:r>
          </a:p>
          <a:p>
            <a:pPr lvl="0"/>
            <a:r>
              <a:rPr lang="en-US" dirty="0"/>
              <a:t>Whenever you insert a new document or update document, MarkLogic will apply ALL the templates in the TDE collection in Schema database and Indexer will create entries in row index (based on triple index) whenever document matches the template.</a:t>
            </a:r>
          </a:p>
          <a:p>
            <a:endParaRPr lang="en-US" dirty="0"/>
          </a:p>
        </p:txBody>
      </p:sp>
    </p:spTree>
    <p:extLst>
      <p:ext uri="{BB962C8B-B14F-4D97-AF65-F5344CB8AC3E}">
        <p14:creationId xmlns:p14="http://schemas.microsoft.com/office/powerpoint/2010/main" val="30975964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Where to Focus</a:t>
            </a:r>
            <a:endParaRPr lang="en-US" dirty="0"/>
          </a:p>
        </p:txBody>
      </p:sp>
      <p:sp>
        <p:nvSpPr>
          <p:cNvPr id="3" name="Content Placeholder 2"/>
          <p:cNvSpPr>
            <a:spLocks noGrp="1"/>
          </p:cNvSpPr>
          <p:nvPr>
            <p:ph idx="1"/>
          </p:nvPr>
        </p:nvSpPr>
        <p:spPr/>
        <p:txBody>
          <a:bodyPr/>
          <a:lstStyle/>
          <a:p>
            <a:r>
              <a:rPr lang="en-US" dirty="0" smtClean="0"/>
              <a:t>Define View as ‘sparse’ to make it flexible across multiple templates</a:t>
            </a:r>
          </a:p>
          <a:p>
            <a:r>
              <a:rPr lang="en-US" dirty="0" smtClean="0"/>
              <a:t>In a View with multiple templates, if a column is not present in one template then that column should be defined as ‘</a:t>
            </a:r>
            <a:r>
              <a:rPr lang="en-US" dirty="0" err="1" smtClean="0"/>
              <a:t>Nullable</a:t>
            </a:r>
            <a:r>
              <a:rPr lang="en-US" dirty="0" smtClean="0"/>
              <a:t>’ in ALL other templates where it is present.</a:t>
            </a:r>
          </a:p>
          <a:p>
            <a:r>
              <a:rPr lang="en-US" dirty="0" smtClean="0"/>
              <a:t>Views (Rows in </a:t>
            </a:r>
            <a:r>
              <a:rPr lang="en-US" dirty="0" err="1" smtClean="0"/>
              <a:t>RowIndex</a:t>
            </a:r>
            <a:r>
              <a:rPr lang="en-US" dirty="0" smtClean="0"/>
              <a:t>) can be accessed by SQL Query type, </a:t>
            </a:r>
            <a:r>
              <a:rPr lang="en-US" dirty="0" err="1" smtClean="0"/>
              <a:t>xdmp.sql</a:t>
            </a:r>
            <a:r>
              <a:rPr lang="en-US" dirty="0" smtClean="0"/>
              <a:t>() or ODBC</a:t>
            </a:r>
          </a:p>
          <a:p>
            <a:r>
              <a:rPr lang="en-US" dirty="0" smtClean="0"/>
              <a:t>You can do a combination Query – SQL + </a:t>
            </a:r>
            <a:r>
              <a:rPr lang="en-US" dirty="0" err="1" smtClean="0"/>
              <a:t>cts.Search</a:t>
            </a:r>
            <a:r>
              <a:rPr lang="en-US" dirty="0" smtClean="0"/>
              <a:t> document query.</a:t>
            </a:r>
            <a:endParaRPr lang="en-US" dirty="0"/>
          </a:p>
        </p:txBody>
      </p:sp>
    </p:spTree>
    <p:extLst>
      <p:ext uri="{BB962C8B-B14F-4D97-AF65-F5344CB8AC3E}">
        <p14:creationId xmlns:p14="http://schemas.microsoft.com/office/powerpoint/2010/main" val="28496505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Semantics view over Document data</a:t>
            </a:r>
            <a:endParaRPr lang="en-US" dirty="0"/>
          </a:p>
        </p:txBody>
      </p:sp>
      <p:sp>
        <p:nvSpPr>
          <p:cNvPr id="3" name="Content Placeholder 2"/>
          <p:cNvSpPr>
            <a:spLocks noGrp="1"/>
          </p:cNvSpPr>
          <p:nvPr>
            <p:ph idx="1"/>
          </p:nvPr>
        </p:nvSpPr>
        <p:spPr/>
        <p:txBody>
          <a:bodyPr/>
          <a:lstStyle/>
          <a:p>
            <a:r>
              <a:rPr lang="en-US" dirty="0" smtClean="0"/>
              <a:t>By creating a Template that defines some triples to Index</a:t>
            </a:r>
          </a:p>
          <a:p>
            <a:r>
              <a:rPr lang="en-US" dirty="0" smtClean="0"/>
              <a:t>Subject as Doc URI, Predicate as column (element), Object as value</a:t>
            </a:r>
          </a:p>
          <a:p>
            <a:r>
              <a:rPr lang="en-US" dirty="0" smtClean="0"/>
              <a:t>Views (Rows in </a:t>
            </a:r>
            <a:r>
              <a:rPr lang="en-US" dirty="0" err="1" smtClean="0"/>
              <a:t>TripleIndex</a:t>
            </a:r>
            <a:r>
              <a:rPr lang="en-US" dirty="0" smtClean="0"/>
              <a:t>) can be accessed by SPARQL</a:t>
            </a:r>
          </a:p>
          <a:p>
            <a:r>
              <a:rPr lang="en-US" dirty="0" smtClean="0"/>
              <a:t>You can do a combination Query – SPARQL + </a:t>
            </a:r>
            <a:r>
              <a:rPr lang="en-US" dirty="0" err="1" smtClean="0"/>
              <a:t>cts.Search</a:t>
            </a:r>
            <a:r>
              <a:rPr lang="en-US" dirty="0" smtClean="0"/>
              <a:t> document query.</a:t>
            </a:r>
            <a:endParaRPr lang="en-US" dirty="0"/>
          </a:p>
        </p:txBody>
      </p:sp>
    </p:spTree>
    <p:extLst>
      <p:ext uri="{BB962C8B-B14F-4D97-AF65-F5344CB8AC3E}">
        <p14:creationId xmlns:p14="http://schemas.microsoft.com/office/powerpoint/2010/main" val="1481087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 TDE – Deeper dive</a:t>
            </a:r>
            <a:endParaRPr lang="en-US" dirty="0"/>
          </a:p>
        </p:txBody>
      </p:sp>
      <p:sp>
        <p:nvSpPr>
          <p:cNvPr id="3" name="Content Placeholder 2"/>
          <p:cNvSpPr>
            <a:spLocks noGrp="1"/>
          </p:cNvSpPr>
          <p:nvPr>
            <p:ph idx="1"/>
          </p:nvPr>
        </p:nvSpPr>
        <p:spPr/>
        <p:txBody>
          <a:bodyPr/>
          <a:lstStyle/>
          <a:p>
            <a:r>
              <a:rPr lang="en-US" dirty="0"/>
              <a:t>For documents that contain information to be represented in repeating rows, set the context at the level of the repeating element in the document</a:t>
            </a:r>
          </a:p>
          <a:p>
            <a:r>
              <a:rPr lang="en-US" dirty="0" smtClean="0"/>
              <a:t>Triples from varying document structure - </a:t>
            </a:r>
            <a:r>
              <a:rPr lang="en-US" dirty="0"/>
              <a:t> very flexible way to extract all attributes of some thing as triples</a:t>
            </a:r>
            <a:r>
              <a:rPr lang="en-US" dirty="0" smtClean="0"/>
              <a:t>.</a:t>
            </a:r>
          </a:p>
          <a:p>
            <a:r>
              <a:rPr lang="en-US" dirty="0" smtClean="0"/>
              <a:t>Null </a:t>
            </a:r>
            <a:r>
              <a:rPr lang="en-US" dirty="0"/>
              <a:t>columns, overlapping </a:t>
            </a:r>
            <a:r>
              <a:rPr lang="en-US" dirty="0" smtClean="0"/>
              <a:t>Templates</a:t>
            </a:r>
            <a:endParaRPr lang="en-US" dirty="0"/>
          </a:p>
        </p:txBody>
      </p:sp>
    </p:spTree>
    <p:extLst>
      <p:ext uri="{BB962C8B-B14F-4D97-AF65-F5344CB8AC3E}">
        <p14:creationId xmlns:p14="http://schemas.microsoft.com/office/powerpoint/2010/main" val="18173843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Optic API</a:t>
            </a:r>
            <a:endParaRPr lang="en-US" dirty="0"/>
          </a:p>
        </p:txBody>
      </p:sp>
      <p:sp>
        <p:nvSpPr>
          <p:cNvPr id="3" name="Content Placeholder 2"/>
          <p:cNvSpPr>
            <a:spLocks noGrp="1"/>
          </p:cNvSpPr>
          <p:nvPr>
            <p:ph idx="1"/>
          </p:nvPr>
        </p:nvSpPr>
        <p:spPr/>
        <p:txBody>
          <a:bodyPr/>
          <a:lstStyle/>
          <a:p>
            <a:r>
              <a:rPr lang="en-US" dirty="0"/>
              <a:t>Optic API blends the relational world with rich NoSQL document features by providing the capability to perform joins and aggregates over documents</a:t>
            </a:r>
            <a:r>
              <a:rPr lang="en-US" dirty="0" smtClean="0"/>
              <a:t>.</a:t>
            </a:r>
          </a:p>
          <a:p>
            <a:r>
              <a:rPr lang="en-US" dirty="0"/>
              <a:t>The Optic API uses a row lens over </a:t>
            </a:r>
            <a:r>
              <a:rPr lang="en-US" dirty="0" smtClean="0"/>
              <a:t>documents(TDE), </a:t>
            </a:r>
            <a:r>
              <a:rPr lang="en-US" dirty="0"/>
              <a:t>and is powered by the new row </a:t>
            </a:r>
            <a:r>
              <a:rPr lang="en-US" dirty="0" smtClean="0"/>
              <a:t>index.</a:t>
            </a:r>
          </a:p>
          <a:p>
            <a:r>
              <a:rPr lang="en-US" dirty="0"/>
              <a:t>With the Optic API, you can use full-text document search as a filter, perform row operations to join and aggregate data, and retrieve </a:t>
            </a:r>
            <a:r>
              <a:rPr lang="en-US" b="1" u="sng" dirty="0"/>
              <a:t>or construct documents </a:t>
            </a:r>
            <a:r>
              <a:rPr lang="en-US" dirty="0"/>
              <a:t>on output</a:t>
            </a:r>
            <a:r>
              <a:rPr lang="en-US" dirty="0" smtClean="0"/>
              <a:t>.</a:t>
            </a:r>
          </a:p>
          <a:p>
            <a:r>
              <a:rPr lang="en-US" dirty="0"/>
              <a:t>It’s available in all of MarkLogic’s supported languages: JavaScript, XQuery, REST, Java, and Node.js.</a:t>
            </a:r>
            <a:endParaRPr lang="en-US" dirty="0" smtClean="0"/>
          </a:p>
        </p:txBody>
      </p:sp>
    </p:spTree>
    <p:extLst>
      <p:ext uri="{BB962C8B-B14F-4D97-AF65-F5344CB8AC3E}">
        <p14:creationId xmlns:p14="http://schemas.microsoft.com/office/powerpoint/2010/main" val="1314467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Why It Matters</a:t>
            </a:r>
            <a:endParaRPr lang="en-US" dirty="0"/>
          </a:p>
        </p:txBody>
      </p:sp>
      <p:sp>
        <p:nvSpPr>
          <p:cNvPr id="3" name="Content Placeholder 2"/>
          <p:cNvSpPr>
            <a:spLocks noGrp="1"/>
          </p:cNvSpPr>
          <p:nvPr>
            <p:ph idx="1"/>
          </p:nvPr>
        </p:nvSpPr>
        <p:spPr/>
        <p:txBody>
          <a:bodyPr/>
          <a:lstStyle/>
          <a:p>
            <a:r>
              <a:rPr lang="en-US" dirty="0"/>
              <a:t>NoSQL databases bias towards denormalization of data, where documents represent real world entities</a:t>
            </a:r>
            <a:r>
              <a:rPr lang="en-US" dirty="0" smtClean="0"/>
              <a:t>.</a:t>
            </a:r>
          </a:p>
          <a:p>
            <a:r>
              <a:rPr lang="en-US" dirty="0"/>
              <a:t>But in some cases your entities are naturally in normalized form and it is better to keep them that way. Or, your questions rely on the relationships across entities</a:t>
            </a:r>
            <a:r>
              <a:rPr lang="en-US" dirty="0" smtClean="0"/>
              <a:t>.</a:t>
            </a:r>
          </a:p>
          <a:p>
            <a:r>
              <a:rPr lang="en-US" dirty="0"/>
              <a:t>The flexible Optic API allows you to use your data as-is, </a:t>
            </a:r>
            <a:r>
              <a:rPr lang="en-US" b="1" u="sng" dirty="0"/>
              <a:t>producing </a:t>
            </a:r>
            <a:r>
              <a:rPr lang="en-US" b="1" u="sng" dirty="0" err="1"/>
              <a:t>denormalized</a:t>
            </a:r>
            <a:r>
              <a:rPr lang="en-US" b="1" u="sng" dirty="0"/>
              <a:t> data on read</a:t>
            </a:r>
            <a:r>
              <a:rPr lang="en-US" dirty="0"/>
              <a:t> for use in </a:t>
            </a:r>
            <a:r>
              <a:rPr lang="en-US" dirty="0" smtClean="0"/>
              <a:t>your </a:t>
            </a:r>
            <a:r>
              <a:rPr lang="en-US" dirty="0"/>
              <a:t>applications</a:t>
            </a:r>
            <a:r>
              <a:rPr lang="en-US" dirty="0" smtClean="0"/>
              <a:t>.</a:t>
            </a:r>
          </a:p>
          <a:p>
            <a:r>
              <a:rPr lang="en-US" dirty="0"/>
              <a:t> Developers can use document search to retrieve rows projected from documents, join documents as columns within rows, and construct document structures dynamically — all performed efficiently within the database and accessed programmatically from your application.</a:t>
            </a:r>
            <a:endParaRPr lang="en-US" dirty="0" smtClean="0"/>
          </a:p>
        </p:txBody>
      </p:sp>
    </p:spTree>
    <p:extLst>
      <p:ext uri="{BB962C8B-B14F-4D97-AF65-F5344CB8AC3E}">
        <p14:creationId xmlns:p14="http://schemas.microsoft.com/office/powerpoint/2010/main" val="58999246"/>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MarkLogic Colors">
      <a:dk1>
        <a:srgbClr val="010101"/>
      </a:dk1>
      <a:lt1>
        <a:sysClr val="window" lastClr="FFFFFF"/>
      </a:lt1>
      <a:dk2>
        <a:srgbClr val="D92231"/>
      </a:dk2>
      <a:lt2>
        <a:srgbClr val="FFFFFF"/>
      </a:lt2>
      <a:accent1>
        <a:srgbClr val="44499C"/>
      </a:accent1>
      <a:accent2>
        <a:srgbClr val="44499C"/>
      </a:accent2>
      <a:accent3>
        <a:srgbClr val="168DC9"/>
      </a:accent3>
      <a:accent4>
        <a:srgbClr val="149172"/>
      </a:accent4>
      <a:accent5>
        <a:srgbClr val="0295A8"/>
      </a:accent5>
      <a:accent6>
        <a:srgbClr val="004EA8"/>
      </a:accent6>
      <a:hlink>
        <a:srgbClr val="004EA8"/>
      </a:hlink>
      <a:folHlink>
        <a:srgbClr val="004EA8"/>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solidFill>
            <a:schemeClr val="tx1">
              <a:lumMod val="25000"/>
              <a:lumOff val="75000"/>
            </a:schemeClr>
          </a:solidFill>
        </a:ln>
        <a:effectLst/>
      </a:spPr>
      <a:bodyPr lIns="182880" tIns="91440" rIns="182880" bIns="91440" rtlCol="0" anchor="t" anchorCtr="0"/>
      <a:lstStyle>
        <a:defPPr>
          <a:defRPr sz="160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38100" cap="flat">
          <a:solidFill>
            <a:schemeClr val="tx1">
              <a:lumMod val="50000"/>
              <a:lumOff val="50000"/>
            </a:schemeClr>
          </a:solidFill>
          <a:tailEnd type="none" w="med" len="sm"/>
        </a:ln>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nchor="t" anchorCtr="0">
        <a:noAutofit/>
      </a:bodyPr>
      <a:lstStyle>
        <a:defPPr marL="342900" indent="-342900">
          <a:buClr>
            <a:schemeClr val="tx2"/>
          </a:buClr>
          <a:buFont typeface="Wingdings" charset="2"/>
          <a:buChar char="§"/>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4F76CBFF1EE040AA53FF6B14C24778" ma:contentTypeVersion="0" ma:contentTypeDescription="Create a new document." ma:contentTypeScope="" ma:versionID="c0f68f0d97658c8e58b438b8336450f4">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A0DE011-65FF-4D8F-90D6-A57F404F09F1}"/>
</file>

<file path=customXml/itemProps2.xml><?xml version="1.0" encoding="utf-8"?>
<ds:datastoreItem xmlns:ds="http://schemas.openxmlformats.org/officeDocument/2006/customXml" ds:itemID="{55942EBD-7B8A-4DA9-B918-99F046B60F37}"/>
</file>

<file path=customXml/itemProps3.xml><?xml version="1.0" encoding="utf-8"?>
<ds:datastoreItem xmlns:ds="http://schemas.openxmlformats.org/officeDocument/2006/customXml" ds:itemID="{D8765B7A-AE42-4B76-8695-11CCBBFCFC14}"/>
</file>

<file path=docProps/app.xml><?xml version="1.0" encoding="utf-8"?>
<Properties xmlns="http://schemas.openxmlformats.org/officeDocument/2006/extended-properties" xmlns:vt="http://schemas.openxmlformats.org/officeDocument/2006/docPropsVTypes">
  <Template>blank</Template>
  <TotalTime>2490</TotalTime>
  <Words>493</Words>
  <Application>Microsoft Office PowerPoint</Application>
  <PresentationFormat>Custom</PresentationFormat>
  <Paragraphs>39</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Courier New</vt:lpstr>
      <vt:lpstr>Tahoma</vt:lpstr>
      <vt:lpstr>Wingdings</vt:lpstr>
      <vt:lpstr>blank</vt:lpstr>
      <vt:lpstr>TDE and Optic API ML9 SQL Enhancements</vt:lpstr>
      <vt:lpstr>What is TDE</vt:lpstr>
      <vt:lpstr>Why TDE</vt:lpstr>
      <vt:lpstr>How it Works</vt:lpstr>
      <vt:lpstr>Where to Focus</vt:lpstr>
      <vt:lpstr>Semantics view over Document data</vt:lpstr>
      <vt:lpstr>Advance TDE – Deeper dive</vt:lpstr>
      <vt:lpstr>What is Optic API</vt:lpstr>
      <vt:lpstr>Why It Matters</vt:lpstr>
    </vt:vector>
  </TitlesOfParts>
  <Company>MarkLogic</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TDE and Optic API ML9 SQL Enhancements</dc:title>
  <dc:creator>Linesh Sheth</dc:creator>
  <cp:lastModifiedBy>Mukhopadhyay, Srinath (Cognizant)</cp:lastModifiedBy>
  <cp:revision>15</cp:revision>
  <cp:lastPrinted>2016-02-04T20:32:02Z</cp:lastPrinted>
  <dcterms:created xsi:type="dcterms:W3CDTF">2016-10-24T01:36:50Z</dcterms:created>
  <dcterms:modified xsi:type="dcterms:W3CDTF">2017-07-07T06:27:43Z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0x010100B84F76CBFF1EE040AA53FF6B14C24778</vt:lpwstr>
  </property>
</Properties>
</file>