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9" r:id="rId5"/>
    <p:sldId id="258" r:id="rId6"/>
    <p:sldId id="260" r:id="rId7"/>
    <p:sldId id="261" r:id="rId8"/>
    <p:sldId id="262" r:id="rId9"/>
    <p:sldId id="263" r:id="rId10"/>
    <p:sldId id="276" r:id="rId11"/>
    <p:sldId id="266" r:id="rId12"/>
    <p:sldId id="265" r:id="rId13"/>
    <p:sldId id="275" r:id="rId14"/>
    <p:sldId id="267" r:id="rId15"/>
    <p:sldId id="274" r:id="rId16"/>
    <p:sldId id="282" r:id="rId17"/>
    <p:sldId id="269" r:id="rId18"/>
    <p:sldId id="273" r:id="rId19"/>
    <p:sldId id="291" r:id="rId20"/>
    <p:sldId id="293" r:id="rId21"/>
    <p:sldId id="292" r:id="rId22"/>
    <p:sldId id="268" r:id="rId23"/>
    <p:sldId id="272" r:id="rId24"/>
    <p:sldId id="278" r:id="rId25"/>
    <p:sldId id="277" r:id="rId26"/>
    <p:sldId id="279" r:id="rId27"/>
    <p:sldId id="280" r:id="rId28"/>
    <p:sldId id="281" r:id="rId29"/>
    <p:sldId id="270" r:id="rId30"/>
    <p:sldId id="284" r:id="rId31"/>
    <p:sldId id="283" r:id="rId32"/>
    <p:sldId id="285" r:id="rId33"/>
    <p:sldId id="286" r:id="rId34"/>
    <p:sldId id="287" r:id="rId35"/>
    <p:sldId id="288" r:id="rId36"/>
    <p:sldId id="289" r:id="rId37"/>
    <p:sldId id="29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>
        <p:scale>
          <a:sx n="100" d="100"/>
          <a:sy n="100" d="100"/>
        </p:scale>
        <p:origin x="72" y="-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BBDAB0-8A60-4D72-8B8C-40599E6E4181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0C13CD-1B19-4DCC-86BB-C933027D6BAD}">
      <dgm:prSet phldrT="[Text]"/>
      <dgm:spPr/>
      <dgm:t>
        <a:bodyPr/>
        <a:lstStyle/>
        <a:p>
          <a:r>
            <a:rPr lang="en-US" dirty="0"/>
            <a:t>Bookstore</a:t>
          </a:r>
        </a:p>
      </dgm:t>
    </dgm:pt>
    <dgm:pt modelId="{FC1EBBAD-BE9E-4635-92EF-FF9C78E06383}" type="parTrans" cxnId="{92F04B78-3BBB-4211-A067-DDE74734DF2A}">
      <dgm:prSet/>
      <dgm:spPr/>
      <dgm:t>
        <a:bodyPr/>
        <a:lstStyle/>
        <a:p>
          <a:endParaRPr lang="en-US"/>
        </a:p>
      </dgm:t>
    </dgm:pt>
    <dgm:pt modelId="{9606A5C1-DDB2-4CF4-A15F-6DE82562DFFE}" type="sibTrans" cxnId="{92F04B78-3BBB-4211-A067-DDE74734DF2A}">
      <dgm:prSet/>
      <dgm:spPr/>
      <dgm:t>
        <a:bodyPr/>
        <a:lstStyle/>
        <a:p>
          <a:endParaRPr lang="en-US"/>
        </a:p>
      </dgm:t>
    </dgm:pt>
    <dgm:pt modelId="{B7841252-9610-48B9-9D9F-A236E3416530}">
      <dgm:prSet phldrT="[Text]"/>
      <dgm:spPr/>
      <dgm:t>
        <a:bodyPr/>
        <a:lstStyle/>
        <a:p>
          <a:r>
            <a:rPr lang="en-US" dirty="0"/>
            <a:t>Book</a:t>
          </a:r>
        </a:p>
      </dgm:t>
    </dgm:pt>
    <dgm:pt modelId="{A4F8C323-045A-4909-8C20-59AC7C782E02}" type="parTrans" cxnId="{B1E7764A-5268-4D18-B893-9FEACC92991E}">
      <dgm:prSet/>
      <dgm:spPr/>
      <dgm:t>
        <a:bodyPr/>
        <a:lstStyle/>
        <a:p>
          <a:endParaRPr lang="en-US"/>
        </a:p>
      </dgm:t>
    </dgm:pt>
    <dgm:pt modelId="{7133126E-3C60-43ED-9801-B72B327B4631}" type="sibTrans" cxnId="{B1E7764A-5268-4D18-B893-9FEACC92991E}">
      <dgm:prSet/>
      <dgm:spPr/>
      <dgm:t>
        <a:bodyPr/>
        <a:lstStyle/>
        <a:p>
          <a:endParaRPr lang="en-US"/>
        </a:p>
      </dgm:t>
    </dgm:pt>
    <dgm:pt modelId="{15FE9C71-6232-463A-AA0F-1B6FC0EC27E3}">
      <dgm:prSet phldrT="[Text]"/>
      <dgm:spPr/>
      <dgm:t>
        <a:bodyPr/>
        <a:lstStyle/>
        <a:p>
          <a:r>
            <a:rPr lang="en-US" dirty="0"/>
            <a:t>Title</a:t>
          </a:r>
        </a:p>
      </dgm:t>
    </dgm:pt>
    <dgm:pt modelId="{3F2263D4-7A6A-4B82-970B-DFECC7CFCCD0}" type="parTrans" cxnId="{01BA55E4-7845-4FC6-8E8B-1E32724D3684}">
      <dgm:prSet/>
      <dgm:spPr/>
      <dgm:t>
        <a:bodyPr/>
        <a:lstStyle/>
        <a:p>
          <a:endParaRPr lang="en-US"/>
        </a:p>
      </dgm:t>
    </dgm:pt>
    <dgm:pt modelId="{3D7005EB-3D2D-4FE8-B8B6-B83F743DAC25}" type="sibTrans" cxnId="{01BA55E4-7845-4FC6-8E8B-1E32724D3684}">
      <dgm:prSet/>
      <dgm:spPr/>
      <dgm:t>
        <a:bodyPr/>
        <a:lstStyle/>
        <a:p>
          <a:endParaRPr lang="en-US"/>
        </a:p>
      </dgm:t>
    </dgm:pt>
    <dgm:pt modelId="{4D92B0E6-555A-4853-801D-8E2C32C14AA6}">
      <dgm:prSet phldrT="[Text]"/>
      <dgm:spPr/>
      <dgm:t>
        <a:bodyPr/>
        <a:lstStyle/>
        <a:p>
          <a:r>
            <a:rPr lang="en-US" dirty="0"/>
            <a:t>Author</a:t>
          </a:r>
        </a:p>
      </dgm:t>
    </dgm:pt>
    <dgm:pt modelId="{8D350A86-24AF-408C-88B2-D9FF6467A31E}" type="parTrans" cxnId="{962373FA-763E-4C93-8903-8F1DFBDCEE39}">
      <dgm:prSet/>
      <dgm:spPr/>
      <dgm:t>
        <a:bodyPr/>
        <a:lstStyle/>
        <a:p>
          <a:endParaRPr lang="en-US"/>
        </a:p>
      </dgm:t>
    </dgm:pt>
    <dgm:pt modelId="{95C351B1-4D6C-468B-BF7D-B6DA76425295}" type="sibTrans" cxnId="{962373FA-763E-4C93-8903-8F1DFBDCEE39}">
      <dgm:prSet/>
      <dgm:spPr/>
      <dgm:t>
        <a:bodyPr/>
        <a:lstStyle/>
        <a:p>
          <a:endParaRPr lang="en-US"/>
        </a:p>
      </dgm:t>
    </dgm:pt>
    <dgm:pt modelId="{E98E842D-BC31-476B-89A3-8860385D1261}">
      <dgm:prSet phldrT="[Text]"/>
      <dgm:spPr/>
      <dgm:t>
        <a:bodyPr/>
        <a:lstStyle/>
        <a:p>
          <a:r>
            <a:rPr lang="en-US" dirty="0"/>
            <a:t>Ancestor/Parent/Descendant</a:t>
          </a:r>
        </a:p>
      </dgm:t>
    </dgm:pt>
    <dgm:pt modelId="{B36C89EA-22E9-4E0B-B98B-9FBEB3B81D24}" type="parTrans" cxnId="{8EB0D7A6-8C4A-4885-A0C9-ACFBECDC3E18}">
      <dgm:prSet/>
      <dgm:spPr/>
      <dgm:t>
        <a:bodyPr/>
        <a:lstStyle/>
        <a:p>
          <a:endParaRPr lang="en-US"/>
        </a:p>
      </dgm:t>
    </dgm:pt>
    <dgm:pt modelId="{50334F8D-99BB-4510-AD94-E65DA021540F}" type="sibTrans" cxnId="{8EB0D7A6-8C4A-4885-A0C9-ACFBECDC3E18}">
      <dgm:prSet/>
      <dgm:spPr/>
      <dgm:t>
        <a:bodyPr/>
        <a:lstStyle/>
        <a:p>
          <a:endParaRPr lang="en-US"/>
        </a:p>
      </dgm:t>
    </dgm:pt>
    <dgm:pt modelId="{88BA89E4-74CB-4D5D-8FED-2783B5BE3A8F}">
      <dgm:prSet phldrT="[Text]"/>
      <dgm:spPr/>
      <dgm:t>
        <a:bodyPr/>
        <a:lstStyle/>
        <a:p>
          <a:r>
            <a:rPr lang="en-US" dirty="0"/>
            <a:t>Children/Siblings/Descendant</a:t>
          </a:r>
        </a:p>
      </dgm:t>
    </dgm:pt>
    <dgm:pt modelId="{D59FE749-BCBF-43B2-B25D-46EC38159753}" type="parTrans" cxnId="{A3526E31-7966-4938-9D46-BA47F52337D9}">
      <dgm:prSet/>
      <dgm:spPr/>
      <dgm:t>
        <a:bodyPr/>
        <a:lstStyle/>
        <a:p>
          <a:endParaRPr lang="en-US"/>
        </a:p>
      </dgm:t>
    </dgm:pt>
    <dgm:pt modelId="{20BA1AEE-C861-4172-8ED1-E1E7BA5B01E6}" type="sibTrans" cxnId="{A3526E31-7966-4938-9D46-BA47F52337D9}">
      <dgm:prSet/>
      <dgm:spPr/>
      <dgm:t>
        <a:bodyPr/>
        <a:lstStyle/>
        <a:p>
          <a:endParaRPr lang="en-US"/>
        </a:p>
      </dgm:t>
    </dgm:pt>
    <dgm:pt modelId="{05BE5C07-FF3C-4EF3-8C5B-023AB0A68364}">
      <dgm:prSet phldrT="[Text]"/>
      <dgm:spPr/>
      <dgm:t>
        <a:bodyPr/>
        <a:lstStyle/>
        <a:p>
          <a:r>
            <a:rPr lang="en-US" dirty="0"/>
            <a:t>Year</a:t>
          </a:r>
        </a:p>
      </dgm:t>
    </dgm:pt>
    <dgm:pt modelId="{071CB77C-99BA-4604-BD12-D06C587D6CFB}" type="parTrans" cxnId="{01D63ED1-A8FC-4A11-9727-D71FBB780DFF}">
      <dgm:prSet/>
      <dgm:spPr/>
      <dgm:t>
        <a:bodyPr/>
        <a:lstStyle/>
        <a:p>
          <a:endParaRPr lang="en-US"/>
        </a:p>
      </dgm:t>
    </dgm:pt>
    <dgm:pt modelId="{27294ED6-11CD-432C-AABA-A3BA3F47C092}" type="sibTrans" cxnId="{01D63ED1-A8FC-4A11-9727-D71FBB780DFF}">
      <dgm:prSet/>
      <dgm:spPr/>
      <dgm:t>
        <a:bodyPr/>
        <a:lstStyle/>
        <a:p>
          <a:endParaRPr lang="en-US"/>
        </a:p>
      </dgm:t>
    </dgm:pt>
    <dgm:pt modelId="{ED03E521-A245-4332-B3F9-18FA139039AB}">
      <dgm:prSet phldrT="[Text]"/>
      <dgm:spPr/>
      <dgm:t>
        <a:bodyPr/>
        <a:lstStyle/>
        <a:p>
          <a:r>
            <a:rPr lang="en-US" dirty="0"/>
            <a:t>Price</a:t>
          </a:r>
        </a:p>
      </dgm:t>
    </dgm:pt>
    <dgm:pt modelId="{7B6027F0-9943-468D-8AAA-B74C0619CE57}" type="parTrans" cxnId="{1789C831-25FA-49A0-8FD0-51DCE16C0D11}">
      <dgm:prSet/>
      <dgm:spPr/>
      <dgm:t>
        <a:bodyPr/>
        <a:lstStyle/>
        <a:p>
          <a:endParaRPr lang="en-US"/>
        </a:p>
      </dgm:t>
    </dgm:pt>
    <dgm:pt modelId="{40BEEDD2-278F-47B4-AE81-FE187DA0EBD8}" type="sibTrans" cxnId="{1789C831-25FA-49A0-8FD0-51DCE16C0D11}">
      <dgm:prSet/>
      <dgm:spPr/>
      <dgm:t>
        <a:bodyPr/>
        <a:lstStyle/>
        <a:p>
          <a:endParaRPr lang="en-US"/>
        </a:p>
      </dgm:t>
    </dgm:pt>
    <dgm:pt modelId="{E1E75280-DD20-482B-997C-639C837E490B}">
      <dgm:prSet phldrT="[Text]"/>
      <dgm:spPr/>
      <dgm:t>
        <a:bodyPr/>
        <a:lstStyle/>
        <a:p>
          <a:r>
            <a:rPr lang="en-US" dirty="0"/>
            <a:t>Ancestor/Parent</a:t>
          </a:r>
        </a:p>
      </dgm:t>
    </dgm:pt>
    <dgm:pt modelId="{75878E64-A89F-4795-BE15-8FF8AA6EE346}" type="sibTrans" cxnId="{B01A62C7-C5B8-4ACF-B508-99231F2E1D06}">
      <dgm:prSet/>
      <dgm:spPr/>
      <dgm:t>
        <a:bodyPr/>
        <a:lstStyle/>
        <a:p>
          <a:endParaRPr lang="en-US"/>
        </a:p>
      </dgm:t>
    </dgm:pt>
    <dgm:pt modelId="{9080189F-67D3-4C27-95B3-61318314958E}" type="parTrans" cxnId="{B01A62C7-C5B8-4ACF-B508-99231F2E1D06}">
      <dgm:prSet/>
      <dgm:spPr/>
      <dgm:t>
        <a:bodyPr/>
        <a:lstStyle/>
        <a:p>
          <a:endParaRPr lang="en-US"/>
        </a:p>
      </dgm:t>
    </dgm:pt>
    <dgm:pt modelId="{13DEE3B1-D6E8-461F-B178-B0BF15354019}" type="pres">
      <dgm:prSet presAssocID="{21BBDAB0-8A60-4D72-8B8C-40599E6E418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457344-7F62-4EAB-828E-E127E7FAD20F}" type="pres">
      <dgm:prSet presAssocID="{21BBDAB0-8A60-4D72-8B8C-40599E6E4181}" presName="hierFlow" presStyleCnt="0"/>
      <dgm:spPr/>
    </dgm:pt>
    <dgm:pt modelId="{1030CAAF-3B1A-4F8E-8A72-0DD0CE9F0F86}" type="pres">
      <dgm:prSet presAssocID="{21BBDAB0-8A60-4D72-8B8C-40599E6E4181}" presName="firstBuf" presStyleCnt="0"/>
      <dgm:spPr/>
    </dgm:pt>
    <dgm:pt modelId="{3DE18E35-E4C9-4814-9CAC-C673BD313B1D}" type="pres">
      <dgm:prSet presAssocID="{21BBDAB0-8A60-4D72-8B8C-40599E6E418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427C665-B9E4-4C11-8904-7B30E4DDD5E6}" type="pres">
      <dgm:prSet presAssocID="{5F0C13CD-1B19-4DCC-86BB-C933027D6BAD}" presName="Name14" presStyleCnt="0"/>
      <dgm:spPr/>
    </dgm:pt>
    <dgm:pt modelId="{462EBB40-6672-4CE2-AFA2-F2C8CBB2BDCE}" type="pres">
      <dgm:prSet presAssocID="{5F0C13CD-1B19-4DCC-86BB-C933027D6BAD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15275A-5DC3-4DF3-B312-43738FF58615}" type="pres">
      <dgm:prSet presAssocID="{5F0C13CD-1B19-4DCC-86BB-C933027D6BAD}" presName="hierChild2" presStyleCnt="0"/>
      <dgm:spPr/>
    </dgm:pt>
    <dgm:pt modelId="{CB50BCD5-B007-4B28-8025-E81551591A17}" type="pres">
      <dgm:prSet presAssocID="{A4F8C323-045A-4909-8C20-59AC7C782E02}" presName="Name19" presStyleLbl="parChTrans1D2" presStyleIdx="0" presStyleCnt="1"/>
      <dgm:spPr/>
      <dgm:t>
        <a:bodyPr/>
        <a:lstStyle/>
        <a:p>
          <a:endParaRPr lang="en-US"/>
        </a:p>
      </dgm:t>
    </dgm:pt>
    <dgm:pt modelId="{3DEEB260-8FF8-4E67-A271-0A67A93506CF}" type="pres">
      <dgm:prSet presAssocID="{B7841252-9610-48B9-9D9F-A236E3416530}" presName="Name21" presStyleCnt="0"/>
      <dgm:spPr/>
    </dgm:pt>
    <dgm:pt modelId="{8198105A-E04C-4FE3-B7FB-BE733A87312D}" type="pres">
      <dgm:prSet presAssocID="{B7841252-9610-48B9-9D9F-A236E3416530}" presName="level2Shape" presStyleLbl="node2" presStyleIdx="0" presStyleCnt="1"/>
      <dgm:spPr/>
      <dgm:t>
        <a:bodyPr/>
        <a:lstStyle/>
        <a:p>
          <a:endParaRPr lang="en-US"/>
        </a:p>
      </dgm:t>
    </dgm:pt>
    <dgm:pt modelId="{E7FCDD37-4936-4483-A5E0-90C74A74E594}" type="pres">
      <dgm:prSet presAssocID="{B7841252-9610-48B9-9D9F-A236E3416530}" presName="hierChild3" presStyleCnt="0"/>
      <dgm:spPr/>
    </dgm:pt>
    <dgm:pt modelId="{284CEA0B-A2B0-4315-945E-96162E907273}" type="pres">
      <dgm:prSet presAssocID="{3F2263D4-7A6A-4B82-970B-DFECC7CFCCD0}" presName="Name19" presStyleLbl="parChTrans1D3" presStyleIdx="0" presStyleCnt="4"/>
      <dgm:spPr/>
      <dgm:t>
        <a:bodyPr/>
        <a:lstStyle/>
        <a:p>
          <a:endParaRPr lang="en-US"/>
        </a:p>
      </dgm:t>
    </dgm:pt>
    <dgm:pt modelId="{1759FA47-5367-40BF-94BD-2704C62D6AF2}" type="pres">
      <dgm:prSet presAssocID="{15FE9C71-6232-463A-AA0F-1B6FC0EC27E3}" presName="Name21" presStyleCnt="0"/>
      <dgm:spPr/>
    </dgm:pt>
    <dgm:pt modelId="{8DC7D95E-9FDA-4C64-B73B-88457CB029D0}" type="pres">
      <dgm:prSet presAssocID="{15FE9C71-6232-463A-AA0F-1B6FC0EC27E3}" presName="level2Shape" presStyleLbl="node3" presStyleIdx="0" presStyleCnt="4"/>
      <dgm:spPr/>
      <dgm:t>
        <a:bodyPr/>
        <a:lstStyle/>
        <a:p>
          <a:endParaRPr lang="en-US"/>
        </a:p>
      </dgm:t>
    </dgm:pt>
    <dgm:pt modelId="{3F8A9A9A-8498-436D-A8AF-056607966152}" type="pres">
      <dgm:prSet presAssocID="{15FE9C71-6232-463A-AA0F-1B6FC0EC27E3}" presName="hierChild3" presStyleCnt="0"/>
      <dgm:spPr/>
    </dgm:pt>
    <dgm:pt modelId="{1DEDD3A6-27AC-4649-A047-8763B5B08CA6}" type="pres">
      <dgm:prSet presAssocID="{8D350A86-24AF-408C-88B2-D9FF6467A31E}" presName="Name19" presStyleLbl="parChTrans1D3" presStyleIdx="1" presStyleCnt="4"/>
      <dgm:spPr/>
      <dgm:t>
        <a:bodyPr/>
        <a:lstStyle/>
        <a:p>
          <a:endParaRPr lang="en-US"/>
        </a:p>
      </dgm:t>
    </dgm:pt>
    <dgm:pt modelId="{557CFA71-FBBE-4065-9D9B-FBAF48278BA5}" type="pres">
      <dgm:prSet presAssocID="{4D92B0E6-555A-4853-801D-8E2C32C14AA6}" presName="Name21" presStyleCnt="0"/>
      <dgm:spPr/>
    </dgm:pt>
    <dgm:pt modelId="{70B97609-1675-4670-950E-3AEB66EACDD6}" type="pres">
      <dgm:prSet presAssocID="{4D92B0E6-555A-4853-801D-8E2C32C14AA6}" presName="level2Shape" presStyleLbl="node3" presStyleIdx="1" presStyleCnt="4"/>
      <dgm:spPr/>
      <dgm:t>
        <a:bodyPr/>
        <a:lstStyle/>
        <a:p>
          <a:endParaRPr lang="en-US"/>
        </a:p>
      </dgm:t>
    </dgm:pt>
    <dgm:pt modelId="{22E9B0BB-5622-4FC4-9278-510569E3E41B}" type="pres">
      <dgm:prSet presAssocID="{4D92B0E6-555A-4853-801D-8E2C32C14AA6}" presName="hierChild3" presStyleCnt="0"/>
      <dgm:spPr/>
    </dgm:pt>
    <dgm:pt modelId="{CACC1FE7-6BB6-496E-80C3-0B2C8F57A2F9}" type="pres">
      <dgm:prSet presAssocID="{071CB77C-99BA-4604-BD12-D06C587D6CFB}" presName="Name19" presStyleLbl="parChTrans1D3" presStyleIdx="2" presStyleCnt="4"/>
      <dgm:spPr/>
      <dgm:t>
        <a:bodyPr/>
        <a:lstStyle/>
        <a:p>
          <a:endParaRPr lang="en-US"/>
        </a:p>
      </dgm:t>
    </dgm:pt>
    <dgm:pt modelId="{EE5B0BA0-34B1-443D-A26A-5A295B914682}" type="pres">
      <dgm:prSet presAssocID="{05BE5C07-FF3C-4EF3-8C5B-023AB0A68364}" presName="Name21" presStyleCnt="0"/>
      <dgm:spPr/>
    </dgm:pt>
    <dgm:pt modelId="{7E33F664-3E65-4C22-9CDB-B82EBFC9A9EB}" type="pres">
      <dgm:prSet presAssocID="{05BE5C07-FF3C-4EF3-8C5B-023AB0A68364}" presName="level2Shape" presStyleLbl="node3" presStyleIdx="2" presStyleCnt="4"/>
      <dgm:spPr/>
      <dgm:t>
        <a:bodyPr/>
        <a:lstStyle/>
        <a:p>
          <a:endParaRPr lang="en-US"/>
        </a:p>
      </dgm:t>
    </dgm:pt>
    <dgm:pt modelId="{19258F1F-E105-4A98-8223-426DBD86E0BF}" type="pres">
      <dgm:prSet presAssocID="{05BE5C07-FF3C-4EF3-8C5B-023AB0A68364}" presName="hierChild3" presStyleCnt="0"/>
      <dgm:spPr/>
    </dgm:pt>
    <dgm:pt modelId="{6234C277-0325-4DBC-99AE-497E2E2E47BF}" type="pres">
      <dgm:prSet presAssocID="{7B6027F0-9943-468D-8AAA-B74C0619CE57}" presName="Name19" presStyleLbl="parChTrans1D3" presStyleIdx="3" presStyleCnt="4"/>
      <dgm:spPr/>
      <dgm:t>
        <a:bodyPr/>
        <a:lstStyle/>
        <a:p>
          <a:endParaRPr lang="en-US"/>
        </a:p>
      </dgm:t>
    </dgm:pt>
    <dgm:pt modelId="{24E95589-D5BB-4049-97B6-8104A27162A6}" type="pres">
      <dgm:prSet presAssocID="{ED03E521-A245-4332-B3F9-18FA139039AB}" presName="Name21" presStyleCnt="0"/>
      <dgm:spPr/>
    </dgm:pt>
    <dgm:pt modelId="{103EFACD-C8B6-417C-B01C-DC08A577CFEC}" type="pres">
      <dgm:prSet presAssocID="{ED03E521-A245-4332-B3F9-18FA139039AB}" presName="level2Shape" presStyleLbl="node3" presStyleIdx="3" presStyleCnt="4"/>
      <dgm:spPr/>
      <dgm:t>
        <a:bodyPr/>
        <a:lstStyle/>
        <a:p>
          <a:endParaRPr lang="en-US"/>
        </a:p>
      </dgm:t>
    </dgm:pt>
    <dgm:pt modelId="{E01A5F2A-6880-4FD3-89AD-C6FB7FB517E2}" type="pres">
      <dgm:prSet presAssocID="{ED03E521-A245-4332-B3F9-18FA139039AB}" presName="hierChild3" presStyleCnt="0"/>
      <dgm:spPr/>
    </dgm:pt>
    <dgm:pt modelId="{BCF754A6-2974-4C3E-A928-B24151C312F6}" type="pres">
      <dgm:prSet presAssocID="{21BBDAB0-8A60-4D72-8B8C-40599E6E4181}" presName="bgShapesFlow" presStyleCnt="0"/>
      <dgm:spPr/>
    </dgm:pt>
    <dgm:pt modelId="{8DF8D661-6E5A-41EC-9B15-4C2D56A72554}" type="pres">
      <dgm:prSet presAssocID="{E1E75280-DD20-482B-997C-639C837E490B}" presName="rectComp" presStyleCnt="0"/>
      <dgm:spPr/>
    </dgm:pt>
    <dgm:pt modelId="{9580F07C-C6E6-49A5-B4F8-2082443DABE1}" type="pres">
      <dgm:prSet presAssocID="{E1E75280-DD20-482B-997C-639C837E490B}" presName="bgRect" presStyleLbl="bgShp" presStyleIdx="0" presStyleCnt="3"/>
      <dgm:spPr/>
      <dgm:t>
        <a:bodyPr/>
        <a:lstStyle/>
        <a:p>
          <a:endParaRPr lang="en-US"/>
        </a:p>
      </dgm:t>
    </dgm:pt>
    <dgm:pt modelId="{0B4FB375-2D6E-4D43-86E8-C8B798F826F6}" type="pres">
      <dgm:prSet presAssocID="{E1E75280-DD20-482B-997C-639C837E490B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D53E41-F7BF-46AB-B1D3-680D6D6D048A}" type="pres">
      <dgm:prSet presAssocID="{E1E75280-DD20-482B-997C-639C837E490B}" presName="spComp" presStyleCnt="0"/>
      <dgm:spPr/>
    </dgm:pt>
    <dgm:pt modelId="{0856A8C2-0808-4C3C-87B3-B6209417C114}" type="pres">
      <dgm:prSet presAssocID="{E1E75280-DD20-482B-997C-639C837E490B}" presName="vSp" presStyleCnt="0"/>
      <dgm:spPr/>
    </dgm:pt>
    <dgm:pt modelId="{41D5E1F3-C620-424A-B895-05ECE301332B}" type="pres">
      <dgm:prSet presAssocID="{E98E842D-BC31-476B-89A3-8860385D1261}" presName="rectComp" presStyleCnt="0"/>
      <dgm:spPr/>
    </dgm:pt>
    <dgm:pt modelId="{9B84CF20-7995-421C-AEDD-3CB35B124EDB}" type="pres">
      <dgm:prSet presAssocID="{E98E842D-BC31-476B-89A3-8860385D1261}" presName="bgRect" presStyleLbl="bgShp" presStyleIdx="1" presStyleCnt="3"/>
      <dgm:spPr/>
      <dgm:t>
        <a:bodyPr/>
        <a:lstStyle/>
        <a:p>
          <a:endParaRPr lang="en-US"/>
        </a:p>
      </dgm:t>
    </dgm:pt>
    <dgm:pt modelId="{4F9723FB-628D-44D3-BCE4-409CDDB62E5D}" type="pres">
      <dgm:prSet presAssocID="{E98E842D-BC31-476B-89A3-8860385D1261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246EC4-7DD9-4F75-BE44-11B1A8BC1069}" type="pres">
      <dgm:prSet presAssocID="{E98E842D-BC31-476B-89A3-8860385D1261}" presName="spComp" presStyleCnt="0"/>
      <dgm:spPr/>
    </dgm:pt>
    <dgm:pt modelId="{E0B92076-0AE4-4FF6-BB07-BD6B2E443FF9}" type="pres">
      <dgm:prSet presAssocID="{E98E842D-BC31-476B-89A3-8860385D1261}" presName="vSp" presStyleCnt="0"/>
      <dgm:spPr/>
    </dgm:pt>
    <dgm:pt modelId="{81EFF6D7-6496-4043-A4FF-091C19FDE642}" type="pres">
      <dgm:prSet presAssocID="{88BA89E4-74CB-4D5D-8FED-2783B5BE3A8F}" presName="rectComp" presStyleCnt="0"/>
      <dgm:spPr/>
    </dgm:pt>
    <dgm:pt modelId="{025635AA-6770-44A7-ADF6-F7FA76BCC632}" type="pres">
      <dgm:prSet presAssocID="{88BA89E4-74CB-4D5D-8FED-2783B5BE3A8F}" presName="bgRect" presStyleLbl="bgShp" presStyleIdx="2" presStyleCnt="3"/>
      <dgm:spPr/>
      <dgm:t>
        <a:bodyPr/>
        <a:lstStyle/>
        <a:p>
          <a:endParaRPr lang="en-US"/>
        </a:p>
      </dgm:t>
    </dgm:pt>
    <dgm:pt modelId="{D57CE522-A90B-4B09-A67A-BA659491CC3E}" type="pres">
      <dgm:prSet presAssocID="{88BA89E4-74CB-4D5D-8FED-2783B5BE3A8F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89C831-25FA-49A0-8FD0-51DCE16C0D11}" srcId="{B7841252-9610-48B9-9D9F-A236E3416530}" destId="{ED03E521-A245-4332-B3F9-18FA139039AB}" srcOrd="3" destOrd="0" parTransId="{7B6027F0-9943-468D-8AAA-B74C0619CE57}" sibTransId="{40BEEDD2-278F-47B4-AE81-FE187DA0EBD8}"/>
    <dgm:cxn modelId="{B1E7764A-5268-4D18-B893-9FEACC92991E}" srcId="{5F0C13CD-1B19-4DCC-86BB-C933027D6BAD}" destId="{B7841252-9610-48B9-9D9F-A236E3416530}" srcOrd="0" destOrd="0" parTransId="{A4F8C323-045A-4909-8C20-59AC7C782E02}" sibTransId="{7133126E-3C60-43ED-9801-B72B327B4631}"/>
    <dgm:cxn modelId="{4BCD6213-97A3-44E9-BFA3-7F5606AFB80F}" type="presOf" srcId="{A4F8C323-045A-4909-8C20-59AC7C782E02}" destId="{CB50BCD5-B007-4B28-8025-E81551591A17}" srcOrd="0" destOrd="0" presId="urn:microsoft.com/office/officeart/2005/8/layout/hierarchy6"/>
    <dgm:cxn modelId="{7B4AE9E6-E9E3-4357-8EF0-D97CC9678794}" type="presOf" srcId="{5F0C13CD-1B19-4DCC-86BB-C933027D6BAD}" destId="{462EBB40-6672-4CE2-AFA2-F2C8CBB2BDCE}" srcOrd="0" destOrd="0" presId="urn:microsoft.com/office/officeart/2005/8/layout/hierarchy6"/>
    <dgm:cxn modelId="{962373FA-763E-4C93-8903-8F1DFBDCEE39}" srcId="{B7841252-9610-48B9-9D9F-A236E3416530}" destId="{4D92B0E6-555A-4853-801D-8E2C32C14AA6}" srcOrd="1" destOrd="0" parTransId="{8D350A86-24AF-408C-88B2-D9FF6467A31E}" sibTransId="{95C351B1-4D6C-468B-BF7D-B6DA76425295}"/>
    <dgm:cxn modelId="{28A330B5-015C-40A9-ADFD-39BF34EBAC2B}" type="presOf" srcId="{071CB77C-99BA-4604-BD12-D06C587D6CFB}" destId="{CACC1FE7-6BB6-496E-80C3-0B2C8F57A2F9}" srcOrd="0" destOrd="0" presId="urn:microsoft.com/office/officeart/2005/8/layout/hierarchy6"/>
    <dgm:cxn modelId="{0FE5B978-7F1B-4714-B515-DAFB949A7B58}" type="presOf" srcId="{88BA89E4-74CB-4D5D-8FED-2783B5BE3A8F}" destId="{025635AA-6770-44A7-ADF6-F7FA76BCC632}" srcOrd="0" destOrd="0" presId="urn:microsoft.com/office/officeart/2005/8/layout/hierarchy6"/>
    <dgm:cxn modelId="{92F04B78-3BBB-4211-A067-DDE74734DF2A}" srcId="{21BBDAB0-8A60-4D72-8B8C-40599E6E4181}" destId="{5F0C13CD-1B19-4DCC-86BB-C933027D6BAD}" srcOrd="0" destOrd="0" parTransId="{FC1EBBAD-BE9E-4635-92EF-FF9C78E06383}" sibTransId="{9606A5C1-DDB2-4CF4-A15F-6DE82562DFFE}"/>
    <dgm:cxn modelId="{66CD2C2B-52D9-40D7-91CB-7C0C287FB898}" type="presOf" srcId="{E1E75280-DD20-482B-997C-639C837E490B}" destId="{0B4FB375-2D6E-4D43-86E8-C8B798F826F6}" srcOrd="1" destOrd="0" presId="urn:microsoft.com/office/officeart/2005/8/layout/hierarchy6"/>
    <dgm:cxn modelId="{01BA55E4-7845-4FC6-8E8B-1E32724D3684}" srcId="{B7841252-9610-48B9-9D9F-A236E3416530}" destId="{15FE9C71-6232-463A-AA0F-1B6FC0EC27E3}" srcOrd="0" destOrd="0" parTransId="{3F2263D4-7A6A-4B82-970B-DFECC7CFCCD0}" sibTransId="{3D7005EB-3D2D-4FE8-B8B6-B83F743DAC25}"/>
    <dgm:cxn modelId="{B01A62C7-C5B8-4ACF-B508-99231F2E1D06}" srcId="{21BBDAB0-8A60-4D72-8B8C-40599E6E4181}" destId="{E1E75280-DD20-482B-997C-639C837E490B}" srcOrd="1" destOrd="0" parTransId="{9080189F-67D3-4C27-95B3-61318314958E}" sibTransId="{75878E64-A89F-4795-BE15-8FF8AA6EE346}"/>
    <dgm:cxn modelId="{1BAFD53F-4936-4F1F-8DDB-4720EF00BE85}" type="presOf" srcId="{B7841252-9610-48B9-9D9F-A236E3416530}" destId="{8198105A-E04C-4FE3-B7FB-BE733A87312D}" srcOrd="0" destOrd="0" presId="urn:microsoft.com/office/officeart/2005/8/layout/hierarchy6"/>
    <dgm:cxn modelId="{7D5DA066-955B-4659-980C-A5F1F5826381}" type="presOf" srcId="{E98E842D-BC31-476B-89A3-8860385D1261}" destId="{4F9723FB-628D-44D3-BCE4-409CDDB62E5D}" srcOrd="1" destOrd="0" presId="urn:microsoft.com/office/officeart/2005/8/layout/hierarchy6"/>
    <dgm:cxn modelId="{A3526E31-7966-4938-9D46-BA47F52337D9}" srcId="{21BBDAB0-8A60-4D72-8B8C-40599E6E4181}" destId="{88BA89E4-74CB-4D5D-8FED-2783B5BE3A8F}" srcOrd="3" destOrd="0" parTransId="{D59FE749-BCBF-43B2-B25D-46EC38159753}" sibTransId="{20BA1AEE-C861-4172-8ED1-E1E7BA5B01E6}"/>
    <dgm:cxn modelId="{ACC4D1A4-329D-4D01-8B6A-3B6C063BF32E}" type="presOf" srcId="{E1E75280-DD20-482B-997C-639C837E490B}" destId="{9580F07C-C6E6-49A5-B4F8-2082443DABE1}" srcOrd="0" destOrd="0" presId="urn:microsoft.com/office/officeart/2005/8/layout/hierarchy6"/>
    <dgm:cxn modelId="{895C1663-4B22-4EF3-84FF-A576423895F5}" type="presOf" srcId="{E98E842D-BC31-476B-89A3-8860385D1261}" destId="{9B84CF20-7995-421C-AEDD-3CB35B124EDB}" srcOrd="0" destOrd="0" presId="urn:microsoft.com/office/officeart/2005/8/layout/hierarchy6"/>
    <dgm:cxn modelId="{2BD60352-57F7-467C-8EC5-806E309B3039}" type="presOf" srcId="{7B6027F0-9943-468D-8AAA-B74C0619CE57}" destId="{6234C277-0325-4DBC-99AE-497E2E2E47BF}" srcOrd="0" destOrd="0" presId="urn:microsoft.com/office/officeart/2005/8/layout/hierarchy6"/>
    <dgm:cxn modelId="{F0A6BA1C-582A-4F1F-9B5E-6309312FD31F}" type="presOf" srcId="{15FE9C71-6232-463A-AA0F-1B6FC0EC27E3}" destId="{8DC7D95E-9FDA-4C64-B73B-88457CB029D0}" srcOrd="0" destOrd="0" presId="urn:microsoft.com/office/officeart/2005/8/layout/hierarchy6"/>
    <dgm:cxn modelId="{8DCA6C79-227C-4738-93EF-839F1A8990BD}" type="presOf" srcId="{3F2263D4-7A6A-4B82-970B-DFECC7CFCCD0}" destId="{284CEA0B-A2B0-4315-945E-96162E907273}" srcOrd="0" destOrd="0" presId="urn:microsoft.com/office/officeart/2005/8/layout/hierarchy6"/>
    <dgm:cxn modelId="{B4D46F72-078B-482A-A372-0B58E867F2ED}" type="presOf" srcId="{4D92B0E6-555A-4853-801D-8E2C32C14AA6}" destId="{70B97609-1675-4670-950E-3AEB66EACDD6}" srcOrd="0" destOrd="0" presId="urn:microsoft.com/office/officeart/2005/8/layout/hierarchy6"/>
    <dgm:cxn modelId="{6A712AB6-B336-4695-B5D2-4901A98D15F9}" type="presOf" srcId="{ED03E521-A245-4332-B3F9-18FA139039AB}" destId="{103EFACD-C8B6-417C-B01C-DC08A577CFEC}" srcOrd="0" destOrd="0" presId="urn:microsoft.com/office/officeart/2005/8/layout/hierarchy6"/>
    <dgm:cxn modelId="{01D63ED1-A8FC-4A11-9727-D71FBB780DFF}" srcId="{B7841252-9610-48B9-9D9F-A236E3416530}" destId="{05BE5C07-FF3C-4EF3-8C5B-023AB0A68364}" srcOrd="2" destOrd="0" parTransId="{071CB77C-99BA-4604-BD12-D06C587D6CFB}" sibTransId="{27294ED6-11CD-432C-AABA-A3BA3F47C092}"/>
    <dgm:cxn modelId="{6FB971C4-7AE7-4F93-AFBF-F3C2BCCB8142}" type="presOf" srcId="{8D350A86-24AF-408C-88B2-D9FF6467A31E}" destId="{1DEDD3A6-27AC-4649-A047-8763B5B08CA6}" srcOrd="0" destOrd="0" presId="urn:microsoft.com/office/officeart/2005/8/layout/hierarchy6"/>
    <dgm:cxn modelId="{8EB0D7A6-8C4A-4885-A0C9-ACFBECDC3E18}" srcId="{21BBDAB0-8A60-4D72-8B8C-40599E6E4181}" destId="{E98E842D-BC31-476B-89A3-8860385D1261}" srcOrd="2" destOrd="0" parTransId="{B36C89EA-22E9-4E0B-B98B-9FBEB3B81D24}" sibTransId="{50334F8D-99BB-4510-AD94-E65DA021540F}"/>
    <dgm:cxn modelId="{F285FD9E-78F8-4FA7-B9B8-F66C7AA02D51}" type="presOf" srcId="{88BA89E4-74CB-4D5D-8FED-2783B5BE3A8F}" destId="{D57CE522-A90B-4B09-A67A-BA659491CC3E}" srcOrd="1" destOrd="0" presId="urn:microsoft.com/office/officeart/2005/8/layout/hierarchy6"/>
    <dgm:cxn modelId="{EA791D3A-5F7D-45F5-8309-7883F477D18B}" type="presOf" srcId="{05BE5C07-FF3C-4EF3-8C5B-023AB0A68364}" destId="{7E33F664-3E65-4C22-9CDB-B82EBFC9A9EB}" srcOrd="0" destOrd="0" presId="urn:microsoft.com/office/officeart/2005/8/layout/hierarchy6"/>
    <dgm:cxn modelId="{9094E711-92B1-421F-95A0-E46DDCD2824E}" type="presOf" srcId="{21BBDAB0-8A60-4D72-8B8C-40599E6E4181}" destId="{13DEE3B1-D6E8-461F-B178-B0BF15354019}" srcOrd="0" destOrd="0" presId="urn:microsoft.com/office/officeart/2005/8/layout/hierarchy6"/>
    <dgm:cxn modelId="{8EEE48F4-7D3D-4F4B-A57C-787D8A5A8030}" type="presParOf" srcId="{13DEE3B1-D6E8-461F-B178-B0BF15354019}" destId="{3A457344-7F62-4EAB-828E-E127E7FAD20F}" srcOrd="0" destOrd="0" presId="urn:microsoft.com/office/officeart/2005/8/layout/hierarchy6"/>
    <dgm:cxn modelId="{3EA6A152-002B-443F-8CD7-975005E61E42}" type="presParOf" srcId="{3A457344-7F62-4EAB-828E-E127E7FAD20F}" destId="{1030CAAF-3B1A-4F8E-8A72-0DD0CE9F0F86}" srcOrd="0" destOrd="0" presId="urn:microsoft.com/office/officeart/2005/8/layout/hierarchy6"/>
    <dgm:cxn modelId="{141292C1-E627-44ED-8FCC-DBEB7107716E}" type="presParOf" srcId="{3A457344-7F62-4EAB-828E-E127E7FAD20F}" destId="{3DE18E35-E4C9-4814-9CAC-C673BD313B1D}" srcOrd="1" destOrd="0" presId="urn:microsoft.com/office/officeart/2005/8/layout/hierarchy6"/>
    <dgm:cxn modelId="{BC29D229-3335-4863-9862-92D3897B4EEF}" type="presParOf" srcId="{3DE18E35-E4C9-4814-9CAC-C673BD313B1D}" destId="{7427C665-B9E4-4C11-8904-7B30E4DDD5E6}" srcOrd="0" destOrd="0" presId="urn:microsoft.com/office/officeart/2005/8/layout/hierarchy6"/>
    <dgm:cxn modelId="{10596EE2-5CF8-4F62-AB49-C3C5D7FB06B2}" type="presParOf" srcId="{7427C665-B9E4-4C11-8904-7B30E4DDD5E6}" destId="{462EBB40-6672-4CE2-AFA2-F2C8CBB2BDCE}" srcOrd="0" destOrd="0" presId="urn:microsoft.com/office/officeart/2005/8/layout/hierarchy6"/>
    <dgm:cxn modelId="{E0186309-EAA9-49C2-B435-A93265D66C33}" type="presParOf" srcId="{7427C665-B9E4-4C11-8904-7B30E4DDD5E6}" destId="{CF15275A-5DC3-4DF3-B312-43738FF58615}" srcOrd="1" destOrd="0" presId="urn:microsoft.com/office/officeart/2005/8/layout/hierarchy6"/>
    <dgm:cxn modelId="{D35ACC8D-C3A9-4BB8-BE49-4D990ED0416A}" type="presParOf" srcId="{CF15275A-5DC3-4DF3-B312-43738FF58615}" destId="{CB50BCD5-B007-4B28-8025-E81551591A17}" srcOrd="0" destOrd="0" presId="urn:microsoft.com/office/officeart/2005/8/layout/hierarchy6"/>
    <dgm:cxn modelId="{61AA946E-9E62-4A57-BEB0-494EE97ED9C6}" type="presParOf" srcId="{CF15275A-5DC3-4DF3-B312-43738FF58615}" destId="{3DEEB260-8FF8-4E67-A271-0A67A93506CF}" srcOrd="1" destOrd="0" presId="urn:microsoft.com/office/officeart/2005/8/layout/hierarchy6"/>
    <dgm:cxn modelId="{9D288179-3CE2-471D-9F6B-3034F9DEE64C}" type="presParOf" srcId="{3DEEB260-8FF8-4E67-A271-0A67A93506CF}" destId="{8198105A-E04C-4FE3-B7FB-BE733A87312D}" srcOrd="0" destOrd="0" presId="urn:microsoft.com/office/officeart/2005/8/layout/hierarchy6"/>
    <dgm:cxn modelId="{95B65F0C-389D-40D2-A49C-44F82F3DA04F}" type="presParOf" srcId="{3DEEB260-8FF8-4E67-A271-0A67A93506CF}" destId="{E7FCDD37-4936-4483-A5E0-90C74A74E594}" srcOrd="1" destOrd="0" presId="urn:microsoft.com/office/officeart/2005/8/layout/hierarchy6"/>
    <dgm:cxn modelId="{FF6D67C5-7D51-4415-8BDD-B1111E223ADD}" type="presParOf" srcId="{E7FCDD37-4936-4483-A5E0-90C74A74E594}" destId="{284CEA0B-A2B0-4315-945E-96162E907273}" srcOrd="0" destOrd="0" presId="urn:microsoft.com/office/officeart/2005/8/layout/hierarchy6"/>
    <dgm:cxn modelId="{87253DCA-52BA-460E-A3D3-52E0A7D523BC}" type="presParOf" srcId="{E7FCDD37-4936-4483-A5E0-90C74A74E594}" destId="{1759FA47-5367-40BF-94BD-2704C62D6AF2}" srcOrd="1" destOrd="0" presId="urn:microsoft.com/office/officeart/2005/8/layout/hierarchy6"/>
    <dgm:cxn modelId="{760452E2-D89E-4C78-9225-67C04E8BEAE0}" type="presParOf" srcId="{1759FA47-5367-40BF-94BD-2704C62D6AF2}" destId="{8DC7D95E-9FDA-4C64-B73B-88457CB029D0}" srcOrd="0" destOrd="0" presId="urn:microsoft.com/office/officeart/2005/8/layout/hierarchy6"/>
    <dgm:cxn modelId="{29FE46E7-3C9E-4AA5-87A4-307CF669E9C7}" type="presParOf" srcId="{1759FA47-5367-40BF-94BD-2704C62D6AF2}" destId="{3F8A9A9A-8498-436D-A8AF-056607966152}" srcOrd="1" destOrd="0" presId="urn:microsoft.com/office/officeart/2005/8/layout/hierarchy6"/>
    <dgm:cxn modelId="{0E764B12-8840-4109-97C4-D5A9B60D7474}" type="presParOf" srcId="{E7FCDD37-4936-4483-A5E0-90C74A74E594}" destId="{1DEDD3A6-27AC-4649-A047-8763B5B08CA6}" srcOrd="2" destOrd="0" presId="urn:microsoft.com/office/officeart/2005/8/layout/hierarchy6"/>
    <dgm:cxn modelId="{03E3944E-66BA-42A5-902D-7104348A0F98}" type="presParOf" srcId="{E7FCDD37-4936-4483-A5E0-90C74A74E594}" destId="{557CFA71-FBBE-4065-9D9B-FBAF48278BA5}" srcOrd="3" destOrd="0" presId="urn:microsoft.com/office/officeart/2005/8/layout/hierarchy6"/>
    <dgm:cxn modelId="{389E5C18-29C0-4ED6-9AAE-BA070D75C2D0}" type="presParOf" srcId="{557CFA71-FBBE-4065-9D9B-FBAF48278BA5}" destId="{70B97609-1675-4670-950E-3AEB66EACDD6}" srcOrd="0" destOrd="0" presId="urn:microsoft.com/office/officeart/2005/8/layout/hierarchy6"/>
    <dgm:cxn modelId="{4A482B5A-0B3F-4BB0-97D3-99E548C4FBE8}" type="presParOf" srcId="{557CFA71-FBBE-4065-9D9B-FBAF48278BA5}" destId="{22E9B0BB-5622-4FC4-9278-510569E3E41B}" srcOrd="1" destOrd="0" presId="urn:microsoft.com/office/officeart/2005/8/layout/hierarchy6"/>
    <dgm:cxn modelId="{CE197BEF-52B3-496A-8E36-A82193853666}" type="presParOf" srcId="{E7FCDD37-4936-4483-A5E0-90C74A74E594}" destId="{CACC1FE7-6BB6-496E-80C3-0B2C8F57A2F9}" srcOrd="4" destOrd="0" presId="urn:microsoft.com/office/officeart/2005/8/layout/hierarchy6"/>
    <dgm:cxn modelId="{6ABB41F0-1471-4529-8C6E-918D1066BFF5}" type="presParOf" srcId="{E7FCDD37-4936-4483-A5E0-90C74A74E594}" destId="{EE5B0BA0-34B1-443D-A26A-5A295B914682}" srcOrd="5" destOrd="0" presId="urn:microsoft.com/office/officeart/2005/8/layout/hierarchy6"/>
    <dgm:cxn modelId="{9A35E7D3-DBA7-4D53-9F61-DE1BF9289F12}" type="presParOf" srcId="{EE5B0BA0-34B1-443D-A26A-5A295B914682}" destId="{7E33F664-3E65-4C22-9CDB-B82EBFC9A9EB}" srcOrd="0" destOrd="0" presId="urn:microsoft.com/office/officeart/2005/8/layout/hierarchy6"/>
    <dgm:cxn modelId="{2EF6B03D-01A5-40CA-8576-DE8C7C7B892C}" type="presParOf" srcId="{EE5B0BA0-34B1-443D-A26A-5A295B914682}" destId="{19258F1F-E105-4A98-8223-426DBD86E0BF}" srcOrd="1" destOrd="0" presId="urn:microsoft.com/office/officeart/2005/8/layout/hierarchy6"/>
    <dgm:cxn modelId="{7DC1EBAF-AC78-43B9-A2B5-32A0870964D2}" type="presParOf" srcId="{E7FCDD37-4936-4483-A5E0-90C74A74E594}" destId="{6234C277-0325-4DBC-99AE-497E2E2E47BF}" srcOrd="6" destOrd="0" presId="urn:microsoft.com/office/officeart/2005/8/layout/hierarchy6"/>
    <dgm:cxn modelId="{B282D1C8-F69A-4361-B3B1-8BCF3BB02595}" type="presParOf" srcId="{E7FCDD37-4936-4483-A5E0-90C74A74E594}" destId="{24E95589-D5BB-4049-97B6-8104A27162A6}" srcOrd="7" destOrd="0" presId="urn:microsoft.com/office/officeart/2005/8/layout/hierarchy6"/>
    <dgm:cxn modelId="{5262995C-A297-4CA0-8782-B95DBBCE488A}" type="presParOf" srcId="{24E95589-D5BB-4049-97B6-8104A27162A6}" destId="{103EFACD-C8B6-417C-B01C-DC08A577CFEC}" srcOrd="0" destOrd="0" presId="urn:microsoft.com/office/officeart/2005/8/layout/hierarchy6"/>
    <dgm:cxn modelId="{29616636-5790-42C6-B446-6A529A227574}" type="presParOf" srcId="{24E95589-D5BB-4049-97B6-8104A27162A6}" destId="{E01A5F2A-6880-4FD3-89AD-C6FB7FB517E2}" srcOrd="1" destOrd="0" presId="urn:microsoft.com/office/officeart/2005/8/layout/hierarchy6"/>
    <dgm:cxn modelId="{435F7130-88FC-4441-8B4C-1113B73ECA74}" type="presParOf" srcId="{13DEE3B1-D6E8-461F-B178-B0BF15354019}" destId="{BCF754A6-2974-4C3E-A928-B24151C312F6}" srcOrd="1" destOrd="0" presId="urn:microsoft.com/office/officeart/2005/8/layout/hierarchy6"/>
    <dgm:cxn modelId="{CD71F63C-3628-473E-A8D0-AE8F66469C0D}" type="presParOf" srcId="{BCF754A6-2974-4C3E-A928-B24151C312F6}" destId="{8DF8D661-6E5A-41EC-9B15-4C2D56A72554}" srcOrd="0" destOrd="0" presId="urn:microsoft.com/office/officeart/2005/8/layout/hierarchy6"/>
    <dgm:cxn modelId="{FEC84020-102A-44E5-AE83-93626B70BE5D}" type="presParOf" srcId="{8DF8D661-6E5A-41EC-9B15-4C2D56A72554}" destId="{9580F07C-C6E6-49A5-B4F8-2082443DABE1}" srcOrd="0" destOrd="0" presId="urn:microsoft.com/office/officeart/2005/8/layout/hierarchy6"/>
    <dgm:cxn modelId="{8DF5563A-C0B9-4707-9D4F-718561B517FC}" type="presParOf" srcId="{8DF8D661-6E5A-41EC-9B15-4C2D56A72554}" destId="{0B4FB375-2D6E-4D43-86E8-C8B798F826F6}" srcOrd="1" destOrd="0" presId="urn:microsoft.com/office/officeart/2005/8/layout/hierarchy6"/>
    <dgm:cxn modelId="{1E23D7BA-6D2C-47BA-8890-C35EF7C07292}" type="presParOf" srcId="{BCF754A6-2974-4C3E-A928-B24151C312F6}" destId="{1AD53E41-F7BF-46AB-B1D3-680D6D6D048A}" srcOrd="1" destOrd="0" presId="urn:microsoft.com/office/officeart/2005/8/layout/hierarchy6"/>
    <dgm:cxn modelId="{11E3B18B-3FBA-4883-A882-5F7FB6F62B98}" type="presParOf" srcId="{1AD53E41-F7BF-46AB-B1D3-680D6D6D048A}" destId="{0856A8C2-0808-4C3C-87B3-B6209417C114}" srcOrd="0" destOrd="0" presId="urn:microsoft.com/office/officeart/2005/8/layout/hierarchy6"/>
    <dgm:cxn modelId="{D2EF3BAC-E476-4BF5-9C5C-1F296E454748}" type="presParOf" srcId="{BCF754A6-2974-4C3E-A928-B24151C312F6}" destId="{41D5E1F3-C620-424A-B895-05ECE301332B}" srcOrd="2" destOrd="0" presId="urn:microsoft.com/office/officeart/2005/8/layout/hierarchy6"/>
    <dgm:cxn modelId="{512AA42B-11B1-41A4-AEAF-524FFA5919DD}" type="presParOf" srcId="{41D5E1F3-C620-424A-B895-05ECE301332B}" destId="{9B84CF20-7995-421C-AEDD-3CB35B124EDB}" srcOrd="0" destOrd="0" presId="urn:microsoft.com/office/officeart/2005/8/layout/hierarchy6"/>
    <dgm:cxn modelId="{B3FD69E2-28A8-4CFC-8F1E-ACD52BDBBDEB}" type="presParOf" srcId="{41D5E1F3-C620-424A-B895-05ECE301332B}" destId="{4F9723FB-628D-44D3-BCE4-409CDDB62E5D}" srcOrd="1" destOrd="0" presId="urn:microsoft.com/office/officeart/2005/8/layout/hierarchy6"/>
    <dgm:cxn modelId="{2FC44CCA-771D-4F50-BAFF-12451497AB7F}" type="presParOf" srcId="{BCF754A6-2974-4C3E-A928-B24151C312F6}" destId="{9B246EC4-7DD9-4F75-BE44-11B1A8BC1069}" srcOrd="3" destOrd="0" presId="urn:microsoft.com/office/officeart/2005/8/layout/hierarchy6"/>
    <dgm:cxn modelId="{DCFF0A3F-DE0C-45ED-A499-547A882ACF01}" type="presParOf" srcId="{9B246EC4-7DD9-4F75-BE44-11B1A8BC1069}" destId="{E0B92076-0AE4-4FF6-BB07-BD6B2E443FF9}" srcOrd="0" destOrd="0" presId="urn:microsoft.com/office/officeart/2005/8/layout/hierarchy6"/>
    <dgm:cxn modelId="{8A46994B-03EB-48C3-9748-7AF5536DF571}" type="presParOf" srcId="{BCF754A6-2974-4C3E-A928-B24151C312F6}" destId="{81EFF6D7-6496-4043-A4FF-091C19FDE642}" srcOrd="4" destOrd="0" presId="urn:microsoft.com/office/officeart/2005/8/layout/hierarchy6"/>
    <dgm:cxn modelId="{79085128-F80C-42EA-BEAF-6B9176518E62}" type="presParOf" srcId="{81EFF6D7-6496-4043-A4FF-091C19FDE642}" destId="{025635AA-6770-44A7-ADF6-F7FA76BCC632}" srcOrd="0" destOrd="0" presId="urn:microsoft.com/office/officeart/2005/8/layout/hierarchy6"/>
    <dgm:cxn modelId="{32A54E77-E44B-4621-85C4-5E55169F8C36}" type="presParOf" srcId="{81EFF6D7-6496-4043-A4FF-091C19FDE642}" destId="{D57CE522-A90B-4B09-A67A-BA659491CC3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5635AA-6770-44A7-ADF6-F7FA76BCC632}">
      <dsp:nvSpPr>
        <dsp:cNvPr id="0" name=""/>
        <dsp:cNvSpPr/>
      </dsp:nvSpPr>
      <dsp:spPr>
        <a:xfrm>
          <a:off x="0" y="3310466"/>
          <a:ext cx="8128000" cy="901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Children/Siblings/Descendant</a:t>
          </a:r>
        </a:p>
      </dsp:txBody>
      <dsp:txXfrm>
        <a:off x="0" y="3310466"/>
        <a:ext cx="2438400" cy="901700"/>
      </dsp:txXfrm>
    </dsp:sp>
    <dsp:sp modelId="{9B84CF20-7995-421C-AEDD-3CB35B124EDB}">
      <dsp:nvSpPr>
        <dsp:cNvPr id="0" name=""/>
        <dsp:cNvSpPr/>
      </dsp:nvSpPr>
      <dsp:spPr>
        <a:xfrm>
          <a:off x="0" y="2258483"/>
          <a:ext cx="8128000" cy="901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Ancestor/Parent/Descendant</a:t>
          </a:r>
        </a:p>
      </dsp:txBody>
      <dsp:txXfrm>
        <a:off x="0" y="2258483"/>
        <a:ext cx="2438400" cy="901700"/>
      </dsp:txXfrm>
    </dsp:sp>
    <dsp:sp modelId="{9580F07C-C6E6-49A5-B4F8-2082443DABE1}">
      <dsp:nvSpPr>
        <dsp:cNvPr id="0" name=""/>
        <dsp:cNvSpPr/>
      </dsp:nvSpPr>
      <dsp:spPr>
        <a:xfrm>
          <a:off x="0" y="1206500"/>
          <a:ext cx="8128000" cy="901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Ancestor/Parent</a:t>
          </a:r>
        </a:p>
      </dsp:txBody>
      <dsp:txXfrm>
        <a:off x="0" y="1206500"/>
        <a:ext cx="2438400" cy="901700"/>
      </dsp:txXfrm>
    </dsp:sp>
    <dsp:sp modelId="{462EBB40-6672-4CE2-AFA2-F2C8CBB2BDCE}">
      <dsp:nvSpPr>
        <dsp:cNvPr id="0" name=""/>
        <dsp:cNvSpPr/>
      </dsp:nvSpPr>
      <dsp:spPr>
        <a:xfrm>
          <a:off x="4638357" y="1281641"/>
          <a:ext cx="1127124" cy="751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Bookstore</a:t>
          </a:r>
        </a:p>
      </dsp:txBody>
      <dsp:txXfrm>
        <a:off x="4660365" y="1303649"/>
        <a:ext cx="1083108" cy="707400"/>
      </dsp:txXfrm>
    </dsp:sp>
    <dsp:sp modelId="{CB50BCD5-B007-4B28-8025-E81551591A17}">
      <dsp:nvSpPr>
        <dsp:cNvPr id="0" name=""/>
        <dsp:cNvSpPr/>
      </dsp:nvSpPr>
      <dsp:spPr>
        <a:xfrm>
          <a:off x="5156199" y="2033058"/>
          <a:ext cx="91440" cy="3005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05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98105A-E04C-4FE3-B7FB-BE733A87312D}">
      <dsp:nvSpPr>
        <dsp:cNvPr id="0" name=""/>
        <dsp:cNvSpPr/>
      </dsp:nvSpPr>
      <dsp:spPr>
        <a:xfrm>
          <a:off x="4638357" y="2333625"/>
          <a:ext cx="1127124" cy="751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Book</a:t>
          </a:r>
        </a:p>
      </dsp:txBody>
      <dsp:txXfrm>
        <a:off x="4660365" y="2355633"/>
        <a:ext cx="1083108" cy="707400"/>
      </dsp:txXfrm>
    </dsp:sp>
    <dsp:sp modelId="{284CEA0B-A2B0-4315-945E-96162E907273}">
      <dsp:nvSpPr>
        <dsp:cNvPr id="0" name=""/>
        <dsp:cNvSpPr/>
      </dsp:nvSpPr>
      <dsp:spPr>
        <a:xfrm>
          <a:off x="3004026" y="3085041"/>
          <a:ext cx="2197893" cy="300566"/>
        </a:xfrm>
        <a:custGeom>
          <a:avLst/>
          <a:gdLst/>
          <a:ahLst/>
          <a:cxnLst/>
          <a:rect l="0" t="0" r="0" b="0"/>
          <a:pathLst>
            <a:path>
              <a:moveTo>
                <a:pt x="2197893" y="0"/>
              </a:moveTo>
              <a:lnTo>
                <a:pt x="2197893" y="150283"/>
              </a:lnTo>
              <a:lnTo>
                <a:pt x="0" y="150283"/>
              </a:lnTo>
              <a:lnTo>
                <a:pt x="0" y="3005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C7D95E-9FDA-4C64-B73B-88457CB029D0}">
      <dsp:nvSpPr>
        <dsp:cNvPr id="0" name=""/>
        <dsp:cNvSpPr/>
      </dsp:nvSpPr>
      <dsp:spPr>
        <a:xfrm>
          <a:off x="2440463" y="3385608"/>
          <a:ext cx="1127124" cy="751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Title</a:t>
          </a:r>
        </a:p>
      </dsp:txBody>
      <dsp:txXfrm>
        <a:off x="2462471" y="3407616"/>
        <a:ext cx="1083108" cy="707400"/>
      </dsp:txXfrm>
    </dsp:sp>
    <dsp:sp modelId="{1DEDD3A6-27AC-4649-A047-8763B5B08CA6}">
      <dsp:nvSpPr>
        <dsp:cNvPr id="0" name=""/>
        <dsp:cNvSpPr/>
      </dsp:nvSpPr>
      <dsp:spPr>
        <a:xfrm>
          <a:off x="4469288" y="3085041"/>
          <a:ext cx="732631" cy="300566"/>
        </a:xfrm>
        <a:custGeom>
          <a:avLst/>
          <a:gdLst/>
          <a:ahLst/>
          <a:cxnLst/>
          <a:rect l="0" t="0" r="0" b="0"/>
          <a:pathLst>
            <a:path>
              <a:moveTo>
                <a:pt x="732631" y="0"/>
              </a:moveTo>
              <a:lnTo>
                <a:pt x="732631" y="150283"/>
              </a:lnTo>
              <a:lnTo>
                <a:pt x="0" y="150283"/>
              </a:lnTo>
              <a:lnTo>
                <a:pt x="0" y="3005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B97609-1675-4670-950E-3AEB66EACDD6}">
      <dsp:nvSpPr>
        <dsp:cNvPr id="0" name=""/>
        <dsp:cNvSpPr/>
      </dsp:nvSpPr>
      <dsp:spPr>
        <a:xfrm>
          <a:off x="3905726" y="3385608"/>
          <a:ext cx="1127124" cy="751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Author</a:t>
          </a:r>
        </a:p>
      </dsp:txBody>
      <dsp:txXfrm>
        <a:off x="3927734" y="3407616"/>
        <a:ext cx="1083108" cy="707400"/>
      </dsp:txXfrm>
    </dsp:sp>
    <dsp:sp modelId="{CACC1FE7-6BB6-496E-80C3-0B2C8F57A2F9}">
      <dsp:nvSpPr>
        <dsp:cNvPr id="0" name=""/>
        <dsp:cNvSpPr/>
      </dsp:nvSpPr>
      <dsp:spPr>
        <a:xfrm>
          <a:off x="5201920" y="3085041"/>
          <a:ext cx="732631" cy="300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283"/>
              </a:lnTo>
              <a:lnTo>
                <a:pt x="732631" y="150283"/>
              </a:lnTo>
              <a:lnTo>
                <a:pt x="732631" y="3005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33F664-3E65-4C22-9CDB-B82EBFC9A9EB}">
      <dsp:nvSpPr>
        <dsp:cNvPr id="0" name=""/>
        <dsp:cNvSpPr/>
      </dsp:nvSpPr>
      <dsp:spPr>
        <a:xfrm>
          <a:off x="5370988" y="3385608"/>
          <a:ext cx="1127124" cy="751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Year</a:t>
          </a:r>
        </a:p>
      </dsp:txBody>
      <dsp:txXfrm>
        <a:off x="5392996" y="3407616"/>
        <a:ext cx="1083108" cy="707400"/>
      </dsp:txXfrm>
    </dsp:sp>
    <dsp:sp modelId="{6234C277-0325-4DBC-99AE-497E2E2E47BF}">
      <dsp:nvSpPr>
        <dsp:cNvPr id="0" name=""/>
        <dsp:cNvSpPr/>
      </dsp:nvSpPr>
      <dsp:spPr>
        <a:xfrm>
          <a:off x="5201920" y="3085041"/>
          <a:ext cx="2197893" cy="300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283"/>
              </a:lnTo>
              <a:lnTo>
                <a:pt x="2197893" y="150283"/>
              </a:lnTo>
              <a:lnTo>
                <a:pt x="2197893" y="3005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3EFACD-C8B6-417C-B01C-DC08A577CFEC}">
      <dsp:nvSpPr>
        <dsp:cNvPr id="0" name=""/>
        <dsp:cNvSpPr/>
      </dsp:nvSpPr>
      <dsp:spPr>
        <a:xfrm>
          <a:off x="6836251" y="3385608"/>
          <a:ext cx="1127124" cy="7514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Price</a:t>
          </a:r>
        </a:p>
      </dsp:txBody>
      <dsp:txXfrm>
        <a:off x="6858259" y="3407616"/>
        <a:ext cx="1083108" cy="707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5816" y="330261"/>
            <a:ext cx="11278184" cy="607258"/>
          </a:xfrm>
        </p:spPr>
        <p:txBody>
          <a:bodyPr/>
          <a:lstStyle/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44288" y="317500"/>
            <a:ext cx="11151809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65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44288" y="317500"/>
            <a:ext cx="11151809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31696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/>
              <a:t>Full Page Media Here</a:t>
            </a:r>
          </a:p>
        </p:txBody>
      </p:sp>
    </p:spTree>
    <p:extLst>
      <p:ext uri="{BB962C8B-B14F-4D97-AF65-F5344CB8AC3E}">
        <p14:creationId xmlns:p14="http://schemas.microsoft.com/office/powerpoint/2010/main" val="3284960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5818" y="330261"/>
            <a:ext cx="11278183" cy="607258"/>
          </a:xfrm>
        </p:spPr>
        <p:txBody>
          <a:bodyPr/>
          <a:lstStyle/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44288" y="317500"/>
            <a:ext cx="11151809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11251"/>
            <a:ext cx="12192000" cy="520571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/>
              <a:t>Full Page Media Here</a:t>
            </a:r>
          </a:p>
        </p:txBody>
      </p:sp>
    </p:spTree>
    <p:extLst>
      <p:ext uri="{BB962C8B-B14F-4D97-AF65-F5344CB8AC3E}">
        <p14:creationId xmlns:p14="http://schemas.microsoft.com/office/powerpoint/2010/main" val="3127911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Gradie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8940" y="530148"/>
            <a:ext cx="5655357" cy="5770104"/>
          </a:xfrm>
        </p:spPr>
        <p:txBody>
          <a:bodyPr anchor="t"/>
          <a:lstStyle>
            <a:lvl1pPr>
              <a:defRPr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</a:defRPr>
            </a:lvl1pPr>
          </a:lstStyle>
          <a:p>
            <a:r>
              <a:rPr lang="en-US" dirty="0"/>
              <a:t>Text here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3" hasCustomPrompt="1"/>
          </p:nvPr>
        </p:nvSpPr>
        <p:spPr>
          <a:xfrm>
            <a:off x="-1" y="1"/>
            <a:ext cx="5957833" cy="630025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800" baseline="0">
                <a:solidFill>
                  <a:srgbClr val="0099CC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</p:spTree>
    <p:extLst>
      <p:ext uri="{BB962C8B-B14F-4D97-AF65-F5344CB8AC3E}">
        <p14:creationId xmlns:p14="http://schemas.microsoft.com/office/powerpoint/2010/main" val="16420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ep Challeng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.png"/>
          <p:cNvPicPr>
            <a:picLocks noChangeAspect="1"/>
          </p:cNvPicPr>
          <p:nvPr userDrawn="1"/>
        </p:nvPicPr>
        <p:blipFill rotWithShape="1">
          <a:blip r:embed="rId2" cstate="screen"/>
          <a:srcRect b="11746"/>
          <a:stretch/>
        </p:blipFill>
        <p:spPr>
          <a:xfrm>
            <a:off x="1" y="1"/>
            <a:ext cx="12191999" cy="6299195"/>
          </a:xfrm>
          <a:prstGeom prst="rect">
            <a:avLst/>
          </a:prstGeom>
        </p:spPr>
      </p:pic>
      <p:pic>
        <p:nvPicPr>
          <p:cNvPr id="9" name="Picture 8" descr="Cognizant_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249" y="337321"/>
            <a:ext cx="3010872" cy="684559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319004"/>
            <a:ext cx="12192000" cy="548068"/>
            <a:chOff x="0" y="6319004"/>
            <a:chExt cx="9160968" cy="548068"/>
          </a:xfrm>
        </p:grpSpPr>
        <p:sp>
          <p:nvSpPr>
            <p:cNvPr id="11" name="Rectangle 10"/>
            <p:cNvSpPr/>
            <p:nvPr/>
          </p:nvSpPr>
          <p:spPr>
            <a:xfrm>
              <a:off x="0" y="6319004"/>
              <a:ext cx="9160968" cy="548068"/>
            </a:xfrm>
            <a:prstGeom prst="rect">
              <a:avLst/>
            </a:prstGeom>
            <a:gradFill flip="none" rotWithShape="1">
              <a:gsLst>
                <a:gs pos="24000">
                  <a:sysClr val="windowText" lastClr="000000">
                    <a:lumMod val="85000"/>
                    <a:lumOff val="15000"/>
                  </a:sysClr>
                </a:gs>
                <a:gs pos="100000">
                  <a:sysClr val="windowText" lastClr="000000">
                    <a:lumMod val="75000"/>
                    <a:lumOff val="25000"/>
                  </a:sysClr>
                </a:gs>
              </a:gsLst>
              <a:lin ang="162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800" kern="0" dirty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274" y="6476194"/>
              <a:ext cx="192314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050" kern="0" dirty="0">
                  <a:solidFill>
                    <a:sysClr val="window" lastClr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© 2015 Cognizant 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701986" y="6462581"/>
              <a:ext cx="0" cy="276195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854" y="2007156"/>
            <a:ext cx="7095157" cy="5226261"/>
          </a:xfrm>
          <a:prstGeom prst="rect">
            <a:avLst/>
          </a:prstGeom>
        </p:spPr>
      </p:pic>
      <p:pic>
        <p:nvPicPr>
          <p:cNvPr id="18" name="Picture 17" descr="KC_end_asset.png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855" r="-2" b="77947"/>
          <a:stretch/>
        </p:blipFill>
        <p:spPr>
          <a:xfrm>
            <a:off x="6818876" y="2061149"/>
            <a:ext cx="5407091" cy="60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6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4478" y="73740"/>
            <a:ext cx="11279601" cy="607258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14704" y="1137831"/>
            <a:ext cx="11269296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rgbClr val="141414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rgbClr val="141414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rgbClr val="141414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44286" y="568222"/>
            <a:ext cx="11151809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44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, sub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9674" y="1138800"/>
            <a:ext cx="11168404" cy="9962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37634" y="2491489"/>
            <a:ext cx="5429933" cy="302877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350000" y="2496492"/>
            <a:ext cx="5232401" cy="30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405818" y="330261"/>
            <a:ext cx="11278183" cy="607258"/>
          </a:xfrm>
        </p:spPr>
        <p:txBody>
          <a:bodyPr/>
          <a:lstStyle/>
          <a:p>
            <a:r>
              <a:rPr lang="en-US" dirty="0"/>
              <a:t>Header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44288" y="317500"/>
            <a:ext cx="11151809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265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7036" y="1136112"/>
            <a:ext cx="5550531" cy="4942955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buFont typeface="+mj-lt"/>
              <a:buAutoNum type="arabicPeriod"/>
              <a:defRPr sz="2000">
                <a:solidFill>
                  <a:srgbClr val="0099CC"/>
                </a:solidFill>
              </a:defRPr>
            </a:lvl1pPr>
            <a:lvl2pPr marL="457200" indent="-457200">
              <a:buNone/>
              <a:defRPr sz="1400" baseline="0"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263479" y="1136115"/>
            <a:ext cx="5437455" cy="495246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pPr lvl="0"/>
            <a:r>
              <a:rPr lang="en-US" dirty="0"/>
              <a:t>Insert Media here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405817" y="330261"/>
            <a:ext cx="11289472" cy="607258"/>
          </a:xfrm>
        </p:spPr>
        <p:txBody>
          <a:bodyPr/>
          <a:lstStyle/>
          <a:p>
            <a:r>
              <a:rPr lang="en-US" dirty="0"/>
              <a:t>Header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44288" y="317500"/>
            <a:ext cx="11151809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77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text and Me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63479" y="1127645"/>
            <a:ext cx="5300392" cy="4976822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buFont typeface="+mj-lt"/>
              <a:buAutoNum type="arabicPeriod"/>
              <a:defRPr sz="2000">
                <a:solidFill>
                  <a:srgbClr val="0099CC"/>
                </a:solidFill>
              </a:defRPr>
            </a:lvl1pPr>
            <a:lvl2pPr marL="457200" indent="-457200">
              <a:buNone/>
              <a:defRPr sz="1400" baseline="0"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06400" y="1131943"/>
            <a:ext cx="5561165" cy="496904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pPr lvl="0"/>
            <a:r>
              <a:rPr lang="en-US" dirty="0"/>
              <a:t>Insert Media here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405818" y="330261"/>
            <a:ext cx="11278183" cy="607258"/>
          </a:xfrm>
        </p:spPr>
        <p:txBody>
          <a:bodyPr/>
          <a:lstStyle/>
          <a:p>
            <a:r>
              <a:rPr lang="en-US" dirty="0"/>
              <a:t>Header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44288" y="317500"/>
            <a:ext cx="11151809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29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5818" y="330261"/>
            <a:ext cx="11278183" cy="607258"/>
          </a:xfrm>
        </p:spPr>
        <p:txBody>
          <a:bodyPr/>
          <a:lstStyle/>
          <a:p>
            <a:r>
              <a:rPr lang="en-US" dirty="0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3184" y="1137108"/>
            <a:ext cx="5564381" cy="495889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buNone/>
              <a:defRPr sz="2400">
                <a:solidFill>
                  <a:srgbClr val="141414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1600">
                <a:solidFill>
                  <a:srgbClr val="141414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400">
                <a:solidFill>
                  <a:srgbClr val="141414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4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44288" y="317500"/>
            <a:ext cx="11151809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Media Placeholder 3"/>
          <p:cNvSpPr>
            <a:spLocks noGrp="1"/>
          </p:cNvSpPr>
          <p:nvPr>
            <p:ph type="media" sz="quarter" idx="14" hasCustomPrompt="1"/>
          </p:nvPr>
        </p:nvSpPr>
        <p:spPr>
          <a:xfrm>
            <a:off x="6263479" y="1144580"/>
            <a:ext cx="5437455" cy="495907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</p:spTree>
    <p:extLst>
      <p:ext uri="{BB962C8B-B14F-4D97-AF65-F5344CB8AC3E}">
        <p14:creationId xmlns:p14="http://schemas.microsoft.com/office/powerpoint/2010/main" val="193136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5818" y="330261"/>
            <a:ext cx="11278183" cy="607258"/>
          </a:xfrm>
        </p:spPr>
        <p:txBody>
          <a:bodyPr/>
          <a:lstStyle/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44288" y="317500"/>
            <a:ext cx="11151809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Media Placeholder 3"/>
          <p:cNvSpPr>
            <a:spLocks noGrp="1"/>
          </p:cNvSpPr>
          <p:nvPr>
            <p:ph type="media" sz="quarter" idx="14" hasCustomPrompt="1"/>
          </p:nvPr>
        </p:nvSpPr>
        <p:spPr>
          <a:xfrm>
            <a:off x="541868" y="1144581"/>
            <a:ext cx="11159067" cy="470588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</p:spTree>
    <p:extLst>
      <p:ext uri="{BB962C8B-B14F-4D97-AF65-F5344CB8AC3E}">
        <p14:creationId xmlns:p14="http://schemas.microsoft.com/office/powerpoint/2010/main" val="300718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 rot="5400000">
            <a:off x="5270500" y="-3014146"/>
            <a:ext cx="1650998" cy="1219200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prstClr val="black"/>
              </a:solidFill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-3" y="2256353"/>
            <a:ext cx="12192003" cy="2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3898886"/>
            <a:ext cx="12192000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29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.png"/>
          <p:cNvPicPr>
            <a:picLocks noChangeAspect="1"/>
          </p:cNvPicPr>
          <p:nvPr userDrawn="1"/>
        </p:nvPicPr>
        <p:blipFill rotWithShape="1">
          <a:blip r:embed="rId2" cstate="screen"/>
          <a:srcRect b="11746"/>
          <a:stretch/>
        </p:blipFill>
        <p:spPr>
          <a:xfrm>
            <a:off x="1" y="1"/>
            <a:ext cx="12191999" cy="629919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-816768" y="1265123"/>
            <a:ext cx="13008768" cy="5045819"/>
            <a:chOff x="-612576" y="1018384"/>
            <a:chExt cx="9513416" cy="5045819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033"/>
            <a:stretch/>
          </p:blipFill>
          <p:spPr>
            <a:xfrm>
              <a:off x="-612576" y="1018384"/>
              <a:ext cx="9513416" cy="5045819"/>
            </a:xfrm>
            <a:prstGeom prst="rect">
              <a:avLst/>
            </a:prstGeom>
          </p:spPr>
        </p:pic>
        <p:pic>
          <p:nvPicPr>
            <p:cNvPr id="11" name="Picture 10" descr="KC_end_asset.png"/>
            <p:cNvPicPr>
              <a:picLocks noChangeAspect="1"/>
            </p:cNvPicPr>
            <p:nvPr userDrawn="1"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0855" r="-2" b="77947"/>
            <a:stretch/>
          </p:blipFill>
          <p:spPr>
            <a:xfrm>
              <a:off x="5292080" y="3355283"/>
              <a:ext cx="3608759" cy="6050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6932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0" y="6319004"/>
            <a:ext cx="12192000" cy="548068"/>
            <a:chOff x="0" y="6319004"/>
            <a:chExt cx="9160968" cy="548068"/>
          </a:xfrm>
        </p:grpSpPr>
        <p:sp>
          <p:nvSpPr>
            <p:cNvPr id="27" name="Rectangle 26"/>
            <p:cNvSpPr/>
            <p:nvPr/>
          </p:nvSpPr>
          <p:spPr>
            <a:xfrm>
              <a:off x="0" y="6319004"/>
              <a:ext cx="9160968" cy="548068"/>
            </a:xfrm>
            <a:prstGeom prst="rect">
              <a:avLst/>
            </a:prstGeom>
            <a:gradFill flip="none" rotWithShape="1">
              <a:gsLst>
                <a:gs pos="24000">
                  <a:sysClr val="windowText" lastClr="000000">
                    <a:lumMod val="85000"/>
                    <a:lumOff val="15000"/>
                  </a:sysClr>
                </a:gs>
                <a:gs pos="100000">
                  <a:sysClr val="windowText" lastClr="000000">
                    <a:lumMod val="75000"/>
                    <a:lumOff val="25000"/>
                  </a:sysClr>
                </a:gs>
              </a:gsLst>
              <a:lin ang="162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800" kern="0" dirty="0">
                <a:solidFill>
                  <a:sysClr val="window" lastClr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1274" y="6476194"/>
              <a:ext cx="19231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900" kern="0" dirty="0">
                  <a:solidFill>
                    <a:sysClr val="window" lastClr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© 2015 Cognizant 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701986" y="6462581"/>
              <a:ext cx="0" cy="276195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2786" y="6375970"/>
            <a:ext cx="587139" cy="433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pPr defTabSz="457200"/>
            <a:fld id="{B32AB80A-78BA-6B42-BA0D-B44ACF890F5A}" type="slidenum">
              <a:rPr lang="en-US" smtClean="0">
                <a:solidFill>
                  <a:prstClr val="white"/>
                </a:solidFill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405818" y="330261"/>
            <a:ext cx="11176583" cy="6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Header text</a:t>
            </a:r>
          </a:p>
        </p:txBody>
      </p:sp>
      <p:pic>
        <p:nvPicPr>
          <p:cNvPr id="2" name="Picture 1" descr="Cognizant_LOGO_white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1" y="6400800"/>
            <a:ext cx="1727199" cy="3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4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xsl/xquery_intro.asp" TargetMode="External"/><Relationship Id="rId7" Type="http://schemas.openxmlformats.org/officeDocument/2006/relationships/hyperlink" Target="http://www.cs.toronto.edu/~leijiang/teaching/cscc43-s09/content/tutorial/xpath-xquery/xquery.pdf" TargetMode="External"/><Relationship Id="rId2" Type="http://schemas.openxmlformats.org/officeDocument/2006/relationships/hyperlink" Target="https://docs.marklogic.com/guide/xquery/langover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ogress.com/xquery/resources/tutorials/using-xquery" TargetMode="External"/><Relationship Id="rId5" Type="http://schemas.openxmlformats.org/officeDocument/2006/relationships/hyperlink" Target="https://www.w3.org/TR/xquery/" TargetMode="External"/><Relationship Id="rId4" Type="http://schemas.openxmlformats.org/officeDocument/2006/relationships/hyperlink" Target="http://www.informit.com/articles/article.aspx?p=101764&amp;seqNum=4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xml/xsl_intro.asp" TargetMode="External"/><Relationship Id="rId2" Type="http://schemas.openxmlformats.org/officeDocument/2006/relationships/hyperlink" Target="https://www.w3.org/Style/XSL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6440" y="2384692"/>
            <a:ext cx="11278184" cy="607258"/>
          </a:xfrm>
        </p:spPr>
        <p:txBody>
          <a:bodyPr anchor="ctr"/>
          <a:lstStyle/>
          <a:p>
            <a:pPr algn="ctr"/>
            <a:r>
              <a:rPr lang="en-US" dirty="0"/>
              <a:t>XPATH</a:t>
            </a:r>
          </a:p>
        </p:txBody>
      </p:sp>
    </p:spTree>
    <p:extLst>
      <p:ext uri="{BB962C8B-B14F-4D97-AF65-F5344CB8AC3E}">
        <p14:creationId xmlns:p14="http://schemas.microsoft.com/office/powerpoint/2010/main" val="392185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10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vs</a:t>
            </a:r>
            <a:r>
              <a:rPr lang="en-US" dirty="0"/>
              <a:t> let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for clause always iterates over a sequence, binding a variable to each item; a let clause simply binds a variable to the entire sequence.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2368062"/>
            <a:ext cx="4521810" cy="656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5439508" y="2696308"/>
            <a:ext cx="11019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64215" y="2511642"/>
            <a:ext cx="294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8 (say)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3985847"/>
            <a:ext cx="4521810" cy="692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5439508" y="4331861"/>
            <a:ext cx="11019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00" y="4126523"/>
            <a:ext cx="309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Returns: 1 1 1 1 1 1 1 1</a:t>
            </a:r>
          </a:p>
        </p:txBody>
      </p:sp>
    </p:spTree>
    <p:extLst>
      <p:ext uri="{BB962C8B-B14F-4D97-AF65-F5344CB8AC3E}">
        <p14:creationId xmlns:p14="http://schemas.microsoft.com/office/powerpoint/2010/main" val="135449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11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46369" y="1137831"/>
            <a:ext cx="7337631" cy="4622800"/>
          </a:xfrm>
        </p:spPr>
        <p:txBody>
          <a:bodyPr>
            <a:normAutofit/>
          </a:bodyPr>
          <a:lstStyle/>
          <a:p>
            <a:r>
              <a:rPr lang="en-US" sz="1800" dirty="0"/>
              <a:t>Select a node from the xml doc using </a:t>
            </a:r>
            <a:r>
              <a:rPr lang="en-US" sz="1800" dirty="0" err="1"/>
              <a:t>xpath</a:t>
            </a:r>
            <a:r>
              <a:rPr lang="en-US" sz="1800" dirty="0"/>
              <a:t>:</a:t>
            </a:r>
          </a:p>
          <a:p>
            <a:r>
              <a:rPr lang="en-US" sz="1800" dirty="0"/>
              <a:t>	</a:t>
            </a:r>
            <a:r>
              <a:rPr lang="en-US" sz="1800" dirty="0" err="1"/>
              <a:t>fn:doc</a:t>
            </a:r>
            <a:r>
              <a:rPr lang="en-US" sz="1800" dirty="0"/>
              <a:t>("books.xml")/bookstore/book[price&gt;30]/title</a:t>
            </a:r>
          </a:p>
          <a:p>
            <a:r>
              <a:rPr lang="en-US" sz="1800" dirty="0"/>
              <a:t>=&gt;</a:t>
            </a:r>
          </a:p>
          <a:p>
            <a:r>
              <a:rPr lang="en-US" sz="1800" dirty="0"/>
              <a:t>&lt;title </a:t>
            </a:r>
            <a:r>
              <a:rPr lang="en-US" sz="1800" dirty="0" err="1"/>
              <a:t>lang</a:t>
            </a:r>
            <a:r>
              <a:rPr lang="en-US" sz="1800" dirty="0"/>
              <a:t>="</a:t>
            </a:r>
            <a:r>
              <a:rPr lang="en-US" sz="1800" dirty="0" err="1"/>
              <a:t>en</a:t>
            </a:r>
            <a:r>
              <a:rPr lang="en-US" sz="1800" dirty="0"/>
              <a:t>"&gt;Harry Potter-2&lt;/title&gt;</a:t>
            </a:r>
          </a:p>
          <a:p>
            <a:r>
              <a:rPr lang="en-US" sz="1800" dirty="0"/>
              <a:t>&lt;title </a:t>
            </a:r>
            <a:r>
              <a:rPr lang="en-US" sz="1800" dirty="0" err="1"/>
              <a:t>lang</a:t>
            </a:r>
            <a:r>
              <a:rPr lang="en-US" sz="1800" dirty="0"/>
              <a:t>="</a:t>
            </a:r>
            <a:r>
              <a:rPr lang="en-US" sz="1800" dirty="0" err="1"/>
              <a:t>en</a:t>
            </a:r>
            <a:r>
              <a:rPr lang="en-US" sz="1800" dirty="0"/>
              <a:t>"&gt;Harry Potter-3&lt;/title&gt;</a:t>
            </a:r>
          </a:p>
          <a:p>
            <a:endParaRPr lang="en-US" sz="1800" dirty="0"/>
          </a:p>
          <a:p>
            <a:r>
              <a:rPr lang="en-US" sz="1800" dirty="0"/>
              <a:t>Select a node from the XML using FLWOR expression:</a:t>
            </a:r>
          </a:p>
          <a:p>
            <a:r>
              <a:rPr lang="en-US" sz="1800" dirty="0"/>
              <a:t>	for $x in doc("books.xml")/bookstore/book</a:t>
            </a:r>
            <a:br>
              <a:rPr lang="en-US" sz="1800" dirty="0"/>
            </a:br>
            <a:r>
              <a:rPr lang="en-US" sz="1800" dirty="0"/>
              <a:t>	where $x/price&gt;30</a:t>
            </a:r>
            <a:br>
              <a:rPr lang="en-US" sz="1800" dirty="0"/>
            </a:br>
            <a:r>
              <a:rPr lang="en-US" sz="1800" dirty="0"/>
              <a:t>	order by $x/title</a:t>
            </a:r>
            <a:br>
              <a:rPr lang="en-US" sz="1800" dirty="0"/>
            </a:br>
            <a:r>
              <a:rPr lang="en-US" sz="1800" dirty="0"/>
              <a:t>	return $x/title</a:t>
            </a:r>
          </a:p>
          <a:p>
            <a:r>
              <a:rPr lang="en-US" sz="1800" dirty="0"/>
              <a:t>=&gt;</a:t>
            </a:r>
          </a:p>
          <a:p>
            <a:r>
              <a:rPr lang="en-US" sz="1800" dirty="0"/>
              <a:t>&lt;title </a:t>
            </a:r>
            <a:r>
              <a:rPr lang="en-US" sz="1800" dirty="0" err="1"/>
              <a:t>lang</a:t>
            </a:r>
            <a:r>
              <a:rPr lang="en-US" sz="1800" dirty="0"/>
              <a:t>="</a:t>
            </a:r>
            <a:r>
              <a:rPr lang="en-US" sz="1800" dirty="0" err="1"/>
              <a:t>en</a:t>
            </a:r>
            <a:r>
              <a:rPr lang="en-US" sz="1800" dirty="0"/>
              <a:t>"&gt;Harry Potter-2&lt;/title&gt;</a:t>
            </a:r>
          </a:p>
          <a:p>
            <a:r>
              <a:rPr lang="en-US" sz="1800" dirty="0"/>
              <a:t>&lt;title </a:t>
            </a:r>
            <a:r>
              <a:rPr lang="en-US" sz="1800" dirty="0" err="1"/>
              <a:t>lang</a:t>
            </a:r>
            <a:r>
              <a:rPr lang="en-US" sz="1800" dirty="0"/>
              <a:t>="</a:t>
            </a:r>
            <a:r>
              <a:rPr lang="en-US" sz="1800" dirty="0" err="1"/>
              <a:t>en</a:t>
            </a:r>
            <a:r>
              <a:rPr lang="en-US" sz="1800" dirty="0"/>
              <a:t>"&gt;Harry Potter-3&lt;/title&gt;</a:t>
            </a:r>
          </a:p>
          <a:p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55" y="643370"/>
            <a:ext cx="3162300" cy="52578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479235" y="2968487"/>
            <a:ext cx="56984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12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12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427785" y="2567354"/>
            <a:ext cx="6256215" cy="1606061"/>
          </a:xfrm>
        </p:spPr>
        <p:txBody>
          <a:bodyPr>
            <a:normAutofit/>
          </a:bodyPr>
          <a:lstStyle/>
          <a:p>
            <a:r>
              <a:rPr lang="en-US" sz="1800" dirty="0"/>
              <a:t>This expression finds every pair of users elements and holdings elements whose </a:t>
            </a:r>
            <a:r>
              <a:rPr lang="en-US" sz="1800" dirty="0" err="1"/>
              <a:t>userid</a:t>
            </a:r>
            <a:r>
              <a:rPr lang="en-US" sz="1800" dirty="0"/>
              <a:t> child element has the same value, and then builds a holding element that describes the user and his holdings.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82" y="1066800"/>
            <a:ext cx="4647833" cy="39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553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13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Conditional Statements</a:t>
            </a:r>
          </a:p>
          <a:p>
            <a:pPr marL="514350" indent="-514350">
              <a:buAutoNum type="arabicPeriod"/>
            </a:pPr>
            <a:r>
              <a:rPr lang="en-US" dirty="0" smtClean="0"/>
              <a:t>If –then –else</a:t>
            </a:r>
          </a:p>
          <a:p>
            <a:r>
              <a:rPr lang="en-US" sz="1800" dirty="0" smtClean="0"/>
              <a:t>	if </a:t>
            </a:r>
            <a:r>
              <a:rPr lang="en-US" sz="1800" dirty="0"/>
              <a:t>($</a:t>
            </a:r>
            <a:r>
              <a:rPr lang="en-US" sz="1800" dirty="0" smtClean="0"/>
              <a:t>x//book/price </a:t>
            </a:r>
            <a:r>
              <a:rPr lang="en-US" sz="1800" dirty="0"/>
              <a:t>&gt; 39) </a:t>
            </a:r>
            <a:endParaRPr lang="en-US" sz="1800" dirty="0" smtClean="0"/>
          </a:p>
          <a:p>
            <a:r>
              <a:rPr lang="en-US" sz="1800" dirty="0"/>
              <a:t>	</a:t>
            </a:r>
            <a:r>
              <a:rPr lang="en-US" sz="1800" dirty="0" smtClean="0"/>
              <a:t>	then </a:t>
            </a:r>
            <a:r>
              <a:rPr lang="en-US" sz="1800" dirty="0" err="1"/>
              <a:t>fn:true</a:t>
            </a:r>
            <a:r>
              <a:rPr lang="en-US" sz="1800" dirty="0"/>
              <a:t>()</a:t>
            </a:r>
          </a:p>
          <a:p>
            <a:r>
              <a:rPr lang="en-US" sz="1800" dirty="0" smtClean="0"/>
              <a:t>	else ()</a:t>
            </a:r>
            <a:endParaRPr lang="en-US" sz="1800" dirty="0"/>
          </a:p>
          <a:p>
            <a:r>
              <a:rPr lang="en-US" dirty="0" smtClean="0"/>
              <a:t>2. </a:t>
            </a:r>
            <a:r>
              <a:rPr lang="en-US" dirty="0" err="1" smtClean="0"/>
              <a:t>Typeswitch</a:t>
            </a:r>
            <a:endParaRPr lang="en-US" dirty="0" smtClean="0"/>
          </a:p>
          <a:p>
            <a:endParaRPr lang="en-US" sz="1000" dirty="0" smtClean="0"/>
          </a:p>
          <a:p>
            <a:r>
              <a:rPr lang="en-US" sz="1800" dirty="0" smtClean="0"/>
              <a:t>let </a:t>
            </a:r>
            <a:r>
              <a:rPr lang="en-US" sz="1800" dirty="0"/>
              <a:t>$</a:t>
            </a:r>
            <a:r>
              <a:rPr lang="en-US" sz="1800" dirty="0" err="1"/>
              <a:t>str</a:t>
            </a:r>
            <a:r>
              <a:rPr lang="en-US" sz="1800" dirty="0"/>
              <a:t> := "book1"</a:t>
            </a:r>
          </a:p>
          <a:p>
            <a:r>
              <a:rPr lang="en-US" sz="1800" dirty="0"/>
              <a:t>let $x := element {$</a:t>
            </a:r>
            <a:r>
              <a:rPr lang="en-US" sz="1800" dirty="0" err="1"/>
              <a:t>str</a:t>
            </a:r>
            <a:r>
              <a:rPr lang="en-US" sz="1800" dirty="0"/>
              <a:t>} {}</a:t>
            </a:r>
          </a:p>
          <a:p>
            <a:r>
              <a:rPr lang="en-US" sz="1800" dirty="0"/>
              <a:t>return </a:t>
            </a:r>
            <a:r>
              <a:rPr lang="en-US" sz="1800" dirty="0" err="1"/>
              <a:t>typeswitch</a:t>
            </a:r>
            <a:r>
              <a:rPr lang="en-US" sz="1800" dirty="0"/>
              <a:t>($</a:t>
            </a:r>
            <a:r>
              <a:rPr lang="en-US" sz="1800" dirty="0" smtClean="0"/>
              <a:t>x)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	case </a:t>
            </a:r>
            <a:r>
              <a:rPr lang="en-US" sz="1800" dirty="0"/>
              <a:t>element(book) return "</a:t>
            </a:r>
            <a:r>
              <a:rPr lang="en-US" sz="1800" dirty="0" smtClean="0"/>
              <a:t>books“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	case </a:t>
            </a:r>
            <a:r>
              <a:rPr lang="en-US" sz="1800" dirty="0"/>
              <a:t>element(pen) return "pens"</a:t>
            </a:r>
          </a:p>
          <a:p>
            <a:r>
              <a:rPr lang="en-US" sz="1800" dirty="0" smtClean="0"/>
              <a:t>	     default </a:t>
            </a:r>
            <a:r>
              <a:rPr lang="en-US" sz="1800" dirty="0"/>
              <a:t>return "in default condition</a:t>
            </a:r>
            <a:r>
              <a:rPr lang="en-US" sz="1800" dirty="0" smtClean="0"/>
              <a:t>"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3285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14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6440" y="2384692"/>
            <a:ext cx="11278184" cy="607258"/>
          </a:xfrm>
        </p:spPr>
        <p:txBody>
          <a:bodyPr anchor="ctr"/>
          <a:lstStyle/>
          <a:p>
            <a:pPr algn="ctr"/>
            <a:r>
              <a:rPr lang="en-US" dirty="0" err="1"/>
              <a:t>xQuery</a:t>
            </a:r>
            <a:r>
              <a:rPr lang="en-US" dirty="0"/>
              <a:t> Programming Structure and Syntax</a:t>
            </a:r>
          </a:p>
        </p:txBody>
      </p:sp>
    </p:spTree>
    <p:extLst>
      <p:ext uri="{BB962C8B-B14F-4D97-AF65-F5344CB8AC3E}">
        <p14:creationId xmlns:p14="http://schemas.microsoft.com/office/powerpoint/2010/main" val="4470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xQuery</a:t>
            </a:r>
            <a:r>
              <a:rPr lang="en-US" dirty="0"/>
              <a:t> Structure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1800" b="1" dirty="0"/>
              <a:t>XPath</a:t>
            </a:r>
            <a:r>
              <a:rPr lang="en-US" sz="1800" dirty="0"/>
              <a:t>—Most XPath 2.0 functions are supported in XQuery, as is the axis model used to navigate over XML structures.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1800" b="1" dirty="0"/>
              <a:t>Functions</a:t>
            </a:r>
            <a:r>
              <a:rPr lang="en-US" sz="1800" dirty="0"/>
              <a:t>—Analogous to SQL stored procedures, you can define functions in XQuery using the </a:t>
            </a:r>
            <a:r>
              <a:rPr lang="en-US" sz="1800" dirty="0" err="1"/>
              <a:t>XPath</a:t>
            </a:r>
            <a:r>
              <a:rPr lang="en-US" sz="1800" dirty="0"/>
              <a:t> language that can be called inline in an XML query.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1800" b="1" dirty="0"/>
              <a:t>Namespaces</a:t>
            </a:r>
            <a:r>
              <a:rPr lang="en-US" sz="1800" dirty="0"/>
              <a:t>—A feature of XML rather than SQL. The declare namespace function associates a namespace URI with a prefix, crucial for indicating functionality.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5923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16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functions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declare function </a:t>
            </a:r>
            <a:r>
              <a:rPr lang="en-US" sz="1800" i="1" dirty="0" err="1"/>
              <a:t>prefix:function_name</a:t>
            </a:r>
            <a:r>
              <a:rPr lang="en-US" sz="1800" dirty="0"/>
              <a:t>($</a:t>
            </a:r>
            <a:r>
              <a:rPr lang="en-US" sz="1800" i="1" dirty="0"/>
              <a:t>parameter as datatype</a:t>
            </a:r>
            <a:r>
              <a:rPr lang="en-US" sz="1800" dirty="0"/>
              <a:t>)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as </a:t>
            </a:r>
            <a:r>
              <a:rPr lang="en-US" sz="1800" i="1" dirty="0" err="1"/>
              <a:t>returnDatatype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{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...</a:t>
            </a:r>
            <a:r>
              <a:rPr lang="en-US" sz="1800" i="1" dirty="0"/>
              <a:t>function code here</a:t>
            </a:r>
            <a:r>
              <a:rPr lang="en-US" sz="1800" dirty="0"/>
              <a:t>...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};</a:t>
            </a:r>
          </a:p>
          <a:p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Use </a:t>
            </a:r>
            <a:r>
              <a:rPr lang="en-US" sz="1800" dirty="0"/>
              <a:t>the declare function keyword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name of the function must be prefixed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data type of the parameters are mostly the same as the data types defined in XML 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body of the function must be surrounded by curly braces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23554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(:function definition</a:t>
            </a:r>
            <a:r>
              <a:rPr lang="en-US" sz="1800" dirty="0" smtClean="0"/>
              <a:t>:)</a:t>
            </a:r>
          </a:p>
          <a:p>
            <a:endParaRPr lang="en-US" sz="1800" dirty="0"/>
          </a:p>
          <a:p>
            <a:r>
              <a:rPr lang="en-US" sz="1800" dirty="0"/>
              <a:t>declare function </a:t>
            </a:r>
            <a:r>
              <a:rPr lang="en-US" sz="1800" dirty="0" err="1"/>
              <a:t>local:sum</a:t>
            </a:r>
            <a:r>
              <a:rPr lang="en-US" sz="1800" dirty="0"/>
              <a:t>($val1 as xs:integer,$val2 as </a:t>
            </a:r>
            <a:r>
              <a:rPr lang="en-US" sz="1800" dirty="0" err="1"/>
              <a:t>xs:integer</a:t>
            </a:r>
            <a:r>
              <a:rPr lang="en-US" sz="1800" dirty="0"/>
              <a:t>)</a:t>
            </a:r>
          </a:p>
          <a:p>
            <a:r>
              <a:rPr lang="en-US" sz="1800" dirty="0"/>
              <a:t>as </a:t>
            </a:r>
            <a:r>
              <a:rPr lang="en-US" sz="1800" dirty="0" err="1"/>
              <a:t>xs:integer</a:t>
            </a:r>
            <a:endParaRPr lang="en-US" sz="1800" dirty="0"/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let $sum := ($val1 + $val2)</a:t>
            </a:r>
          </a:p>
          <a:p>
            <a:r>
              <a:rPr lang="en-US" sz="1800" dirty="0"/>
              <a:t>return $sum</a:t>
            </a:r>
          </a:p>
          <a:p>
            <a:r>
              <a:rPr lang="en-US" sz="1800" dirty="0"/>
              <a:t>};</a:t>
            </a:r>
          </a:p>
          <a:p>
            <a:endParaRPr lang="en-US" sz="1800" dirty="0"/>
          </a:p>
          <a:p>
            <a:r>
              <a:rPr lang="en-US" sz="1800" dirty="0"/>
              <a:t>(: function call :)</a:t>
            </a:r>
          </a:p>
          <a:p>
            <a:r>
              <a:rPr lang="en-US" sz="1800" dirty="0" err="1"/>
              <a:t>local:sum</a:t>
            </a:r>
            <a:r>
              <a:rPr lang="en-US" sz="1800" dirty="0"/>
              <a:t>(5,6)</a:t>
            </a:r>
          </a:p>
        </p:txBody>
      </p:sp>
    </p:spTree>
    <p:extLst>
      <p:ext uri="{BB962C8B-B14F-4D97-AF65-F5344CB8AC3E}">
        <p14:creationId xmlns:p14="http://schemas.microsoft.com/office/powerpoint/2010/main" val="2468620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Importing functions from another </a:t>
            </a:r>
            <a:r>
              <a:rPr lang="en-US" sz="2000" dirty="0" err="1" smtClean="0"/>
              <a:t>xquery</a:t>
            </a:r>
            <a:r>
              <a:rPr lang="en-US" sz="2000" dirty="0" smtClean="0"/>
              <a:t> module</a:t>
            </a:r>
          </a:p>
          <a:p>
            <a:endParaRPr lang="en-US" sz="2000" dirty="0"/>
          </a:p>
          <a:p>
            <a:r>
              <a:rPr lang="en-US" sz="1900" dirty="0" err="1"/>
              <a:t>xquery</a:t>
            </a:r>
            <a:r>
              <a:rPr lang="en-US" sz="1900" dirty="0"/>
              <a:t> version "1.0-ml";</a:t>
            </a:r>
          </a:p>
          <a:p>
            <a:r>
              <a:rPr lang="en-US" sz="1900" dirty="0"/>
              <a:t>import module namespace search = "http://marklogic.com/</a:t>
            </a:r>
            <a:r>
              <a:rPr lang="en-US" sz="1900" dirty="0" err="1"/>
              <a:t>appservices</a:t>
            </a:r>
            <a:r>
              <a:rPr lang="en-US" sz="1900" dirty="0"/>
              <a:t>/search"</a:t>
            </a:r>
          </a:p>
          <a:p>
            <a:r>
              <a:rPr lang="en-US" sz="1900" dirty="0"/>
              <a:t>    at "/</a:t>
            </a:r>
            <a:r>
              <a:rPr lang="en-US" sz="1900" dirty="0" err="1"/>
              <a:t>MarkLogic</a:t>
            </a:r>
            <a:r>
              <a:rPr lang="en-US" sz="1900" dirty="0"/>
              <a:t>/</a:t>
            </a:r>
            <a:r>
              <a:rPr lang="en-US" sz="1900" dirty="0" err="1"/>
              <a:t>appservices</a:t>
            </a:r>
            <a:r>
              <a:rPr lang="en-US" sz="1900" dirty="0"/>
              <a:t>/search/</a:t>
            </a:r>
            <a:r>
              <a:rPr lang="en-US" sz="1900" dirty="0" err="1"/>
              <a:t>search.xqy</a:t>
            </a:r>
            <a:r>
              <a:rPr lang="en-US" sz="1900" dirty="0"/>
              <a:t>";</a:t>
            </a:r>
          </a:p>
          <a:p>
            <a:endParaRPr lang="en-US" sz="1900" dirty="0"/>
          </a:p>
          <a:p>
            <a:r>
              <a:rPr lang="en-US" sz="1900" dirty="0" err="1"/>
              <a:t>search:search</a:t>
            </a:r>
            <a:r>
              <a:rPr lang="en-US" sz="1900" dirty="0"/>
              <a:t>("</a:t>
            </a:r>
            <a:r>
              <a:rPr lang="en-US" sz="1900" dirty="0" err="1"/>
              <a:t>Vannevar</a:t>
            </a:r>
            <a:r>
              <a:rPr lang="en-US" sz="1900" dirty="0"/>
              <a:t> Bush",</a:t>
            </a:r>
          </a:p>
          <a:p>
            <a:r>
              <a:rPr lang="en-US" sz="1900" dirty="0"/>
              <a:t>    &lt;options </a:t>
            </a:r>
            <a:r>
              <a:rPr lang="en-US" sz="1900" dirty="0" err="1"/>
              <a:t>xmlns</a:t>
            </a:r>
            <a:r>
              <a:rPr lang="en-US" sz="1900" dirty="0"/>
              <a:t>="http://marklogic.com/</a:t>
            </a:r>
            <a:r>
              <a:rPr lang="en-US" sz="1900" dirty="0" err="1"/>
              <a:t>appservices</a:t>
            </a:r>
            <a:r>
              <a:rPr lang="en-US" sz="1900" dirty="0"/>
              <a:t>/search"&gt;</a:t>
            </a:r>
          </a:p>
          <a:p>
            <a:r>
              <a:rPr lang="en-US" sz="1900" dirty="0"/>
              <a:t>      &lt;return-results&gt;false&lt;/return-results&gt;</a:t>
            </a:r>
          </a:p>
          <a:p>
            <a:r>
              <a:rPr lang="en-US" sz="1900" dirty="0"/>
              <a:t>      &lt;return-facets&gt;true&lt;/return-facets&gt;</a:t>
            </a:r>
          </a:p>
          <a:p>
            <a:r>
              <a:rPr lang="en-US" sz="1900" dirty="0"/>
              <a:t>    &lt;/options&gt;)</a:t>
            </a:r>
          </a:p>
        </p:txBody>
      </p:sp>
    </p:spTree>
    <p:extLst>
      <p:ext uri="{BB962C8B-B14F-4D97-AF65-F5344CB8AC3E}">
        <p14:creationId xmlns:p14="http://schemas.microsoft.com/office/powerpoint/2010/main" val="1687826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Rules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XQuery is case-sensitive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XQuery elements, attributes, and variables must be valid XML names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An XQuery string value can be in single or double quotes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An XQuery variable is defined with a $ followed by a name, e.g. $bookstore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XQuery comments are delimited by (: and :), e.g. (: XQuery Comment :)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41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4704" y="2285999"/>
            <a:ext cx="11269296" cy="1781909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err="1"/>
              <a:t>XPath</a:t>
            </a:r>
            <a:r>
              <a:rPr lang="en-US" dirty="0"/>
              <a:t> is a syntax for defining parts of an XML document.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err="1"/>
              <a:t>XPath</a:t>
            </a:r>
            <a:r>
              <a:rPr lang="en-US" dirty="0"/>
              <a:t> uses path expressions to navigate in XML documents.</a:t>
            </a:r>
          </a:p>
        </p:txBody>
      </p:sp>
    </p:spTree>
    <p:extLst>
      <p:ext uri="{BB962C8B-B14F-4D97-AF65-F5344CB8AC3E}">
        <p14:creationId xmlns:p14="http://schemas.microsoft.com/office/powerpoint/2010/main" val="194123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20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err="1"/>
              <a:t>xQuery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715108"/>
            <a:ext cx="5600700" cy="48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040" y="115034"/>
            <a:ext cx="4619991" cy="6201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6400800" y="3341077"/>
            <a:ext cx="984738" cy="7854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00800" y="3335216"/>
            <a:ext cx="831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31152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21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6440" y="2384692"/>
            <a:ext cx="11278184" cy="607258"/>
          </a:xfrm>
        </p:spPr>
        <p:txBody>
          <a:bodyPr anchor="ctr"/>
          <a:lstStyle/>
          <a:p>
            <a:pPr algn="ctr"/>
            <a:r>
              <a:rPr lang="en-US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259581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22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61" y="834888"/>
            <a:ext cx="4465981" cy="536713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605670" y="1736035"/>
            <a:ext cx="6078330" cy="402459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IN" sz="1800" dirty="0"/>
              <a:t>Find the title and </a:t>
            </a:r>
            <a:r>
              <a:rPr lang="en-IN" sz="1800" dirty="0" err="1"/>
              <a:t>isbn</a:t>
            </a:r>
            <a:r>
              <a:rPr lang="en-IN" sz="1800" dirty="0"/>
              <a:t> of non-fiction books with a price more than 50 USD.</a:t>
            </a:r>
          </a:p>
          <a:p>
            <a:pPr marL="514350" indent="-514350">
              <a:buAutoNum type="arabicPeriod"/>
            </a:pPr>
            <a:r>
              <a:rPr lang="en-IN" sz="1800" dirty="0"/>
              <a:t>Find average price of text books.</a:t>
            </a:r>
          </a:p>
          <a:p>
            <a:pPr marL="514350" indent="-514350">
              <a:buAutoNum type="arabicPeriod"/>
            </a:pPr>
            <a:r>
              <a:rPr lang="en-IN" sz="1800" dirty="0"/>
              <a:t>Find the titles of textbooks on XML.</a:t>
            </a:r>
          </a:p>
          <a:p>
            <a:pPr marL="514350" indent="-514350">
              <a:buAutoNum type="arabicPeriod"/>
            </a:pPr>
            <a:r>
              <a:rPr lang="en-IN" sz="1800" dirty="0"/>
              <a:t>Create a new document which contain only the </a:t>
            </a:r>
            <a:r>
              <a:rPr lang="en-IN" sz="1800" dirty="0" err="1"/>
              <a:t>isbn</a:t>
            </a:r>
            <a:r>
              <a:rPr lang="en-IN" sz="1800" dirty="0"/>
              <a:t> and title of textbooks.</a:t>
            </a:r>
          </a:p>
          <a:p>
            <a:pPr marL="514350" indent="-514350">
              <a:buAutoNum type="arabicPeriod"/>
            </a:pPr>
            <a:r>
              <a:rPr lang="en-IN" sz="1800" dirty="0"/>
              <a:t>Find the title and price of the book with </a:t>
            </a:r>
            <a:r>
              <a:rPr lang="en-IN" sz="1800" dirty="0" err="1"/>
              <a:t>isbn</a:t>
            </a:r>
            <a:r>
              <a:rPr lang="en-IN" sz="1800" dirty="0"/>
              <a:t> “222222”.</a:t>
            </a:r>
          </a:p>
          <a:p>
            <a:pPr marL="514350" indent="-514350">
              <a:buAutoNum type="arabicPeriod"/>
            </a:pPr>
            <a:r>
              <a:rPr lang="en-IN" sz="1800" dirty="0"/>
              <a:t>Produce a list of non-fictions with their title and price, sorted by price.</a:t>
            </a:r>
          </a:p>
          <a:p>
            <a:pPr marL="514350" indent="-514350">
              <a:buAutoNum type="arabicPeriod"/>
            </a:pPr>
            <a:r>
              <a:rPr lang="en-IN" sz="1800" dirty="0"/>
              <a:t>Find the title of textbook with highest price.</a:t>
            </a:r>
          </a:p>
          <a:p>
            <a:pPr marL="514350" indent="-514350">
              <a:buAutoNum type="arabicPeriod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6440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23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IN" sz="1800" b="1" dirty="0"/>
              <a:t>Answer 1:</a:t>
            </a:r>
          </a:p>
          <a:p>
            <a:r>
              <a:rPr lang="en-IN" sz="1800" dirty="0"/>
              <a:t>/bookstore/book[attribute::cat!="fiction" and price&gt;50.00]/title | /bookstore/book[attribute::cat!="fiction" and price&gt;50.00]/@</a:t>
            </a:r>
            <a:r>
              <a:rPr lang="en-IN" sz="1800" dirty="0" err="1"/>
              <a:t>isbn</a:t>
            </a:r>
            <a:endParaRPr lang="en-IN" sz="1800" dirty="0"/>
          </a:p>
          <a:p>
            <a:r>
              <a:rPr lang="en-IN" sz="1800" b="1" dirty="0"/>
              <a:t>Answer 2:</a:t>
            </a:r>
          </a:p>
          <a:p>
            <a:r>
              <a:rPr lang="en-IN" sz="1800" dirty="0"/>
              <a:t>sum(/bookstore/book[attribute::cat="textbook"]/price/number(text())) div count(/bookstore/book[attribute::cat="textbook"]/price)</a:t>
            </a:r>
          </a:p>
          <a:p>
            <a:r>
              <a:rPr lang="en-IN" sz="1800" b="1" dirty="0"/>
              <a:t>Answer 3:</a:t>
            </a:r>
          </a:p>
          <a:p>
            <a:r>
              <a:rPr lang="en-IN" sz="1800" dirty="0"/>
              <a:t>/bookstore/book[attribute::cat="textbook" and contains(title, "XML")]/title/text()</a:t>
            </a:r>
          </a:p>
          <a:p>
            <a:r>
              <a:rPr lang="en-IN" sz="1800" b="1" dirty="0"/>
              <a:t>Answer 4:</a:t>
            </a:r>
          </a:p>
          <a:p>
            <a:r>
              <a:rPr lang="en-IN" sz="1800" dirty="0"/>
              <a:t>&lt;textbooks&gt;</a:t>
            </a:r>
          </a:p>
          <a:p>
            <a:r>
              <a:rPr lang="en-IN" sz="1800" dirty="0"/>
              <a:t>{for $book in doc("bookstore.xml")//book</a:t>
            </a:r>
          </a:p>
          <a:p>
            <a:r>
              <a:rPr lang="en-IN" sz="1800" dirty="0"/>
              <a:t> where $book/@cat="textbook"</a:t>
            </a:r>
          </a:p>
          <a:p>
            <a:r>
              <a:rPr lang="en-IN" sz="1800" dirty="0"/>
              <a:t> return &lt;textbook </a:t>
            </a:r>
            <a:r>
              <a:rPr lang="en-IN" sz="1800" dirty="0" err="1"/>
              <a:t>isbn</a:t>
            </a:r>
            <a:r>
              <a:rPr lang="en-IN" sz="1800" dirty="0"/>
              <a:t>="$book/@</a:t>
            </a:r>
            <a:r>
              <a:rPr lang="en-IN" sz="1800" dirty="0" err="1"/>
              <a:t>isbn</a:t>
            </a:r>
            <a:r>
              <a:rPr lang="en-IN" sz="1800" dirty="0"/>
              <a:t>"&gt;{$book/title}&lt;/textbook&gt;</a:t>
            </a:r>
          </a:p>
          <a:p>
            <a:r>
              <a:rPr lang="en-IN" sz="1800" dirty="0"/>
              <a:t>}</a:t>
            </a:r>
          </a:p>
          <a:p>
            <a:r>
              <a:rPr lang="en-IN" sz="1800" dirty="0"/>
              <a:t>&lt;/textbooks&gt;</a:t>
            </a:r>
          </a:p>
          <a:p>
            <a:endParaRPr lang="en-IN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22740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24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83096" y="1137831"/>
            <a:ext cx="11100903" cy="4622800"/>
          </a:xfrm>
        </p:spPr>
        <p:txBody>
          <a:bodyPr>
            <a:normAutofit/>
          </a:bodyPr>
          <a:lstStyle/>
          <a:p>
            <a:r>
              <a:rPr lang="en-IN" sz="1800" b="1" dirty="0"/>
              <a:t>Answer 5:</a:t>
            </a:r>
          </a:p>
          <a:p>
            <a:r>
              <a:rPr lang="en-IN" sz="1800" dirty="0"/>
              <a:t>for $book in doc(“bookstore.xml”)//book</a:t>
            </a:r>
          </a:p>
          <a:p>
            <a:r>
              <a:rPr lang="en-IN" sz="1800" dirty="0"/>
              <a:t>where $book[@</a:t>
            </a:r>
            <a:r>
              <a:rPr lang="en-IN" sz="1800" dirty="0" err="1"/>
              <a:t>isbn</a:t>
            </a:r>
            <a:r>
              <a:rPr lang="en-IN" sz="1800" dirty="0"/>
              <a:t>=“222222]</a:t>
            </a:r>
          </a:p>
          <a:p>
            <a:r>
              <a:rPr lang="en-IN" sz="1800" dirty="0"/>
              <a:t>return &lt;book&gt;{$book/title, $book/price}&lt;/book&gt;</a:t>
            </a:r>
          </a:p>
          <a:p>
            <a:r>
              <a:rPr lang="en-IN" sz="1800" b="1" dirty="0"/>
              <a:t>Answer 6:</a:t>
            </a:r>
          </a:p>
          <a:p>
            <a:r>
              <a:rPr lang="en-IN" sz="1800" dirty="0"/>
              <a:t>&lt;nonfiction-list&gt;</a:t>
            </a:r>
          </a:p>
          <a:p>
            <a:r>
              <a:rPr lang="en-IN" sz="1800" dirty="0"/>
              <a:t>{</a:t>
            </a:r>
          </a:p>
          <a:p>
            <a:r>
              <a:rPr lang="en-IN" sz="1800" dirty="0"/>
              <a:t>for $book in doc(“bookstore.xml”)//book, $title in $book/title, $price in $book/price</a:t>
            </a:r>
          </a:p>
          <a:p>
            <a:r>
              <a:rPr lang="en-IN" sz="1800" dirty="0"/>
              <a:t>where $book/@cat!=“fiction”</a:t>
            </a:r>
          </a:p>
          <a:p>
            <a:r>
              <a:rPr lang="en-IN" sz="1800" dirty="0"/>
              <a:t>order by $price/text()</a:t>
            </a:r>
          </a:p>
          <a:p>
            <a:r>
              <a:rPr lang="en-IN" sz="1800" dirty="0"/>
              <a:t>return &lt;nonfiction&gt;{$title, $price}&lt;/nonfiction&gt;</a:t>
            </a:r>
          </a:p>
          <a:p>
            <a:r>
              <a:rPr lang="en-IN" sz="1800" dirty="0"/>
              <a:t>}</a:t>
            </a:r>
          </a:p>
          <a:p>
            <a:r>
              <a:rPr lang="en-IN" sz="1800" dirty="0"/>
              <a:t>&lt;/nonfiction-list&gt;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93320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25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14704" y="940904"/>
            <a:ext cx="11269296" cy="4819727"/>
          </a:xfrm>
        </p:spPr>
        <p:txBody>
          <a:bodyPr>
            <a:normAutofit/>
          </a:bodyPr>
          <a:lstStyle/>
          <a:p>
            <a:r>
              <a:rPr lang="en-IN" sz="1800" b="1" dirty="0"/>
              <a:t>Answer 7:</a:t>
            </a:r>
          </a:p>
          <a:p>
            <a:r>
              <a:rPr lang="en-IN" sz="1800" dirty="0"/>
              <a:t>&lt;textbooks&gt;</a:t>
            </a:r>
          </a:p>
          <a:p>
            <a:r>
              <a:rPr lang="en-IN" sz="1800" dirty="0"/>
              <a:t>{</a:t>
            </a:r>
          </a:p>
          <a:p>
            <a:r>
              <a:rPr lang="en-IN" sz="1800" dirty="0"/>
              <a:t>let $prices := doc(“bookstore.xml”)//book[@cat=“textbook”]/price</a:t>
            </a:r>
          </a:p>
          <a:p>
            <a:r>
              <a:rPr lang="en-IN" sz="1800" dirty="0"/>
              <a:t>let $max := max($prices)</a:t>
            </a:r>
          </a:p>
          <a:p>
            <a:r>
              <a:rPr lang="en-IN" sz="1800" dirty="0"/>
              <a:t>return </a:t>
            </a:r>
          </a:p>
          <a:p>
            <a:r>
              <a:rPr lang="en-IN" sz="1800" dirty="0"/>
              <a:t>&lt;max-price-textbook price=“{$max}”&gt;</a:t>
            </a:r>
          </a:p>
          <a:p>
            <a:r>
              <a:rPr lang="en-IN" sz="1800" dirty="0"/>
              <a:t>{for $book in doc(“bookstore.xml”)//book</a:t>
            </a:r>
          </a:p>
          <a:p>
            <a:r>
              <a:rPr lang="en-IN" sz="1800" dirty="0"/>
              <a:t>where $book/price = $max</a:t>
            </a:r>
          </a:p>
          <a:p>
            <a:r>
              <a:rPr lang="en-IN" sz="1800" dirty="0"/>
              <a:t>return $book/title</a:t>
            </a:r>
          </a:p>
          <a:p>
            <a:r>
              <a:rPr lang="en-IN" sz="1800" dirty="0"/>
              <a:t>}</a:t>
            </a:r>
          </a:p>
          <a:p>
            <a:r>
              <a:rPr lang="en-IN" sz="1800" dirty="0"/>
              <a:t>&lt;/max-price-textbook&gt;</a:t>
            </a:r>
          </a:p>
          <a:p>
            <a:r>
              <a:rPr lang="en-IN" sz="1800" dirty="0"/>
              <a:t>}</a:t>
            </a:r>
          </a:p>
          <a:p>
            <a:r>
              <a:rPr lang="en-IN" sz="1800" dirty="0"/>
              <a:t>&lt;/textbooks&gt;</a:t>
            </a:r>
          </a:p>
        </p:txBody>
      </p:sp>
    </p:spTree>
    <p:extLst>
      <p:ext uri="{BB962C8B-B14F-4D97-AF65-F5344CB8AC3E}">
        <p14:creationId xmlns:p14="http://schemas.microsoft.com/office/powerpoint/2010/main" val="183324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26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https://docs.marklogic.com/guide/xquery/langoverview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http://www.w3schools.com/xsl/xquery_intro.asp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http://www.informit.com/articles/article.aspx?p=101764&amp;seqNum=4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https://www.w3.org/TR/xquery/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https://www.progress.com/xquery/resources/tutorials/using-xquery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http://www.cs.toronto.edu/~leijiang/teaching/cscc43-s09/content/tutorial/xpath-xquery/xquery.pdf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6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27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6440" y="2384692"/>
            <a:ext cx="11278184" cy="607258"/>
          </a:xfrm>
        </p:spPr>
        <p:txBody>
          <a:bodyPr anchor="ctr"/>
          <a:lstStyle/>
          <a:p>
            <a:pPr algn="ctr"/>
            <a:r>
              <a:rPr lang="en-US" dirty="0" smtClean="0"/>
              <a:t>XSLT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25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28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Extensible Stylesheet Language Transformation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Language for transforming XML to XML/HTML/TEXT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Uses </a:t>
            </a:r>
            <a:r>
              <a:rPr lang="en-US" sz="1800" dirty="0" err="1" smtClean="0"/>
              <a:t>xpath</a:t>
            </a:r>
            <a:r>
              <a:rPr lang="en-US" sz="1800" dirty="0" smtClean="0"/>
              <a:t> to navigate XML document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smtClean="0"/>
              <a:t>Contains the set of transformation rules to be applied on source XML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24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29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&lt;?xml version="1.0" encoding="UTF-8"?&gt;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xsl:stylesheet</a:t>
            </a:r>
            <a:r>
              <a:rPr lang="en-US" dirty="0"/>
              <a:t> version="1.0"</a:t>
            </a:r>
            <a:br>
              <a:rPr lang="en-US" dirty="0"/>
            </a:br>
            <a:r>
              <a:rPr lang="en-US" dirty="0" err="1"/>
              <a:t>xmlns:xsl</a:t>
            </a:r>
            <a:r>
              <a:rPr lang="en-US" dirty="0"/>
              <a:t>="http://www.w3.org/1999/XSL/Transform"&gt;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xsl:template</a:t>
            </a:r>
            <a:r>
              <a:rPr lang="en-US" dirty="0"/>
              <a:t> match="/"&gt;</a:t>
            </a:r>
            <a:br>
              <a:rPr lang="en-US" dirty="0"/>
            </a:br>
            <a:r>
              <a:rPr lang="en-US" dirty="0"/>
              <a:t>  &lt;html&gt;</a:t>
            </a:r>
            <a:br>
              <a:rPr lang="en-US" dirty="0"/>
            </a:br>
            <a:r>
              <a:rPr lang="en-US" dirty="0"/>
              <a:t>  &lt;body&gt;</a:t>
            </a:r>
            <a:br>
              <a:rPr lang="en-US" dirty="0"/>
            </a:br>
            <a:r>
              <a:rPr lang="en-US" dirty="0"/>
              <a:t>  &lt;h2&gt;My CD Collection&lt;/h2&gt;</a:t>
            </a:r>
            <a:br>
              <a:rPr lang="en-US" dirty="0"/>
            </a:br>
            <a:r>
              <a:rPr lang="en-US" dirty="0"/>
              <a:t>  &lt;table border="1"&gt;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tr</a:t>
            </a:r>
            <a:r>
              <a:rPr lang="en-US" dirty="0"/>
              <a:t> </a:t>
            </a:r>
            <a:r>
              <a:rPr lang="en-US" dirty="0" err="1"/>
              <a:t>bgcolor</a:t>
            </a:r>
            <a:r>
              <a:rPr lang="en-US" dirty="0"/>
              <a:t>="#9acd32"&gt;</a:t>
            </a:r>
            <a:br>
              <a:rPr lang="en-US" dirty="0"/>
            </a:br>
            <a:r>
              <a:rPr lang="en-US" dirty="0"/>
              <a:t>      &lt;</a:t>
            </a:r>
            <a:r>
              <a:rPr lang="en-US" dirty="0" err="1"/>
              <a:t>th</a:t>
            </a:r>
            <a:r>
              <a:rPr lang="en-US" dirty="0"/>
              <a:t>&gt;Title&lt;/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  &lt;</a:t>
            </a:r>
            <a:r>
              <a:rPr lang="en-US" dirty="0" err="1"/>
              <a:t>th</a:t>
            </a:r>
            <a:r>
              <a:rPr lang="en-US" dirty="0"/>
              <a:t>&gt;Artist&lt;/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xsl:for-each</a:t>
            </a:r>
            <a:r>
              <a:rPr lang="en-US" dirty="0"/>
              <a:t> select="catalog/cd"&gt;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  &lt;td&gt;&lt;</a:t>
            </a:r>
            <a:r>
              <a:rPr lang="en-US" dirty="0" err="1"/>
              <a:t>xsl:value-of</a:t>
            </a:r>
            <a:r>
              <a:rPr lang="en-US" dirty="0"/>
              <a:t> select="title"/&gt;&lt;/td&gt;</a:t>
            </a:r>
            <a:br>
              <a:rPr lang="en-US" dirty="0"/>
            </a:br>
            <a:r>
              <a:rPr lang="en-US" dirty="0"/>
              <a:t>      &lt;td&gt;&lt;</a:t>
            </a:r>
            <a:r>
              <a:rPr lang="en-US" dirty="0" err="1"/>
              <a:t>xsl:value-of</a:t>
            </a:r>
            <a:r>
              <a:rPr lang="en-US" dirty="0"/>
              <a:t> select="artist"/&gt;&lt;/td&gt;</a:t>
            </a:r>
            <a:br>
              <a:rPr lang="en-US" dirty="0"/>
            </a:br>
            <a:r>
              <a:rPr lang="en-US" dirty="0"/>
              <a:t>    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&lt;/</a:t>
            </a:r>
            <a:r>
              <a:rPr lang="en-US" dirty="0" err="1"/>
              <a:t>xsl:for-each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&lt;/table&gt;</a:t>
            </a:r>
            <a:br>
              <a:rPr lang="en-US" dirty="0"/>
            </a:br>
            <a:r>
              <a:rPr lang="en-US" dirty="0"/>
              <a:t>  &lt;/body&gt;</a:t>
            </a:r>
            <a:br>
              <a:rPr lang="en-US" dirty="0"/>
            </a:br>
            <a:r>
              <a:rPr lang="en-US" dirty="0"/>
              <a:t>  &lt;/html&gt;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xsl:template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xsl:stylesheet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3336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XPATH Terminology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1800" dirty="0"/>
              <a:t>Node:</a:t>
            </a:r>
          </a:p>
          <a:p>
            <a:r>
              <a:rPr lang="en-US" sz="1800" dirty="0"/>
              <a:t>	7 type of nodes  - element, attribute, text, namespace, processing-instruction, comment, and document nodes.</a:t>
            </a:r>
          </a:p>
          <a:p>
            <a:r>
              <a:rPr lang="en-US" sz="1800" dirty="0"/>
              <a:t>For </a:t>
            </a:r>
            <a:r>
              <a:rPr lang="en-US" sz="1800" dirty="0" err="1"/>
              <a:t>eg</a:t>
            </a:r>
            <a:r>
              <a:rPr lang="en-US" sz="1800" dirty="0"/>
              <a:t>. </a:t>
            </a: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&lt;bookstore&gt;</a:t>
            </a:r>
            <a:b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800" dirty="0"/>
              <a:t> 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&lt;!-- Sample XML --&gt;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&lt;book&gt;</a:t>
            </a:r>
            <a:b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800" dirty="0"/>
              <a:t>    &lt;title </a:t>
            </a: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lang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="</a:t>
            </a: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"</a:t>
            </a:r>
            <a:r>
              <a:rPr lang="en-US" sz="1800" dirty="0"/>
              <a:t>&gt;Harry Potter&lt;/title&gt;</a:t>
            </a:r>
            <a:br>
              <a:rPr lang="en-US" sz="1800" dirty="0"/>
            </a:br>
            <a:r>
              <a:rPr lang="en-US" sz="1800" dirty="0"/>
              <a:t>    &lt;author&gt;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 K. Rowling</a:t>
            </a:r>
            <a:r>
              <a:rPr lang="en-US" sz="1800" dirty="0"/>
              <a:t>&lt;/author&gt;</a:t>
            </a:r>
            <a:br>
              <a:rPr lang="en-US" sz="1800" dirty="0"/>
            </a:br>
            <a:r>
              <a:rPr lang="en-US" sz="1800" dirty="0"/>
              <a:t>    &lt;year&gt;2005&lt;/year&gt;</a:t>
            </a:r>
            <a:br>
              <a:rPr lang="en-US" sz="1800" dirty="0"/>
            </a:br>
            <a:r>
              <a:rPr lang="en-US" sz="1800" dirty="0"/>
              <a:t>    &lt;price&gt;29.99&lt;/price</a:t>
            </a:r>
            <a:r>
              <a:rPr lang="en-US" sz="1800" dirty="0" smtClean="0"/>
              <a:t>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dirty="0" smtClean="0"/>
              <a:t>&lt;publisher/&gt;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 &lt;/book&gt;</a:t>
            </a:r>
            <a:br>
              <a:rPr lang="en-US" sz="1800" dirty="0"/>
            </a:br>
            <a:r>
              <a:rPr lang="en-US" sz="1800" dirty="0"/>
              <a:t>&lt;/bookstore&gt;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963694" y="2566593"/>
            <a:ext cx="1674420" cy="11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879618" y="2833155"/>
            <a:ext cx="1674420" cy="11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511367" y="3111287"/>
            <a:ext cx="1674420" cy="11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261646" y="3273386"/>
            <a:ext cx="3447492" cy="108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79900" y="3841727"/>
            <a:ext cx="27372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09824" y="2363951"/>
            <a:ext cx="244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Root element node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05233" y="2648174"/>
            <a:ext cx="2565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Comment node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53627" y="2895473"/>
            <a:ext cx="242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Element node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75725" y="3087844"/>
            <a:ext cx="195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Attribute node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47969" y="3634916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Text node</a:t>
            </a:r>
          </a:p>
        </p:txBody>
      </p:sp>
    </p:spTree>
    <p:extLst>
      <p:ext uri="{BB962C8B-B14F-4D97-AF65-F5344CB8AC3E}">
        <p14:creationId xmlns:p14="http://schemas.microsoft.com/office/powerpoint/2010/main" val="176580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30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&lt;</a:t>
            </a:r>
            <a:r>
              <a:rPr lang="en-US" dirty="0" err="1"/>
              <a:t>xsl:template</a:t>
            </a:r>
            <a:r>
              <a:rPr lang="en-US" dirty="0"/>
              <a:t>&gt; 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This contains set of rules to be applied when matching node is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 match attribute is used to associate a template with an XML </a:t>
            </a:r>
            <a:r>
              <a:rPr lang="en-US" sz="1800" dirty="0" smtClean="0"/>
              <a:t>element</a:t>
            </a:r>
          </a:p>
          <a:p>
            <a:endParaRPr lang="en-US" sz="1800" dirty="0" smtClean="0"/>
          </a:p>
          <a:p>
            <a:pPr marL="60325" lvl="2" indent="0">
              <a:buNone/>
            </a:pPr>
            <a:r>
              <a:rPr lang="en-US" sz="1100" dirty="0"/>
              <a:t>&lt;</a:t>
            </a:r>
            <a:r>
              <a:rPr lang="en-US" sz="1100" dirty="0" err="1"/>
              <a:t>xsl:template</a:t>
            </a:r>
            <a:r>
              <a:rPr lang="en-US" sz="1100" dirty="0"/>
              <a:t> match</a:t>
            </a:r>
            <a:r>
              <a:rPr lang="en-US" sz="1100" dirty="0" smtClean="0"/>
              <a:t>="catalog"&gt;</a:t>
            </a:r>
            <a:endParaRPr lang="en-US" sz="1100" dirty="0"/>
          </a:p>
          <a:p>
            <a:pPr marL="60325" lvl="2" indent="0">
              <a:buNone/>
            </a:pPr>
            <a:r>
              <a:rPr lang="en-US" sz="1100" dirty="0"/>
              <a:t>  &lt;html&gt;</a:t>
            </a:r>
          </a:p>
          <a:p>
            <a:pPr marL="60325" lvl="2" indent="0">
              <a:buNone/>
            </a:pPr>
            <a:r>
              <a:rPr lang="en-US" sz="1100" dirty="0"/>
              <a:t>  &lt;body&gt;</a:t>
            </a:r>
          </a:p>
          <a:p>
            <a:pPr marL="60325" lvl="2" indent="0">
              <a:buNone/>
            </a:pPr>
            <a:r>
              <a:rPr lang="en-US" sz="1100" dirty="0"/>
              <a:t>  &lt;h2&gt;My CD Collection&lt;/h2&gt;</a:t>
            </a:r>
          </a:p>
          <a:p>
            <a:pPr marL="60325" lvl="2" indent="0">
              <a:buNone/>
            </a:pPr>
            <a:r>
              <a:rPr lang="en-US" sz="1100" dirty="0"/>
              <a:t>  &lt;table border="1"&gt;</a:t>
            </a:r>
          </a:p>
          <a:p>
            <a:pPr marL="60325" lvl="2" indent="0">
              <a:buNone/>
            </a:pPr>
            <a:r>
              <a:rPr lang="en-US" sz="1100" dirty="0"/>
              <a:t>    &lt;</a:t>
            </a:r>
            <a:r>
              <a:rPr lang="en-US" sz="1100" dirty="0" err="1"/>
              <a:t>tr</a:t>
            </a:r>
            <a:r>
              <a:rPr lang="en-US" sz="1100" dirty="0"/>
              <a:t> </a:t>
            </a:r>
            <a:r>
              <a:rPr lang="en-US" sz="1100" dirty="0" err="1"/>
              <a:t>bgcolor</a:t>
            </a:r>
            <a:r>
              <a:rPr lang="en-US" sz="1100" dirty="0"/>
              <a:t>="#9acd32"&gt;</a:t>
            </a:r>
          </a:p>
          <a:p>
            <a:pPr marL="60325" lvl="2" indent="0">
              <a:buNone/>
            </a:pPr>
            <a:r>
              <a:rPr lang="en-US" sz="1100" dirty="0"/>
              <a:t>      &lt;</a:t>
            </a:r>
            <a:r>
              <a:rPr lang="en-US" sz="1100" dirty="0" err="1"/>
              <a:t>th</a:t>
            </a:r>
            <a:r>
              <a:rPr lang="en-US" sz="1100" dirty="0"/>
              <a:t>&gt;Title&lt;/</a:t>
            </a:r>
            <a:r>
              <a:rPr lang="en-US" sz="1100" dirty="0" err="1"/>
              <a:t>th</a:t>
            </a:r>
            <a:r>
              <a:rPr lang="en-US" sz="1100" dirty="0"/>
              <a:t>&gt;</a:t>
            </a:r>
          </a:p>
          <a:p>
            <a:pPr marL="60325" lvl="2" indent="0">
              <a:buNone/>
            </a:pPr>
            <a:r>
              <a:rPr lang="en-US" sz="1100" dirty="0"/>
              <a:t>      &lt;</a:t>
            </a:r>
            <a:r>
              <a:rPr lang="en-US" sz="1100" dirty="0" err="1"/>
              <a:t>th</a:t>
            </a:r>
            <a:r>
              <a:rPr lang="en-US" sz="1100" dirty="0"/>
              <a:t>&gt;Artist&lt;/</a:t>
            </a:r>
            <a:r>
              <a:rPr lang="en-US" sz="1100" dirty="0" err="1"/>
              <a:t>th</a:t>
            </a:r>
            <a:r>
              <a:rPr lang="en-US" sz="1100" dirty="0"/>
              <a:t>&gt;</a:t>
            </a:r>
          </a:p>
          <a:p>
            <a:pPr marL="60325" lvl="2" indent="0">
              <a:buNone/>
            </a:pPr>
            <a:r>
              <a:rPr lang="en-US" sz="1100" dirty="0"/>
              <a:t>    &lt;/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</a:p>
          <a:p>
            <a:pPr marL="60325" lvl="2" indent="0">
              <a:buNone/>
            </a:pPr>
            <a:r>
              <a:rPr lang="en-US" sz="1100" dirty="0"/>
              <a:t>    &lt;</a:t>
            </a:r>
            <a:r>
              <a:rPr lang="en-US" sz="1100" dirty="0" err="1"/>
              <a:t>xsl:for-each</a:t>
            </a:r>
            <a:r>
              <a:rPr lang="en-US" sz="1100" dirty="0"/>
              <a:t> select="cd"&gt;</a:t>
            </a:r>
          </a:p>
          <a:p>
            <a:pPr marL="60325" lvl="2" indent="0">
              <a:buNone/>
            </a:pPr>
            <a:r>
              <a:rPr lang="en-US" sz="1100" dirty="0"/>
              <a:t>    &lt;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</a:p>
          <a:p>
            <a:pPr marL="60325" lvl="2" indent="0">
              <a:buNone/>
            </a:pPr>
            <a:r>
              <a:rPr lang="en-US" sz="1100" dirty="0"/>
              <a:t>      &lt;td&gt;&lt;</a:t>
            </a:r>
            <a:r>
              <a:rPr lang="en-US" sz="1100" dirty="0" err="1"/>
              <a:t>xsl:value-of</a:t>
            </a:r>
            <a:r>
              <a:rPr lang="en-US" sz="1100" dirty="0"/>
              <a:t> select="title"/&gt;&lt;/td&gt;</a:t>
            </a:r>
          </a:p>
          <a:p>
            <a:pPr marL="60325" lvl="2" indent="0">
              <a:buNone/>
            </a:pPr>
            <a:r>
              <a:rPr lang="en-US" sz="1100" dirty="0"/>
              <a:t>      &lt;td&gt;&lt;</a:t>
            </a:r>
            <a:r>
              <a:rPr lang="en-US" sz="1100" dirty="0" err="1"/>
              <a:t>xsl:value-of</a:t>
            </a:r>
            <a:r>
              <a:rPr lang="en-US" sz="1100" dirty="0"/>
              <a:t> select="artist"/&gt;&lt;/td&gt;</a:t>
            </a:r>
          </a:p>
          <a:p>
            <a:pPr marL="60325" lvl="2" indent="0">
              <a:buNone/>
            </a:pPr>
            <a:r>
              <a:rPr lang="en-US" sz="1100" dirty="0"/>
              <a:t>    &lt;/</a:t>
            </a:r>
            <a:r>
              <a:rPr lang="en-US" sz="1100" dirty="0" err="1"/>
              <a:t>tr</a:t>
            </a:r>
            <a:r>
              <a:rPr lang="en-US" sz="1100" dirty="0"/>
              <a:t>&gt;</a:t>
            </a:r>
          </a:p>
          <a:p>
            <a:pPr marL="60325" lvl="2" indent="0">
              <a:buNone/>
            </a:pPr>
            <a:r>
              <a:rPr lang="en-US" sz="1100" dirty="0"/>
              <a:t>    &lt;/</a:t>
            </a:r>
            <a:r>
              <a:rPr lang="en-US" sz="1100" dirty="0" err="1"/>
              <a:t>xsl:for-each</a:t>
            </a:r>
            <a:r>
              <a:rPr lang="en-US" sz="1100" dirty="0"/>
              <a:t>&gt;</a:t>
            </a:r>
          </a:p>
          <a:p>
            <a:pPr marL="60325" lvl="2" indent="0">
              <a:buNone/>
            </a:pPr>
            <a:r>
              <a:rPr lang="en-US" sz="1100" dirty="0"/>
              <a:t>  &lt;/table&gt;</a:t>
            </a:r>
          </a:p>
          <a:p>
            <a:pPr marL="60325" lvl="2" indent="0">
              <a:buNone/>
            </a:pPr>
            <a:r>
              <a:rPr lang="en-US" sz="1100" dirty="0"/>
              <a:t>  &lt;/body&gt;</a:t>
            </a:r>
          </a:p>
          <a:p>
            <a:pPr marL="60325" lvl="2" indent="0">
              <a:buNone/>
            </a:pPr>
            <a:r>
              <a:rPr lang="en-US" sz="1100" dirty="0"/>
              <a:t>  &lt;/html&gt;</a:t>
            </a:r>
          </a:p>
          <a:p>
            <a:pPr marL="60325" lvl="2" indent="0">
              <a:buNone/>
            </a:pPr>
            <a:r>
              <a:rPr lang="en-US" sz="1100" dirty="0"/>
              <a:t>&lt;/</a:t>
            </a:r>
            <a:r>
              <a:rPr lang="en-US" sz="1100" dirty="0" err="1"/>
              <a:t>xsl:template</a:t>
            </a:r>
            <a:r>
              <a:rPr lang="en-US" sz="1100" dirty="0"/>
              <a:t>&gt;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2120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31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xsl:value-of</a:t>
            </a:r>
            <a:r>
              <a:rPr lang="en-US" dirty="0"/>
              <a:t>&gt; Element</a:t>
            </a:r>
          </a:p>
          <a:p>
            <a:pPr marL="1587" lvl="1" indent="0">
              <a:buNone/>
            </a:pPr>
            <a:r>
              <a:rPr lang="en-US" sz="1400" dirty="0" smtClean="0"/>
              <a:t>	&lt;</a:t>
            </a:r>
            <a:r>
              <a:rPr lang="en-US" sz="1400" dirty="0" err="1"/>
              <a:t>xsl:value-of</a:t>
            </a:r>
            <a:r>
              <a:rPr lang="en-US" sz="1400" dirty="0"/>
              <a:t>&gt; element is used to extract the value of a selected node.</a:t>
            </a:r>
          </a:p>
          <a:p>
            <a:pPr marL="1587" lvl="1" indent="0">
              <a:buNone/>
            </a:pPr>
            <a:r>
              <a:rPr lang="en-US" sz="1400" dirty="0" smtClean="0"/>
              <a:t>	&lt;</a:t>
            </a:r>
            <a:r>
              <a:rPr lang="en-US" sz="1400" dirty="0" err="1" smtClean="0"/>
              <a:t>xsl:value-of</a:t>
            </a:r>
            <a:r>
              <a:rPr lang="en-US" sz="1400" dirty="0" smtClean="0"/>
              <a:t> </a:t>
            </a:r>
            <a:r>
              <a:rPr lang="en-US" sz="1400" dirty="0"/>
              <a:t>select="title</a:t>
            </a:r>
            <a:r>
              <a:rPr lang="en-US" sz="1400" dirty="0" smtClean="0"/>
              <a:t>"/&gt;</a:t>
            </a:r>
          </a:p>
          <a:p>
            <a:pPr marL="1587" lvl="1" indent="0">
              <a:buNone/>
            </a:pPr>
            <a:endParaRPr lang="en-US" sz="1400" dirty="0"/>
          </a:p>
          <a:p>
            <a:pPr marL="1587" lvl="1" indent="0">
              <a:buNone/>
            </a:pPr>
            <a:r>
              <a:rPr lang="en-US" dirty="0"/>
              <a:t>&lt;</a:t>
            </a:r>
            <a:r>
              <a:rPr lang="en-US" dirty="0" err="1"/>
              <a:t>xsl:for-each</a:t>
            </a:r>
            <a:r>
              <a:rPr lang="en-US" dirty="0"/>
              <a:t>&gt; Element</a:t>
            </a:r>
          </a:p>
          <a:p>
            <a:pPr marL="1587" lvl="1" indent="0">
              <a:buNone/>
            </a:pPr>
            <a:r>
              <a:rPr lang="en-US" sz="1400" dirty="0" smtClean="0"/>
              <a:t>	&lt;</a:t>
            </a:r>
            <a:r>
              <a:rPr lang="en-US" sz="1400" dirty="0" err="1"/>
              <a:t>xsl:for-each</a:t>
            </a:r>
            <a:r>
              <a:rPr lang="en-US" sz="1400" dirty="0"/>
              <a:t>&gt; element allows you to do looping in </a:t>
            </a:r>
            <a:r>
              <a:rPr lang="en-US" sz="1400" dirty="0"/>
              <a:t>XSLT</a:t>
            </a:r>
          </a:p>
          <a:p>
            <a:pPr marL="1587" lvl="1" indent="0">
              <a:buNone/>
            </a:pPr>
            <a:r>
              <a:rPr lang="en-US" sz="1400" dirty="0" smtClean="0"/>
              <a:t>	&lt;</a:t>
            </a:r>
            <a:r>
              <a:rPr lang="en-US" sz="1400" dirty="0" err="1" smtClean="0"/>
              <a:t>xsl:for-each</a:t>
            </a:r>
            <a:r>
              <a:rPr lang="en-US" sz="1400" dirty="0" smtClean="0"/>
              <a:t> </a:t>
            </a:r>
            <a:r>
              <a:rPr lang="en-US" sz="1400" dirty="0"/>
              <a:t>select="cd</a:t>
            </a:r>
            <a:r>
              <a:rPr lang="en-US" sz="1400" dirty="0" smtClean="0"/>
              <a:t>"&gt;</a:t>
            </a:r>
          </a:p>
          <a:p>
            <a:pPr marL="1587" lvl="1" indent="0">
              <a:buNone/>
            </a:pPr>
            <a:endParaRPr lang="en-US" sz="1400" dirty="0"/>
          </a:p>
          <a:p>
            <a:pPr marL="1587" lvl="1" indent="0">
              <a:buNone/>
            </a:pPr>
            <a:r>
              <a:rPr lang="en-US" dirty="0"/>
              <a:t>&lt;</a:t>
            </a:r>
            <a:r>
              <a:rPr lang="en-US" dirty="0" err="1"/>
              <a:t>xsl:sort</a:t>
            </a:r>
            <a:r>
              <a:rPr lang="en-US" dirty="0"/>
              <a:t>&gt; Element</a:t>
            </a:r>
          </a:p>
          <a:p>
            <a:pPr marL="1587" lvl="1" indent="0">
              <a:buNone/>
            </a:pPr>
            <a:r>
              <a:rPr lang="en-US" sz="1400" dirty="0" smtClean="0"/>
              <a:t>	&lt;</a:t>
            </a:r>
            <a:r>
              <a:rPr lang="en-US" sz="1400" dirty="0" err="1"/>
              <a:t>xsl:sort</a:t>
            </a:r>
            <a:r>
              <a:rPr lang="en-US" sz="1400" dirty="0"/>
              <a:t>&gt; element is used to sort the </a:t>
            </a:r>
            <a:r>
              <a:rPr lang="en-US" sz="1400" dirty="0"/>
              <a:t>output</a:t>
            </a:r>
          </a:p>
          <a:p>
            <a:pPr marL="1587" lvl="1" indent="0">
              <a:buNone/>
            </a:pPr>
            <a:r>
              <a:rPr lang="en-US" sz="1400" dirty="0" smtClean="0"/>
              <a:t>	&lt;</a:t>
            </a:r>
            <a:r>
              <a:rPr lang="en-US" sz="1400" dirty="0" err="1"/>
              <a:t>xsl:sort</a:t>
            </a:r>
            <a:r>
              <a:rPr lang="en-US" sz="1400" dirty="0"/>
              <a:t> select="artist"/&gt;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3806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32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xsl:if</a:t>
            </a:r>
            <a:r>
              <a:rPr lang="en-US" dirty="0"/>
              <a:t>&gt; Element</a:t>
            </a:r>
          </a:p>
          <a:p>
            <a:r>
              <a:rPr lang="en-US" sz="1800" dirty="0" smtClean="0"/>
              <a:t>	&lt;</a:t>
            </a:r>
            <a:r>
              <a:rPr lang="en-US" sz="1800" dirty="0" err="1"/>
              <a:t>xsl:if</a:t>
            </a:r>
            <a:r>
              <a:rPr lang="en-US" sz="1800" dirty="0"/>
              <a:t>&gt; element is used to put a conditional test against the content of the XML file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	There is no else in XSLT</a:t>
            </a:r>
          </a:p>
          <a:p>
            <a:r>
              <a:rPr lang="en-US" sz="1800" dirty="0" smtClean="0"/>
              <a:t>	&lt;</a:t>
            </a:r>
            <a:r>
              <a:rPr lang="en-US" sz="1800" dirty="0" err="1"/>
              <a:t>xsl:if</a:t>
            </a:r>
            <a:r>
              <a:rPr lang="en-US" sz="1800" dirty="0"/>
              <a:t> test="</a:t>
            </a:r>
            <a:r>
              <a:rPr lang="en-US" sz="1800" i="1" dirty="0"/>
              <a:t>expression</a:t>
            </a:r>
            <a:r>
              <a:rPr lang="en-US" sz="1800" dirty="0"/>
              <a:t>"&gt;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 </a:t>
            </a:r>
            <a:r>
              <a:rPr lang="en-US" sz="1800" dirty="0" smtClean="0"/>
              <a:t>		...</a:t>
            </a:r>
            <a:r>
              <a:rPr lang="en-US" sz="1800" dirty="0"/>
              <a:t>some output if the expression is true...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	&lt;/</a:t>
            </a:r>
            <a:r>
              <a:rPr lang="en-US" sz="1800" dirty="0" err="1"/>
              <a:t>xsl:if</a:t>
            </a:r>
            <a:r>
              <a:rPr lang="en-US" sz="1800" dirty="0" smtClean="0"/>
              <a:t>&gt;</a:t>
            </a:r>
          </a:p>
          <a:p>
            <a:endParaRPr lang="en-US" sz="1800" dirty="0"/>
          </a:p>
          <a:p>
            <a:r>
              <a:rPr lang="en-US" dirty="0"/>
              <a:t>&lt;</a:t>
            </a:r>
            <a:r>
              <a:rPr lang="en-US" dirty="0" err="1"/>
              <a:t>xsl:choose</a:t>
            </a:r>
            <a:r>
              <a:rPr lang="en-US" dirty="0"/>
              <a:t>&gt; Element</a:t>
            </a:r>
          </a:p>
          <a:p>
            <a:r>
              <a:rPr lang="en-US" sz="1800" dirty="0" smtClean="0"/>
              <a:t>	&lt;</a:t>
            </a:r>
            <a:r>
              <a:rPr lang="en-US" sz="1800" dirty="0" err="1"/>
              <a:t>xsl:choose</a:t>
            </a:r>
            <a:r>
              <a:rPr lang="en-US" sz="1800" dirty="0"/>
              <a:t>&gt; element is used in conjunction with &lt;</a:t>
            </a:r>
            <a:r>
              <a:rPr lang="en-US" sz="1800" dirty="0" err="1"/>
              <a:t>xsl:when</a:t>
            </a:r>
            <a:r>
              <a:rPr lang="en-US" sz="1800" dirty="0"/>
              <a:t>&gt; and &lt;</a:t>
            </a:r>
            <a:r>
              <a:rPr lang="en-US" sz="1800" dirty="0" err="1"/>
              <a:t>xsl:otherwise</a:t>
            </a:r>
            <a:r>
              <a:rPr lang="en-US" sz="1800" dirty="0"/>
              <a:t>&gt; to express multiple </a:t>
            </a:r>
            <a:r>
              <a:rPr lang="en-US" sz="1800" dirty="0" smtClean="0"/>
              <a:t>	conditional </a:t>
            </a:r>
            <a:r>
              <a:rPr lang="en-US" sz="1800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123940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33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&lt;</a:t>
            </a:r>
            <a:r>
              <a:rPr lang="en-US" sz="1800" dirty="0" err="1"/>
              <a:t>xsl:choose</a:t>
            </a:r>
            <a:r>
              <a:rPr lang="en-US" sz="1800" dirty="0"/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 &lt;</a:t>
            </a:r>
            <a:r>
              <a:rPr lang="en-US" sz="1800" dirty="0" err="1"/>
              <a:t>xsl:when</a:t>
            </a:r>
            <a:r>
              <a:rPr lang="en-US" sz="1800" dirty="0"/>
              <a:t> test="</a:t>
            </a:r>
            <a:r>
              <a:rPr lang="en-US" sz="1800" i="1" dirty="0"/>
              <a:t>expression</a:t>
            </a:r>
            <a:r>
              <a:rPr lang="en-US" sz="1800" dirty="0"/>
              <a:t>"&gt;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   ... some output ...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 &lt;/</a:t>
            </a:r>
            <a:r>
              <a:rPr lang="en-US" sz="1800" dirty="0" err="1"/>
              <a:t>xsl:when</a:t>
            </a:r>
            <a:r>
              <a:rPr lang="en-US" sz="1800" dirty="0"/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 &lt;</a:t>
            </a:r>
            <a:r>
              <a:rPr lang="en-US" sz="1800" dirty="0" err="1"/>
              <a:t>xsl:otherwise</a:t>
            </a:r>
            <a:r>
              <a:rPr lang="en-US" sz="1800" dirty="0"/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   ... some output ....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 &lt;/</a:t>
            </a:r>
            <a:r>
              <a:rPr lang="en-US" sz="1800" dirty="0" err="1"/>
              <a:t>xsl:otherwise</a:t>
            </a:r>
            <a:r>
              <a:rPr lang="en-US" sz="1800" dirty="0"/>
              <a:t>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&lt;/</a:t>
            </a:r>
            <a:r>
              <a:rPr lang="en-US" sz="1800" dirty="0" err="1"/>
              <a:t>xsl:choose</a:t>
            </a:r>
            <a:r>
              <a:rPr lang="en-US" sz="1800" dirty="0" smtClean="0"/>
              <a:t>&gt;</a:t>
            </a:r>
            <a:endParaRPr lang="en-US" sz="1800" dirty="0"/>
          </a:p>
          <a:p>
            <a:r>
              <a:rPr lang="en-US" dirty="0"/>
              <a:t>&lt;</a:t>
            </a:r>
            <a:r>
              <a:rPr lang="en-US" dirty="0" err="1"/>
              <a:t>xsl:apply-templates</a:t>
            </a:r>
            <a:r>
              <a:rPr lang="en-US" dirty="0"/>
              <a:t>&gt; Element</a:t>
            </a:r>
          </a:p>
          <a:p>
            <a:r>
              <a:rPr lang="en-US" sz="1800" dirty="0" smtClean="0"/>
              <a:t>	The </a:t>
            </a:r>
            <a:r>
              <a:rPr lang="en-US" sz="1800" dirty="0"/>
              <a:t>&lt;</a:t>
            </a:r>
            <a:r>
              <a:rPr lang="en-US" sz="1800" dirty="0" err="1"/>
              <a:t>xsl:apply-templates</a:t>
            </a:r>
            <a:r>
              <a:rPr lang="en-US" sz="1800" dirty="0"/>
              <a:t>&gt; element applies a template to the current element or to the current element's </a:t>
            </a:r>
            <a:r>
              <a:rPr lang="en-US" sz="1800" dirty="0" smtClean="0"/>
              <a:t>	child </a:t>
            </a:r>
            <a:r>
              <a:rPr lang="en-US" sz="1800" dirty="0"/>
              <a:t>nodes.</a:t>
            </a:r>
          </a:p>
          <a:p>
            <a:r>
              <a:rPr lang="en-US" sz="1800" dirty="0" smtClean="0"/>
              <a:t>	If </a:t>
            </a:r>
            <a:r>
              <a:rPr lang="en-US" sz="1800" dirty="0"/>
              <a:t>we add a select attribute to the &lt;</a:t>
            </a:r>
            <a:r>
              <a:rPr lang="en-US" sz="1800" dirty="0" err="1" smtClean="0"/>
              <a:t>xsl:apply-templates</a:t>
            </a:r>
            <a:r>
              <a:rPr lang="en-US" sz="1800" dirty="0" smtClean="0"/>
              <a:t> select=“cd”&gt; </a:t>
            </a:r>
            <a:r>
              <a:rPr lang="en-US" sz="1800" dirty="0"/>
              <a:t>element it will process only the child element that </a:t>
            </a:r>
            <a:r>
              <a:rPr lang="en-US" sz="1800" dirty="0" smtClean="0"/>
              <a:t>	matches </a:t>
            </a:r>
            <a:r>
              <a:rPr lang="en-US" sz="1800" dirty="0"/>
              <a:t>the value of the attribute.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5632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34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https://www.w3.org/Style/XSL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www.w3schools.com/xml/xsl_intro.asp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8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2. Relationship of Nodes</a:t>
            </a:r>
          </a:p>
          <a:p>
            <a:endParaRPr lang="en-US" dirty="0"/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326715398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820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780341"/>
              </p:ext>
            </p:extLst>
          </p:nvPr>
        </p:nvGraphicFramePr>
        <p:xfrm>
          <a:off x="629392" y="783775"/>
          <a:ext cx="11184687" cy="52251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2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7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870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 err="1">
                          <a:effectLst/>
                        </a:rPr>
                        <a:t>AxisName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81" marR="7281" marT="728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Result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81" marR="7281" marT="7281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68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ancestor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81" marR="7281" marT="58251" marB="582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Selects all ancestors (parent, grandparent, etc.) of the current node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81" marR="7281" marT="58251" marB="5825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668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ancestor-or-self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81" marR="7281" marT="58251" marB="582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Selects all ancestors (parent, grandparent, etc.) of the current node and the current node itself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81" marR="7281" marT="58251" marB="5825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783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attribute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81" marR="7281" marT="58251" marB="582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Selects all attributes of the current node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81" marR="7281" marT="58251" marB="5825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783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child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81" marR="7281" marT="58251" marB="582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Selects all children of the current node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81" marR="7281" marT="58251" marB="5825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668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descendant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81" marR="7281" marT="58251" marB="582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Selects all descendants (children, grandchildren, etc.) of the current node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81" marR="7281" marT="58251" marB="5825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155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descendant-or-self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81" marR="7281" marT="58251" marB="582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Selects all descendants (children, grandchildren, etc.) of the current node and the current node itself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81" marR="7281" marT="58251" marB="5825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7668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following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81" marR="7281" marT="58251" marB="582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Selects everything in the document after the closing tag of the current node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81" marR="7281" marT="58251" marB="5825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783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following-sibling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81" marR="7281" marT="58251" marB="582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Selects all siblings after the current node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81" marR="7281" marT="58251" marB="5825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3783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namespace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81" marR="7281" marT="58251" marB="582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Selects all namespace nodes of the current node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81" marR="7281" marT="58251" marB="58251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3783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parent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81" marR="7281" marT="58251" marB="582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Selects the parent of the current node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81" marR="7281" marT="58251" marB="5825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01556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preceding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81" marR="7281" marT="58251" marB="582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Selects all nodes that appear before the current node in the document, except ancestors, attribute nodes and namespace nodes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81" marR="7281" marT="58251" marB="5825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3783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preceding-sibling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81" marR="7281" marT="58251" marB="582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>
                          <a:effectLst/>
                        </a:rPr>
                        <a:t>Selects all siblings before the current node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81" marR="7281" marT="58251" marB="5825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3783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self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81" marR="7281" marT="58251" marB="5825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u="none" strike="noStrike" dirty="0">
                          <a:effectLst/>
                        </a:rPr>
                        <a:t>Selects the current node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281" marR="7281" marT="58251" marB="58251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56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Axes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Basic syntax:</a:t>
            </a:r>
          </a:p>
          <a:p>
            <a:r>
              <a:rPr lang="en-US" sz="1800" dirty="0"/>
              <a:t>				</a:t>
            </a:r>
            <a:r>
              <a:rPr lang="en-US" sz="1800" b="1" dirty="0" err="1"/>
              <a:t>axisname</a:t>
            </a:r>
            <a:r>
              <a:rPr lang="en-US" sz="1800" b="1" dirty="0"/>
              <a:t>::</a:t>
            </a:r>
            <a:r>
              <a:rPr lang="en-US" sz="1800" b="1" dirty="0" err="1"/>
              <a:t>nodetest</a:t>
            </a:r>
            <a:r>
              <a:rPr lang="en-US" sz="1800" b="1" dirty="0"/>
              <a:t>[predicate]</a:t>
            </a:r>
          </a:p>
          <a:p>
            <a:r>
              <a:rPr lang="en-US" sz="1800" dirty="0"/>
              <a:t>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an axis (defines the tree-relationship between the selected nodes and the current node)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a node-test (identifies a node within an axis)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zero or more predicates (to further refine the selected node-set)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3723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78" y="795131"/>
            <a:ext cx="4182303" cy="49655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194852" y="1285461"/>
            <a:ext cx="6489147" cy="4475170"/>
          </a:xfrm>
        </p:spPr>
        <p:txBody>
          <a:bodyPr>
            <a:normAutofit/>
          </a:bodyPr>
          <a:lstStyle/>
          <a:p>
            <a:r>
              <a:rPr lang="en-IN" sz="1800" dirty="0"/>
              <a:t>Select book element node</a:t>
            </a:r>
          </a:p>
          <a:p>
            <a:r>
              <a:rPr lang="en-IN" sz="1800" dirty="0"/>
              <a:t>	=&gt;</a:t>
            </a:r>
            <a:r>
              <a:rPr lang="en-IN" sz="1800" b="1" dirty="0"/>
              <a:t>/descendant::book</a:t>
            </a:r>
          </a:p>
          <a:p>
            <a:r>
              <a:rPr lang="en-IN" sz="1800" dirty="0"/>
              <a:t>Select all </a:t>
            </a:r>
            <a:r>
              <a:rPr lang="en-IN" sz="1800" dirty="0" err="1"/>
              <a:t>isbn</a:t>
            </a:r>
            <a:r>
              <a:rPr lang="en-IN" sz="1800" dirty="0"/>
              <a:t> attribute</a:t>
            </a:r>
          </a:p>
          <a:p>
            <a:r>
              <a:rPr lang="en-IN" sz="1800" dirty="0"/>
              <a:t>	=&gt;</a:t>
            </a:r>
            <a:r>
              <a:rPr lang="en-IN" sz="1800" b="1" dirty="0"/>
              <a:t>//book/attribute::</a:t>
            </a:r>
            <a:r>
              <a:rPr lang="en-IN" sz="1800" b="1" dirty="0" err="1"/>
              <a:t>isbn</a:t>
            </a:r>
            <a:endParaRPr lang="en-IN" sz="1800" b="1" dirty="0"/>
          </a:p>
          <a:p>
            <a:r>
              <a:rPr lang="en-IN" sz="1800" dirty="0"/>
              <a:t>Select title and price element</a:t>
            </a:r>
          </a:p>
          <a:p>
            <a:r>
              <a:rPr lang="en-IN" sz="1800" dirty="0"/>
              <a:t>	=&gt;</a:t>
            </a:r>
            <a:r>
              <a:rPr lang="en-IN" sz="1800" b="1" dirty="0"/>
              <a:t>//book/title | //book/price</a:t>
            </a:r>
          </a:p>
          <a:p>
            <a:r>
              <a:rPr lang="en-IN" sz="1800" dirty="0"/>
              <a:t>Select empty set</a:t>
            </a:r>
          </a:p>
          <a:p>
            <a:r>
              <a:rPr lang="en-IN" sz="1800" dirty="0"/>
              <a:t>	=&gt;</a:t>
            </a:r>
            <a:r>
              <a:rPr lang="en-IN" sz="1800" b="1" dirty="0"/>
              <a:t>/child::book</a:t>
            </a:r>
          </a:p>
          <a:p>
            <a:r>
              <a:rPr lang="en-IN" sz="1800" dirty="0"/>
              <a:t>Select second book element</a:t>
            </a:r>
          </a:p>
          <a:p>
            <a:r>
              <a:rPr lang="en-IN" sz="1800" dirty="0"/>
              <a:t>	=&gt;</a:t>
            </a:r>
            <a:r>
              <a:rPr lang="en-IN" sz="1800" b="1" dirty="0"/>
              <a:t>/bookstore/book/following-sibling::book</a:t>
            </a:r>
          </a:p>
          <a:p>
            <a:r>
              <a:rPr lang="en-IN" sz="1800" dirty="0"/>
              <a:t>Select all nodes except </a:t>
            </a:r>
            <a:r>
              <a:rPr lang="en-IN" sz="1800" dirty="0" err="1"/>
              <a:t>attrinute</a:t>
            </a:r>
            <a:r>
              <a:rPr lang="en-IN" sz="1800" dirty="0"/>
              <a:t> after fist title node</a:t>
            </a:r>
          </a:p>
          <a:p>
            <a:r>
              <a:rPr lang="en-IN" sz="1800" dirty="0"/>
              <a:t>	=&gt;</a:t>
            </a:r>
            <a:r>
              <a:rPr lang="en-IN" sz="1800" b="1" dirty="0"/>
              <a:t>/descendant::title/@*/parent::title/following::node()</a:t>
            </a:r>
          </a:p>
        </p:txBody>
      </p:sp>
    </p:spTree>
    <p:extLst>
      <p:ext uri="{BB962C8B-B14F-4D97-AF65-F5344CB8AC3E}">
        <p14:creationId xmlns:p14="http://schemas.microsoft.com/office/powerpoint/2010/main" val="421915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6440" y="2384692"/>
            <a:ext cx="11278184" cy="607258"/>
          </a:xfrm>
        </p:spPr>
        <p:txBody>
          <a:bodyPr anchor="ctr"/>
          <a:lstStyle/>
          <a:p>
            <a:pPr algn="ctr"/>
            <a:r>
              <a:rPr lang="en-US" dirty="0"/>
              <a:t>FLWOR Expression</a:t>
            </a:r>
          </a:p>
        </p:txBody>
      </p:sp>
    </p:spTree>
    <p:extLst>
      <p:ext uri="{BB962C8B-B14F-4D97-AF65-F5344CB8AC3E}">
        <p14:creationId xmlns:p14="http://schemas.microsoft.com/office/powerpoint/2010/main" val="310775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FLOWR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For</a:t>
            </a:r>
            <a:r>
              <a:rPr lang="en-US" sz="1800" dirty="0"/>
              <a:t> - selects a sequence of nodes (for loop)</a:t>
            </a:r>
          </a:p>
          <a:p>
            <a:r>
              <a:rPr lang="en-US" sz="1800" b="1" dirty="0"/>
              <a:t>Let</a:t>
            </a:r>
            <a:r>
              <a:rPr lang="en-US" sz="1800" dirty="0"/>
              <a:t> - binds a sequence to a variable</a:t>
            </a:r>
          </a:p>
          <a:p>
            <a:r>
              <a:rPr lang="en-US" sz="1800" b="1" dirty="0"/>
              <a:t>Where</a:t>
            </a:r>
            <a:r>
              <a:rPr lang="en-US" sz="1800" dirty="0"/>
              <a:t> - filters the nodes</a:t>
            </a:r>
          </a:p>
          <a:p>
            <a:r>
              <a:rPr lang="en-US" sz="1800" b="1" dirty="0"/>
              <a:t>Order by</a:t>
            </a:r>
            <a:r>
              <a:rPr lang="en-US" sz="1800" dirty="0"/>
              <a:t> - sorts the nodes</a:t>
            </a:r>
          </a:p>
          <a:p>
            <a:r>
              <a:rPr lang="en-US" sz="1800" b="1" dirty="0"/>
              <a:t>Return</a:t>
            </a:r>
            <a:r>
              <a:rPr lang="en-US" sz="1800" dirty="0"/>
              <a:t> - what to return (gets evaluated once for every node)</a:t>
            </a:r>
          </a:p>
          <a:p>
            <a:endParaRPr lang="en-US" sz="1800" dirty="0"/>
          </a:p>
          <a:p>
            <a:r>
              <a:rPr lang="en-US" sz="1800" dirty="0"/>
              <a:t>NOTE: For/let must have </a:t>
            </a:r>
            <a:r>
              <a:rPr lang="en-US" sz="1800" dirty="0" err="1"/>
              <a:t>atleast</a:t>
            </a:r>
            <a:r>
              <a:rPr lang="en-US" sz="1800" dirty="0"/>
              <a:t> 1 corresponding return statement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008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gnizant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4F76CBFF1EE040AA53FF6B14C24778" ma:contentTypeVersion="0" ma:contentTypeDescription="Create a new document." ma:contentTypeScope="" ma:versionID="c0f68f0d97658c8e58b438b8336450f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F48C76-5978-4094-A4BB-C2CE62950D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5768E34-4D20-4818-BE09-1588B940DC0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E3EC9E9-6DA2-4C9B-80BE-E3E47B4582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2207</TotalTime>
  <Words>1022</Words>
  <Application>Microsoft Office PowerPoint</Application>
  <PresentationFormat>Widescreen</PresentationFormat>
  <Paragraphs>301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MS PGothic</vt:lpstr>
      <vt:lpstr>Arial</vt:lpstr>
      <vt:lpstr>Calibri</vt:lpstr>
      <vt:lpstr>Verdana</vt:lpstr>
      <vt:lpstr>Cognizant1</vt:lpstr>
      <vt:lpstr>XPATH</vt:lpstr>
      <vt:lpstr>PowerPoint Presentation</vt:lpstr>
      <vt:lpstr>XPATH Terminology</vt:lpstr>
      <vt:lpstr>PowerPoint Presentation</vt:lpstr>
      <vt:lpstr>Axes</vt:lpstr>
      <vt:lpstr>Use of Axes</vt:lpstr>
      <vt:lpstr>Example</vt:lpstr>
      <vt:lpstr>FLWOR Expression</vt:lpstr>
      <vt:lpstr>What is FLOWR</vt:lpstr>
      <vt:lpstr>For vs let</vt:lpstr>
      <vt:lpstr>PowerPoint Presentation</vt:lpstr>
      <vt:lpstr>PowerPoint Presentation</vt:lpstr>
      <vt:lpstr>PowerPoint Presentation</vt:lpstr>
      <vt:lpstr>xQuery Programming Structure and Syntax</vt:lpstr>
      <vt:lpstr>xQuery Structure</vt:lpstr>
      <vt:lpstr>User defined functions</vt:lpstr>
      <vt:lpstr>PowerPoint Presentation</vt:lpstr>
      <vt:lpstr>PowerPoint Presentation</vt:lpstr>
      <vt:lpstr>Syntax Rules</vt:lpstr>
      <vt:lpstr>Sample xQuery</vt:lpstr>
      <vt:lpstr>Exercise</vt:lpstr>
      <vt:lpstr>PowerPoint Presentation</vt:lpstr>
      <vt:lpstr>PowerPoint Presentation</vt:lpstr>
      <vt:lpstr>PowerPoint Presentation</vt:lpstr>
      <vt:lpstr>PowerPoint Presentation</vt:lpstr>
      <vt:lpstr>References</vt:lpstr>
      <vt:lpstr>XSLT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2020 Flow Diagram – EIE Prod Support Scope</dc:title>
  <dc:creator>Xaviour, Rajeev (Cognizant)</dc:creator>
  <cp:lastModifiedBy>Hemalatha sivasubramani</cp:lastModifiedBy>
  <cp:revision>90</cp:revision>
  <dcterms:created xsi:type="dcterms:W3CDTF">2016-01-08T12:36:13Z</dcterms:created>
  <dcterms:modified xsi:type="dcterms:W3CDTF">2018-01-24T09:33:20Z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0x010100B84F76CBFF1EE040AA53FF6B14C24778</vt:lpwstr>
  </property>
</Properties>
</file>