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5" r:id="rId3"/>
    <p:sldId id="277" r:id="rId4"/>
    <p:sldId id="271" r:id="rId5"/>
    <p:sldId id="272" r:id="rId6"/>
    <p:sldId id="259" r:id="rId7"/>
    <p:sldId id="258" r:id="rId8"/>
    <p:sldId id="274" r:id="rId9"/>
    <p:sldId id="276" r:id="rId10"/>
    <p:sldId id="260" r:id="rId11"/>
    <p:sldId id="261"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52" d="100"/>
          <a:sy n="52" d="100"/>
        </p:scale>
        <p:origin x="-133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908D41-BA6B-4211-AB3F-C60A066858BC}" type="datetimeFigureOut">
              <a:rPr lang="en-US" smtClean="0"/>
              <a:t>5/14/2021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BF0EED-88AC-4936-BEB9-6DBB59C7C932}" type="slidenum">
              <a:rPr lang="en-US" smtClean="0"/>
              <a:t>‹#›</a:t>
            </a:fld>
            <a:endParaRPr lang="en-US"/>
          </a:p>
        </p:txBody>
      </p:sp>
    </p:spTree>
    <p:extLst>
      <p:ext uri="{BB962C8B-B14F-4D97-AF65-F5344CB8AC3E}">
        <p14:creationId xmlns:p14="http://schemas.microsoft.com/office/powerpoint/2010/main" val="2117285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BF0EED-88AC-4936-BEB9-6DBB59C7C932}" type="slidenum">
              <a:rPr lang="en-US" smtClean="0"/>
              <a:t>6</a:t>
            </a:fld>
            <a:endParaRPr lang="en-US"/>
          </a:p>
        </p:txBody>
      </p:sp>
    </p:spTree>
    <p:extLst>
      <p:ext uri="{BB962C8B-B14F-4D97-AF65-F5344CB8AC3E}">
        <p14:creationId xmlns:p14="http://schemas.microsoft.com/office/powerpoint/2010/main" val="198407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BF0EED-88AC-4936-BEB9-6DBB59C7C932}" type="slidenum">
              <a:rPr lang="en-US" smtClean="0"/>
              <a:t>7</a:t>
            </a:fld>
            <a:endParaRPr lang="en-US"/>
          </a:p>
        </p:txBody>
      </p:sp>
    </p:spTree>
    <p:extLst>
      <p:ext uri="{BB962C8B-B14F-4D97-AF65-F5344CB8AC3E}">
        <p14:creationId xmlns:p14="http://schemas.microsoft.com/office/powerpoint/2010/main" val="2014664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BF0EED-88AC-4936-BEB9-6DBB59C7C932}" type="slidenum">
              <a:rPr lang="en-US" smtClean="0"/>
              <a:t>8</a:t>
            </a:fld>
            <a:endParaRPr lang="en-US"/>
          </a:p>
        </p:txBody>
      </p:sp>
    </p:spTree>
    <p:extLst>
      <p:ext uri="{BB962C8B-B14F-4D97-AF65-F5344CB8AC3E}">
        <p14:creationId xmlns:p14="http://schemas.microsoft.com/office/powerpoint/2010/main" val="1984078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5/14/2021</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5/14/2021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5/14/2021</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5/14/2021</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372600" cy="822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76200" y="5486400"/>
            <a:ext cx="4686300" cy="1260629"/>
          </a:xfrm>
        </p:spPr>
        <p:txBody>
          <a:bodyPr>
            <a:normAutofit lnSpcReduction="10000"/>
          </a:bodyPr>
          <a:lstStyle/>
          <a:p>
            <a:endParaRPr lang="en-US" dirty="0"/>
          </a:p>
          <a:p>
            <a:r>
              <a:rPr lang="en-US" dirty="0" smtClean="0">
                <a:solidFill>
                  <a:schemeClr val="bg1"/>
                </a:solidFill>
              </a:rPr>
              <a:t>Presentation By:Pawan Singh Koranga</a:t>
            </a:r>
          </a:p>
          <a:p>
            <a:r>
              <a:rPr lang="en-US" dirty="0" smtClean="0">
                <a:solidFill>
                  <a:schemeClr val="bg1"/>
                </a:solidFill>
              </a:rPr>
              <a:t>B.Tech </a:t>
            </a:r>
            <a:r>
              <a:rPr lang="en-US" dirty="0" smtClean="0">
                <a:solidFill>
                  <a:schemeClr val="bg1"/>
                </a:solidFill>
              </a:rPr>
              <a:t>6</a:t>
            </a:r>
            <a:r>
              <a:rPr lang="en-US" baseline="30000" dirty="0" smtClean="0">
                <a:solidFill>
                  <a:schemeClr val="bg1"/>
                </a:solidFill>
              </a:rPr>
              <a:t>th</a:t>
            </a:r>
            <a:r>
              <a:rPr lang="en-US" dirty="0" smtClean="0">
                <a:solidFill>
                  <a:schemeClr val="bg1"/>
                </a:solidFill>
              </a:rPr>
              <a:t> sem. University roll no:1018541</a:t>
            </a:r>
          </a:p>
          <a:p>
            <a:r>
              <a:rPr lang="en-US" dirty="0" smtClean="0">
                <a:solidFill>
                  <a:schemeClr val="bg1"/>
                </a:solidFill>
              </a:rPr>
              <a:t>Class Roll no:44    Sec:C</a:t>
            </a:r>
            <a:endParaRPr lang="en-US" dirty="0">
              <a:solidFill>
                <a:schemeClr val="bg1"/>
              </a:solidFill>
            </a:endParaRPr>
          </a:p>
        </p:txBody>
      </p:sp>
      <p:pic>
        <p:nvPicPr>
          <p:cNvPr id="6147" name="Picture 3" descr="C:\Users\PAWAN SINGH\Desktop\untitled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300" y="1828800"/>
            <a:ext cx="45720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196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SNAPSHOT  OF PRJOECT</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2209800"/>
            <a:ext cx="50292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Callout 5"/>
          <p:cNvSpPr/>
          <p:nvPr/>
        </p:nvSpPr>
        <p:spPr>
          <a:xfrm rot="4631864">
            <a:off x="5901394" y="1753702"/>
            <a:ext cx="2209800" cy="3352800"/>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382768" y="3106936"/>
            <a:ext cx="3247052" cy="646331"/>
          </a:xfrm>
          <a:prstGeom prst="rect">
            <a:avLst/>
          </a:prstGeom>
          <a:noFill/>
        </p:spPr>
        <p:txBody>
          <a:bodyPr wrap="square" rtlCol="0">
            <a:spAutoFit/>
          </a:bodyPr>
          <a:lstStyle/>
          <a:p>
            <a:r>
              <a:rPr lang="en-US" dirty="0" smtClean="0"/>
              <a:t>1 is for encryption and 0 is for decryption</a:t>
            </a:r>
            <a:endParaRPr lang="en-US" dirty="0"/>
          </a:p>
        </p:txBody>
      </p:sp>
    </p:spTree>
    <p:extLst>
      <p:ext uri="{BB962C8B-B14F-4D97-AF65-F5344CB8AC3E}">
        <p14:creationId xmlns:p14="http://schemas.microsoft.com/office/powerpoint/2010/main" val="312624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before encryption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600" y="4676489"/>
            <a:ext cx="5864352"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1600" y="2667000"/>
            <a:ext cx="4785360" cy="13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459992" y="4485727"/>
            <a:ext cx="2779928" cy="369332"/>
          </a:xfrm>
          <a:prstGeom prst="rect">
            <a:avLst/>
          </a:prstGeom>
        </p:spPr>
        <p:txBody>
          <a:bodyPr wrap="none">
            <a:spAutoFit/>
          </a:bodyPr>
          <a:lstStyle/>
          <a:p>
            <a:r>
              <a:rPr lang="en-US" dirty="0"/>
              <a:t>Image </a:t>
            </a:r>
            <a:r>
              <a:rPr lang="en-US" dirty="0" smtClean="0"/>
              <a:t>after encryption</a:t>
            </a:r>
            <a:endParaRPr lang="en-US" dirty="0"/>
          </a:p>
        </p:txBody>
      </p:sp>
      <p:cxnSp>
        <p:nvCxnSpPr>
          <p:cNvPr id="7" name="Straight Arrow Connector 6"/>
          <p:cNvCxnSpPr/>
          <p:nvPr/>
        </p:nvCxnSpPr>
        <p:spPr>
          <a:xfrm>
            <a:off x="5715000" y="3429000"/>
            <a:ext cx="457200" cy="124748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756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438400"/>
            <a:ext cx="7024744" cy="1143000"/>
          </a:xfrm>
        </p:spPr>
        <p:txBody>
          <a:bodyPr>
            <a:normAutofit fontScale="90000"/>
          </a:bodyPr>
          <a:lstStyle/>
          <a:p>
            <a:r>
              <a:rPr lang="en-US" dirty="0" smtClean="0"/>
              <a:t>  </a:t>
            </a:r>
            <a:r>
              <a:rPr lang="en-US" sz="8800" dirty="0" smtClean="0"/>
              <a:t>THANK YOU </a:t>
            </a:r>
            <a:endParaRPr lang="en-US" sz="8800" dirty="0"/>
          </a:p>
        </p:txBody>
      </p:sp>
      <p:sp>
        <p:nvSpPr>
          <p:cNvPr id="3" name="Content Placeholder 2"/>
          <p:cNvSpPr>
            <a:spLocks noGrp="1"/>
          </p:cNvSpPr>
          <p:nvPr>
            <p:ph idx="1"/>
          </p:nvPr>
        </p:nvSpPr>
        <p:spPr/>
        <p:txBody>
          <a:bodyPr/>
          <a:lstStyle/>
          <a:p>
            <a:pPr marL="68580" indent="0">
              <a:buNone/>
            </a:pPr>
            <a:r>
              <a:rPr lang="en-US" dirty="0"/>
              <a:t>.</a:t>
            </a:r>
          </a:p>
        </p:txBody>
      </p:sp>
    </p:spTree>
    <p:extLst>
      <p:ext uri="{BB962C8B-B14F-4D97-AF65-F5344CB8AC3E}">
        <p14:creationId xmlns:p14="http://schemas.microsoft.com/office/powerpoint/2010/main" val="92541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System Requirement</a:t>
            </a:r>
          </a:p>
          <a:p>
            <a:r>
              <a:rPr lang="en-US" dirty="0" smtClean="0"/>
              <a:t>Method used</a:t>
            </a:r>
          </a:p>
          <a:p>
            <a:r>
              <a:rPr lang="en-US" dirty="0" smtClean="0"/>
              <a:t>How Our Software works(encoding)</a:t>
            </a:r>
          </a:p>
          <a:p>
            <a:r>
              <a:rPr lang="en-US" dirty="0" smtClean="0"/>
              <a:t>RSA method</a:t>
            </a:r>
          </a:p>
          <a:p>
            <a:r>
              <a:rPr lang="en-US" dirty="0" smtClean="0"/>
              <a:t>How Our Software works(decoding)</a:t>
            </a:r>
          </a:p>
          <a:p>
            <a:r>
              <a:rPr lang="en-US" dirty="0" smtClean="0"/>
              <a:t>Snapshots of Project</a:t>
            </a:r>
          </a:p>
          <a:p>
            <a:pPr marL="68580" indent="0">
              <a:buNone/>
            </a:pP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895903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pPr marL="68580" indent="0">
              <a:buNone/>
            </a:pPr>
            <a:r>
              <a:rPr lang="en-US" dirty="0"/>
              <a:t>Nowadays, information security is becoming more important in data storage and transmission. Images are widely used in different-different processes. Therefore, the security of image data from unauthorized uses is important. Image encryption plays a important role in the field of information hiding. Image encryption method prepared information unreadable. Therefore, no hacker or eavesdropper, including server administrators and others, have access to original message or any other type of transmitted information through public networks such as internet</a:t>
            </a:r>
          </a:p>
        </p:txBody>
      </p:sp>
    </p:spTree>
    <p:extLst>
      <p:ext uri="{BB962C8B-B14F-4D97-AF65-F5344CB8AC3E}">
        <p14:creationId xmlns:p14="http://schemas.microsoft.com/office/powerpoint/2010/main" val="562989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a:t>
            </a:r>
            <a:endParaRPr lang="en-US" dirty="0"/>
          </a:p>
        </p:txBody>
      </p:sp>
      <p:sp>
        <p:nvSpPr>
          <p:cNvPr id="3" name="Content Placeholder 2"/>
          <p:cNvSpPr>
            <a:spLocks noGrp="1"/>
          </p:cNvSpPr>
          <p:nvPr>
            <p:ph idx="1"/>
          </p:nvPr>
        </p:nvSpPr>
        <p:spPr/>
        <p:txBody>
          <a:bodyPr/>
          <a:lstStyle/>
          <a:p>
            <a:r>
              <a:rPr lang="en-US" dirty="0"/>
              <a:t>OS: Win Xp 32</a:t>
            </a:r>
          </a:p>
          <a:p>
            <a:r>
              <a:rPr lang="en-US" dirty="0"/>
              <a:t>Processor: Intel Pentium III / AMD Athlon MP</a:t>
            </a:r>
          </a:p>
          <a:p>
            <a:r>
              <a:rPr lang="en-US" dirty="0" smtClean="0"/>
              <a:t>System </a:t>
            </a:r>
            <a:r>
              <a:rPr lang="en-US" dirty="0"/>
              <a:t>Memory: 256 MB RAM</a:t>
            </a:r>
          </a:p>
          <a:p>
            <a:r>
              <a:rPr lang="en-US" dirty="0"/>
              <a:t>Storage: 75 MB Hard drive space</a:t>
            </a:r>
          </a:p>
          <a:p>
            <a:r>
              <a:rPr lang="en-US" dirty="0"/>
              <a:t>DirectX 9 Compatible Graphics Card</a:t>
            </a:r>
          </a:p>
          <a:p>
            <a:endParaRPr lang="en-US" dirty="0"/>
          </a:p>
        </p:txBody>
      </p:sp>
    </p:spTree>
    <p:extLst>
      <p:ext uri="{BB962C8B-B14F-4D97-AF65-F5344CB8AC3E}">
        <p14:creationId xmlns:p14="http://schemas.microsoft.com/office/powerpoint/2010/main" val="62011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USED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RSA </a:t>
            </a:r>
          </a:p>
          <a:p>
            <a:pPr marL="68580" indent="0">
              <a:buNone/>
            </a:pPr>
            <a:r>
              <a:rPr lang="en-US" dirty="0"/>
              <a:t>RSA algorithm is a public key encryption technique and is considered as the most secure way of encryption. It was invented by Rivest, Shamir and Adleman in year 1978 and hence name RSA algorithm.</a:t>
            </a:r>
          </a:p>
          <a:p>
            <a:pPr marL="68580" indent="0">
              <a:buNone/>
            </a:pPr>
            <a:endParaRPr lang="en-US" dirty="0"/>
          </a:p>
          <a:p>
            <a:pPr marL="68580" indent="0">
              <a:buNone/>
            </a:pPr>
            <a:r>
              <a:rPr lang="en-US" dirty="0"/>
              <a:t>Algorithm</a:t>
            </a:r>
          </a:p>
          <a:p>
            <a:pPr marL="68580" indent="0">
              <a:buNone/>
            </a:pPr>
            <a:r>
              <a:rPr lang="en-US" dirty="0"/>
              <a:t>The RSA algorithm holds the following features −</a:t>
            </a:r>
          </a:p>
          <a:p>
            <a:pPr marL="68580" indent="0">
              <a:buNone/>
            </a:pPr>
            <a:endParaRPr lang="en-US" dirty="0"/>
          </a:p>
          <a:p>
            <a:pPr marL="68580" indent="0">
              <a:buNone/>
            </a:pPr>
            <a:r>
              <a:rPr lang="en-US" dirty="0"/>
              <a:t>RSA algorithm is a popular exponentiation in a finite field over integers including prime numbers.</a:t>
            </a:r>
          </a:p>
          <a:p>
            <a:pPr marL="68580" indent="0">
              <a:buNone/>
            </a:pPr>
            <a:endParaRPr lang="en-US" dirty="0"/>
          </a:p>
          <a:p>
            <a:pPr marL="68580" indent="0">
              <a:buNone/>
            </a:pPr>
            <a:r>
              <a:rPr lang="en-US" dirty="0"/>
              <a:t>The integers used by this method are sufficiently large making it difficult to solve.</a:t>
            </a:r>
          </a:p>
          <a:p>
            <a:pPr marL="68580" indent="0">
              <a:buNone/>
            </a:pPr>
            <a:endParaRPr lang="en-US" dirty="0"/>
          </a:p>
          <a:p>
            <a:pPr marL="68580" indent="0">
              <a:buNone/>
            </a:pPr>
            <a:r>
              <a:rPr lang="en-US" dirty="0"/>
              <a:t>There are two sets of keys in this algorithm: private key and public key.</a:t>
            </a:r>
          </a:p>
        </p:txBody>
      </p:sp>
    </p:spTree>
    <p:extLst>
      <p:ext uri="{BB962C8B-B14F-4D97-AF65-F5344CB8AC3E}">
        <p14:creationId xmlns:p14="http://schemas.microsoft.com/office/powerpoint/2010/main" val="343640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40091"/>
            <a:ext cx="9677400" cy="1143000"/>
          </a:xfrm>
        </p:spPr>
        <p:txBody>
          <a:bodyPr>
            <a:normAutofit fontScale="90000"/>
          </a:bodyPr>
          <a:lstStyle/>
          <a:p>
            <a:r>
              <a:rPr lang="en-US" dirty="0" smtClean="0"/>
              <a:t>        HOW OUR SOFTWARE  WORKS                    			(encoding)</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0600" y="2971800"/>
            <a:ext cx="2278380"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Curved Connector 5"/>
          <p:cNvCxnSpPr/>
          <p:nvPr/>
        </p:nvCxnSpPr>
        <p:spPr>
          <a:xfrm flipV="1">
            <a:off x="1066800" y="2362200"/>
            <a:ext cx="4876800" cy="609600"/>
          </a:xfrm>
          <a:prstGeom prst="curved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019800" y="2209800"/>
            <a:ext cx="8382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943600" y="2973062"/>
            <a:ext cx="5181600" cy="646331"/>
          </a:xfrm>
          <a:prstGeom prst="rect">
            <a:avLst/>
          </a:prstGeom>
          <a:noFill/>
        </p:spPr>
        <p:txBody>
          <a:bodyPr wrap="square" rtlCol="0">
            <a:spAutoFit/>
          </a:bodyPr>
          <a:lstStyle/>
          <a:p>
            <a:r>
              <a:rPr lang="en-US" dirty="0" smtClean="0"/>
              <a:t>[1,   256]</a:t>
            </a:r>
          </a:p>
          <a:p>
            <a:r>
              <a:rPr lang="en-US" dirty="0" smtClean="0"/>
              <a:t>Range of color</a:t>
            </a:r>
            <a:endParaRPr lang="en-US" dirty="0"/>
          </a:p>
        </p:txBody>
      </p:sp>
      <p:cxnSp>
        <p:nvCxnSpPr>
          <p:cNvPr id="13" name="Curved Connector 12"/>
          <p:cNvCxnSpPr/>
          <p:nvPr/>
        </p:nvCxnSpPr>
        <p:spPr>
          <a:xfrm rot="10800000" flipV="1">
            <a:off x="4572000" y="3619392"/>
            <a:ext cx="1676400" cy="1333607"/>
          </a:xfrm>
          <a:prstGeom prst="curved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62200" y="4953000"/>
            <a:ext cx="5791200" cy="369332"/>
          </a:xfrm>
          <a:prstGeom prst="rect">
            <a:avLst/>
          </a:prstGeom>
          <a:noFill/>
        </p:spPr>
        <p:txBody>
          <a:bodyPr wrap="square" rtlCol="0">
            <a:spAutoFit/>
          </a:bodyPr>
          <a:lstStyle/>
          <a:p>
            <a:r>
              <a:rPr lang="en-US" dirty="0" smtClean="0"/>
              <a:t>Passed to function   en( color number[1,256] )</a:t>
            </a:r>
            <a:endParaRPr lang="en-US" dirty="0"/>
          </a:p>
        </p:txBody>
      </p:sp>
      <p:cxnSp>
        <p:nvCxnSpPr>
          <p:cNvPr id="16" name="Curved Connector 15"/>
          <p:cNvCxnSpPr/>
          <p:nvPr/>
        </p:nvCxnSpPr>
        <p:spPr>
          <a:xfrm rot="10800000" flipV="1">
            <a:off x="3352800" y="5322332"/>
            <a:ext cx="1371600" cy="621268"/>
          </a:xfrm>
          <a:prstGeom prst="curved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76400" y="6019800"/>
            <a:ext cx="6172200" cy="369332"/>
          </a:xfrm>
          <a:prstGeom prst="rect">
            <a:avLst/>
          </a:prstGeom>
          <a:noFill/>
        </p:spPr>
        <p:txBody>
          <a:bodyPr wrap="square" rtlCol="0">
            <a:spAutoFit/>
          </a:bodyPr>
          <a:lstStyle/>
          <a:p>
            <a:r>
              <a:rPr lang="en-US" dirty="0" smtClean="0"/>
              <a:t>Uses  RSA algorithm to encrypt.</a:t>
            </a:r>
            <a:endParaRPr lang="en-US" dirty="0"/>
          </a:p>
        </p:txBody>
      </p:sp>
    </p:spTree>
    <p:extLst>
      <p:ext uri="{BB962C8B-B14F-4D97-AF65-F5344CB8AC3E}">
        <p14:creationId xmlns:p14="http://schemas.microsoft.com/office/powerpoint/2010/main" val="2453105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        .</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9696"/>
            <a:ext cx="6086475"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054608"/>
            <a:ext cx="7924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57200"/>
            <a:ext cx="8077200" cy="586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908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40091"/>
            <a:ext cx="9677400" cy="1143000"/>
          </a:xfrm>
        </p:spPr>
        <p:txBody>
          <a:bodyPr>
            <a:normAutofit fontScale="90000"/>
          </a:bodyPr>
          <a:lstStyle/>
          <a:p>
            <a:r>
              <a:rPr lang="en-US" dirty="0" smtClean="0"/>
              <a:t>        HOW OUR SOFTWARE  WORKS                    			(decoding)</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0600" y="2971800"/>
            <a:ext cx="2278380"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Curved Connector 5"/>
          <p:cNvCxnSpPr/>
          <p:nvPr/>
        </p:nvCxnSpPr>
        <p:spPr>
          <a:xfrm flipV="1">
            <a:off x="1066800" y="2362200"/>
            <a:ext cx="4876800" cy="609600"/>
          </a:xfrm>
          <a:prstGeom prst="curved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019800" y="2209800"/>
            <a:ext cx="8382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943600" y="2973062"/>
            <a:ext cx="5181600" cy="646331"/>
          </a:xfrm>
          <a:prstGeom prst="rect">
            <a:avLst/>
          </a:prstGeom>
          <a:noFill/>
        </p:spPr>
        <p:txBody>
          <a:bodyPr wrap="square" rtlCol="0">
            <a:spAutoFit/>
          </a:bodyPr>
          <a:lstStyle/>
          <a:p>
            <a:r>
              <a:rPr lang="en-US" dirty="0" smtClean="0"/>
              <a:t>[1,   256]</a:t>
            </a:r>
          </a:p>
          <a:p>
            <a:r>
              <a:rPr lang="en-US" dirty="0" smtClean="0"/>
              <a:t>Range of color</a:t>
            </a:r>
            <a:endParaRPr lang="en-US" dirty="0"/>
          </a:p>
        </p:txBody>
      </p:sp>
      <p:cxnSp>
        <p:nvCxnSpPr>
          <p:cNvPr id="13" name="Curved Connector 12"/>
          <p:cNvCxnSpPr/>
          <p:nvPr/>
        </p:nvCxnSpPr>
        <p:spPr>
          <a:xfrm rot="10800000" flipV="1">
            <a:off x="4572000" y="3619392"/>
            <a:ext cx="1676400" cy="1333607"/>
          </a:xfrm>
          <a:prstGeom prst="curved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62200" y="4953000"/>
            <a:ext cx="5791200" cy="369332"/>
          </a:xfrm>
          <a:prstGeom prst="rect">
            <a:avLst/>
          </a:prstGeom>
          <a:noFill/>
        </p:spPr>
        <p:txBody>
          <a:bodyPr wrap="square" rtlCol="0">
            <a:spAutoFit/>
          </a:bodyPr>
          <a:lstStyle/>
          <a:p>
            <a:r>
              <a:rPr lang="en-US" dirty="0" smtClean="0"/>
              <a:t>Passed to function   dn( color number[1,256] )</a:t>
            </a:r>
            <a:endParaRPr lang="en-US" dirty="0"/>
          </a:p>
        </p:txBody>
      </p:sp>
      <p:cxnSp>
        <p:nvCxnSpPr>
          <p:cNvPr id="16" name="Curved Connector 15"/>
          <p:cNvCxnSpPr/>
          <p:nvPr/>
        </p:nvCxnSpPr>
        <p:spPr>
          <a:xfrm rot="10800000" flipV="1">
            <a:off x="3352800" y="5322332"/>
            <a:ext cx="1371600" cy="621268"/>
          </a:xfrm>
          <a:prstGeom prst="curved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76400" y="6019800"/>
            <a:ext cx="6172200" cy="369332"/>
          </a:xfrm>
          <a:prstGeom prst="rect">
            <a:avLst/>
          </a:prstGeom>
          <a:noFill/>
        </p:spPr>
        <p:txBody>
          <a:bodyPr wrap="square" rtlCol="0">
            <a:spAutoFit/>
          </a:bodyPr>
          <a:lstStyle/>
          <a:p>
            <a:r>
              <a:rPr lang="en-US" dirty="0" smtClean="0"/>
              <a:t>Uses  RSA algorithm to Decrypt.</a:t>
            </a:r>
            <a:endParaRPr lang="en-US" dirty="0"/>
          </a:p>
        </p:txBody>
      </p:sp>
    </p:spTree>
    <p:extLst>
      <p:ext uri="{BB962C8B-B14F-4D97-AF65-F5344CB8AC3E}">
        <p14:creationId xmlns:p14="http://schemas.microsoft.com/office/powerpoint/2010/main" val="3255057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024744" cy="1143000"/>
          </a:xfrm>
        </p:spPr>
        <p:txBody>
          <a:bodyPr/>
          <a:lstStyle/>
          <a:p>
            <a:r>
              <a:rPr lang="en-US" dirty="0" smtClean="0"/>
              <a:t>  SNAPSHOT  OF   PROJECT</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057400"/>
            <a:ext cx="5867399"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86226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1956</TotalTime>
  <Words>344</Words>
  <Application>Microsoft Office PowerPoint</Application>
  <PresentationFormat>On-screen Show (4:3)</PresentationFormat>
  <Paragraphs>57</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Austin</vt:lpstr>
      <vt:lpstr>PowerPoint Presentation</vt:lpstr>
      <vt:lpstr>Table of contents</vt:lpstr>
      <vt:lpstr>INTRODUCTION</vt:lpstr>
      <vt:lpstr>SYSTEM REQUIREMENT</vt:lpstr>
      <vt:lpstr>METHOD USED </vt:lpstr>
      <vt:lpstr>        HOW OUR SOFTWARE  WORKS                       (encoding)</vt:lpstr>
      <vt:lpstr>.</vt:lpstr>
      <vt:lpstr>        HOW OUR SOFTWARE  WORKS                       (decoding)</vt:lpstr>
      <vt:lpstr>  SNAPSHOT  OF   PROJECT</vt:lpstr>
      <vt:lpstr>     SNAPSHOT  OF PRJOECT</vt:lpstr>
      <vt:lpstr>Image before encryption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PAWAN SINGH</dc:creator>
  <cp:lastModifiedBy>Windows User</cp:lastModifiedBy>
  <cp:revision>27</cp:revision>
  <dcterms:created xsi:type="dcterms:W3CDTF">2006-08-16T00:00:00Z</dcterms:created>
  <dcterms:modified xsi:type="dcterms:W3CDTF">2021-05-14T11:51:46Z</dcterms:modified>
</cp:coreProperties>
</file>