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08D41-BA6B-4211-AB3F-C60A066858B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F0EED-88AC-4936-BEB9-6DBB59C7C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85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F0EED-88AC-4936-BEB9-6DBB59C7C9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4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F0EED-88AC-4936-BEB9-6DBB59C7C9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7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8288" y="5597371"/>
            <a:ext cx="4686300" cy="126062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smtClean="0"/>
              <a:t>Presentation By:Pawan Singh Koranga</a:t>
            </a:r>
          </a:p>
          <a:p>
            <a:r>
              <a:rPr lang="en-US" dirty="0" err="1" smtClean="0"/>
              <a:t>B.tech</a:t>
            </a:r>
            <a:r>
              <a:rPr lang="en-US" dirty="0" smtClean="0"/>
              <a:t> </a:t>
            </a:r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sem. University roll no:1018541</a:t>
            </a:r>
          </a:p>
          <a:p>
            <a:r>
              <a:rPr lang="en-US" dirty="0" smtClean="0"/>
              <a:t>Class Roll </a:t>
            </a:r>
            <a:r>
              <a:rPr lang="en-US" dirty="0" smtClean="0"/>
              <a:t>no:44    </a:t>
            </a:r>
            <a:r>
              <a:rPr lang="en-US" dirty="0" smtClean="0"/>
              <a:t>Sec:C</a:t>
            </a:r>
            <a:endParaRPr lang="en-US" dirty="0"/>
          </a:p>
        </p:txBody>
      </p:sp>
      <p:pic>
        <p:nvPicPr>
          <p:cNvPr id="1026" name="Picture 2" descr="Discrete Mathematics Solved MCQs | Computer Science Solved MCQ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78180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PAWAN SINGH\Desktop\clas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97280"/>
            <a:ext cx="731162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92678" y="402336"/>
            <a:ext cx="6667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Classful Addressing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153399" cy="579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7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PAWAN SINGH\Desktop\EDv2CYPUwAAjvq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6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1"/>
            <a:ext cx="7619999" cy="525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7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4384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8800" dirty="0" smtClean="0"/>
              <a:t>THANK YOU 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5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9696"/>
            <a:ext cx="608647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54608"/>
            <a:ext cx="792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9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305800" cy="643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9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077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1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" y="304800"/>
            <a:ext cx="8305801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60"/>
            <a:ext cx="8786684" cy="5782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2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229599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305800" cy="617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75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8967216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4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315200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1"/>
            <a:ext cx="7924799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61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74" y="2324100"/>
            <a:ext cx="3450064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229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8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1676</TotalTime>
  <Words>28</Words>
  <Application>Microsoft Office PowerPoint</Application>
  <PresentationFormat>On-screen Show (4:3)</PresentationFormat>
  <Paragraphs>13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PowerPoint Presentation</vt:lpstr>
      <vt:lpstr>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</vt:lpstr>
      <vt:lpstr>PowerPoint Presentation</vt:lpstr>
      <vt:lpstr>  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SINGH</dc:creator>
  <cp:lastModifiedBy>Windows User</cp:lastModifiedBy>
  <cp:revision>18</cp:revision>
  <dcterms:created xsi:type="dcterms:W3CDTF">2006-08-16T00:00:00Z</dcterms:created>
  <dcterms:modified xsi:type="dcterms:W3CDTF">2021-03-21T18:34:56Z</dcterms:modified>
</cp:coreProperties>
</file>