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9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6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27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5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8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5C70-5BCD-4F52-B9F6-6AE9FC836E2F}" type="datetimeFigureOut">
              <a:rPr lang="en-US" smtClean="0"/>
              <a:t>9/4/2015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9970-D4CB-457F-8A20-DF415D4C4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796235"/>
              </p:ext>
            </p:extLst>
          </p:nvPr>
        </p:nvGraphicFramePr>
        <p:xfrm>
          <a:off x="1857375" y="1625600"/>
          <a:ext cx="24193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557"/>
                <a:gridCol w="685309"/>
                <a:gridCol w="12044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2725" y="12382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3444919"/>
              </p:ext>
            </p:extLst>
          </p:nvPr>
        </p:nvGraphicFramePr>
        <p:xfrm>
          <a:off x="6524624" y="1654175"/>
          <a:ext cx="3505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1066800"/>
                <a:gridCol w="1114425"/>
                <a:gridCol w="790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05750" y="127635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569648"/>
              </p:ext>
            </p:extLst>
          </p:nvPr>
        </p:nvGraphicFramePr>
        <p:xfrm>
          <a:off x="6476999" y="4387850"/>
          <a:ext cx="35052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1066800"/>
                <a:gridCol w="1114425"/>
                <a:gridCol w="790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58125" y="4000500"/>
            <a:ext cx="48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24100" y="228600"/>
            <a:ext cx="7658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Sample 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107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238364"/>
              </p:ext>
            </p:extLst>
          </p:nvPr>
        </p:nvGraphicFramePr>
        <p:xfrm>
          <a:off x="1028696" y="1323974"/>
          <a:ext cx="9385304" cy="4181472"/>
        </p:xfrm>
        <a:graphic>
          <a:graphicData uri="http://schemas.openxmlformats.org/drawingml/2006/table">
            <a:tbl>
              <a:tblPr firstRow="1" firstCol="1" bandRow="1"/>
              <a:tblGrid>
                <a:gridCol w="806032"/>
                <a:gridCol w="806032"/>
                <a:gridCol w="806032"/>
                <a:gridCol w="806032"/>
                <a:gridCol w="662492"/>
                <a:gridCol w="806032"/>
                <a:gridCol w="806032"/>
                <a:gridCol w="806032"/>
                <a:gridCol w="662492"/>
                <a:gridCol w="806032"/>
                <a:gridCol w="806032"/>
                <a:gridCol w="806032"/>
              </a:tblGrid>
              <a:tr h="34845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 Instance S3 of Sailors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R2 of Reserves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B1 of Boats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Dustin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10/10/98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10/10/98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Interlake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Lubber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10/8/98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Clipper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10/7/98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Rusty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11/10/98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10/6/98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Zorba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11/12/98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Horatio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9/5/98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9/8/98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8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9/8/98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5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153</Words>
  <Application>Microsoft Office PowerPoint</Application>
  <PresentationFormat>Widescreen</PresentationFormat>
  <Paragraphs>186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myultrabook</dc:creator>
  <cp:lastModifiedBy>myultrabook</cp:lastModifiedBy>
  <cp:revision>7</cp:revision>
  <dcterms:created xsi:type="dcterms:W3CDTF">2015-09-05T03:03:22Z</dcterms:created>
  <dcterms:modified xsi:type="dcterms:W3CDTF">2015-09-05T04:28:50Z</dcterms:modified>
</cp:coreProperties>
</file>