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2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4E88-9281-4370-A78F-8E653A75586F}" type="datetimeFigureOut">
              <a:rPr lang="en-US" smtClean="0"/>
              <a:t>9/19/2015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8355-2B0D-45D7-A60F-6460B78E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" y="881381"/>
            <a:ext cx="10257143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838524"/>
            <a:ext cx="9523809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81" y="867095"/>
            <a:ext cx="9495238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81" y="995666"/>
            <a:ext cx="9295238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myultrabook</dc:creator>
  <cp:lastModifiedBy>myultrabook</cp:lastModifiedBy>
  <cp:revision>1</cp:revision>
  <dcterms:created xsi:type="dcterms:W3CDTF">2015-09-19T15:46:08Z</dcterms:created>
  <dcterms:modified xsi:type="dcterms:W3CDTF">2015-09-19T15:49:09Z</dcterms:modified>
</cp:coreProperties>
</file>