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6" r:id="rId4"/>
    <p:sldId id="258" r:id="rId5"/>
    <p:sldId id="259" r:id="rId6"/>
    <p:sldId id="264" r:id="rId7"/>
    <p:sldId id="265" r:id="rId8"/>
    <p:sldId id="266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2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2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4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7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8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45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1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5376-20E9-4D66-A753-8C01130F9F4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A1DC-147C-46EE-A9D2-AB61E228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4F4-6F6A-49F9-BE6A-3E45E1BB9C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977E-A2E2-4A72-A855-A73FF74F2F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6757" cy="763407"/>
          </a:xfrm>
        </p:spPr>
        <p:txBody>
          <a:bodyPr/>
          <a:lstStyle/>
          <a:p>
            <a:r>
              <a:rPr lang="en-US" dirty="0" smtClean="0"/>
              <a:t>Store the </a:t>
            </a:r>
            <a:r>
              <a:rPr lang="en-US" dirty="0" err="1" smtClean="0"/>
              <a:t>NewPVF.BAK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9814"/>
            <a:ext cx="10515600" cy="3103607"/>
          </a:xfrm>
        </p:spPr>
      </p:pic>
      <p:sp>
        <p:nvSpPr>
          <p:cNvPr id="5" name="Rounded Rectangular Callout 4"/>
          <p:cNvSpPr/>
          <p:nvPr/>
        </p:nvSpPr>
        <p:spPr>
          <a:xfrm>
            <a:off x="3650788" y="3423636"/>
            <a:ext cx="3848260" cy="901621"/>
          </a:xfrm>
          <a:prstGeom prst="wedgeRoundRectCallout">
            <a:avLst>
              <a:gd name="adj1" fmla="val -67402"/>
              <a:gd name="adj2" fmla="val -1126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Put the </a:t>
            </a:r>
            <a:r>
              <a:rPr lang="en-US" dirty="0" err="1" smtClean="0">
                <a:solidFill>
                  <a:prstClr val="white"/>
                </a:solidFill>
              </a:rPr>
              <a:t>NewPVF.BAK</a:t>
            </a:r>
            <a:r>
              <a:rPr lang="en-US" dirty="0" smtClean="0">
                <a:solidFill>
                  <a:prstClr val="white"/>
                </a:solidFill>
              </a:rPr>
              <a:t> file inside this Backup folder</a:t>
            </a:r>
            <a:r>
              <a:rPr lang="en-US" dirty="0" smtClean="0">
                <a:solidFill>
                  <a:prstClr val="white"/>
                </a:solidFill>
              </a:rPr>
              <a:t>. If necessary, create the Backup folder first.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5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94" y="655011"/>
            <a:ext cx="5179671" cy="5697057"/>
          </a:xfrm>
        </p:spPr>
      </p:pic>
      <p:sp>
        <p:nvSpPr>
          <p:cNvPr id="5" name="Rounded Rectangular Callout 4"/>
          <p:cNvSpPr/>
          <p:nvPr/>
        </p:nvSpPr>
        <p:spPr>
          <a:xfrm>
            <a:off x="5925212" y="4013946"/>
            <a:ext cx="3641263" cy="552449"/>
          </a:xfrm>
          <a:prstGeom prst="wedgeRoundRectCallout">
            <a:avLst>
              <a:gd name="adj1" fmla="val -80018"/>
              <a:gd name="adj2" fmla="val -8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</a:t>
            </a:r>
            <a:r>
              <a:rPr lang="en-US" dirty="0" err="1" smtClean="0">
                <a:solidFill>
                  <a:prstClr val="white"/>
                </a:solidFill>
              </a:rPr>
              <a:t>NewPVF</a:t>
            </a:r>
            <a:r>
              <a:rPr lang="en-US" dirty="0" smtClean="0">
                <a:solidFill>
                  <a:prstClr val="white"/>
                </a:solidFill>
              </a:rPr>
              <a:t> database is ready to use.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4" y="1095376"/>
            <a:ext cx="9804398" cy="5514974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33775" y="4676775"/>
            <a:ext cx="1800225" cy="552450"/>
          </a:xfrm>
          <a:prstGeom prst="wedgeRoundRectCallout">
            <a:avLst>
              <a:gd name="adj1" fmla="val 30527"/>
              <a:gd name="adj2" fmla="val -1530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Click Connect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24850" y="2262188"/>
            <a:ext cx="2724150" cy="709612"/>
          </a:xfrm>
          <a:prstGeom prst="wedgeRoundRectCallout">
            <a:avLst>
              <a:gd name="adj1" fmla="val -122215"/>
              <a:gd name="adj2" fmla="val 12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Select Database Engine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62675" y="4267201"/>
            <a:ext cx="5676900" cy="685799"/>
          </a:xfrm>
          <a:prstGeom prst="wedgeRoundRectCallout">
            <a:avLst>
              <a:gd name="adj1" fmla="val -47047"/>
              <a:gd name="adj2" fmla="val -243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Specify </a:t>
            </a:r>
            <a:r>
              <a:rPr lang="en-US" dirty="0" err="1" smtClean="0"/>
              <a:t>YourComputerName</a:t>
            </a:r>
            <a:r>
              <a:rPr lang="en-US" dirty="0" smtClean="0"/>
              <a:t>/</a:t>
            </a:r>
            <a:r>
              <a:rPr lang="en-US" dirty="0" err="1" smtClean="0"/>
              <a:t>DatabaseInstanceName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6"/>
            <a:ext cx="10515600" cy="730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Launch SQL Server 2014 and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Restore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2" y="1123950"/>
            <a:ext cx="9801578" cy="5513388"/>
          </a:xfrm>
        </p:spPr>
      </p:pic>
      <p:sp>
        <p:nvSpPr>
          <p:cNvPr id="6" name="Rounded Rectangular Callout 5"/>
          <p:cNvSpPr/>
          <p:nvPr/>
        </p:nvSpPr>
        <p:spPr>
          <a:xfrm>
            <a:off x="3762375" y="1223963"/>
            <a:ext cx="3143250" cy="566737"/>
          </a:xfrm>
          <a:prstGeom prst="wedgeRoundRectCallout">
            <a:avLst>
              <a:gd name="adj1" fmla="val -113124"/>
              <a:gd name="adj2" fmla="val 128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Right-click Database node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48094" y="2532386"/>
            <a:ext cx="3074104" cy="552449"/>
          </a:xfrm>
          <a:prstGeom prst="wedgeRoundRectCallout">
            <a:avLst>
              <a:gd name="adj1" fmla="val -111761"/>
              <a:gd name="adj2" fmla="val -19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Select </a:t>
            </a:r>
            <a:r>
              <a:rPr lang="en-US" dirty="0" smtClean="0">
                <a:solidFill>
                  <a:prstClr val="white"/>
                </a:solidFill>
              </a:rPr>
              <a:t>Restore Database…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60" y="506817"/>
            <a:ext cx="8981500" cy="5948741"/>
          </a:xfrm>
        </p:spPr>
      </p:pic>
      <p:sp>
        <p:nvSpPr>
          <p:cNvPr id="5" name="Rounded Rectangular Callout 4"/>
          <p:cNvSpPr/>
          <p:nvPr/>
        </p:nvSpPr>
        <p:spPr>
          <a:xfrm>
            <a:off x="4183449" y="690263"/>
            <a:ext cx="1905061" cy="552449"/>
          </a:xfrm>
          <a:prstGeom prst="wedgeRoundRectCallout">
            <a:avLst>
              <a:gd name="adj1" fmla="val -107576"/>
              <a:gd name="adj2" fmla="val 141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  <a:r>
              <a:rPr lang="en-US" dirty="0" smtClean="0">
                <a:solidFill>
                  <a:prstClr val="white"/>
                </a:solidFill>
              </a:rPr>
              <a:t>. </a:t>
            </a:r>
            <a:r>
              <a:rPr lang="en-US" dirty="0">
                <a:solidFill>
                  <a:prstClr val="white"/>
                </a:solidFill>
              </a:rPr>
              <a:t>Select </a:t>
            </a:r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935087" y="105199"/>
            <a:ext cx="3074104" cy="552449"/>
          </a:xfrm>
          <a:prstGeom prst="wedgeRoundRectCallout">
            <a:avLst>
              <a:gd name="adj1" fmla="val -76745"/>
              <a:gd name="adj2" fmla="val 11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Be sure General is selected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164913" y="786176"/>
            <a:ext cx="2142342" cy="552449"/>
          </a:xfrm>
          <a:prstGeom prst="wedgeRoundRectCallout">
            <a:avLst>
              <a:gd name="adj1" fmla="val 44716"/>
              <a:gd name="adj2" fmla="val 111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  <a:r>
              <a:rPr lang="en-US" dirty="0" smtClean="0">
                <a:solidFill>
                  <a:prstClr val="white"/>
                </a:solidFill>
              </a:rPr>
              <a:t>. Click this button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372087" y="2070966"/>
            <a:ext cx="2601924" cy="759044"/>
          </a:xfrm>
          <a:prstGeom prst="wedgeRoundRectCallout">
            <a:avLst>
              <a:gd name="adj1" fmla="val -62364"/>
              <a:gd name="adj2" fmla="val -39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</a:t>
            </a:r>
            <a:r>
              <a:rPr lang="en-US" dirty="0" smtClean="0">
                <a:solidFill>
                  <a:prstClr val="white"/>
                </a:solidFill>
              </a:rPr>
              <a:t>. </a:t>
            </a:r>
            <a:r>
              <a:rPr lang="en-US" dirty="0">
                <a:solidFill>
                  <a:prstClr val="white"/>
                </a:solidFill>
              </a:rPr>
              <a:t>Select </a:t>
            </a:r>
            <a:r>
              <a:rPr lang="en-US" dirty="0" smtClean="0">
                <a:solidFill>
                  <a:prstClr val="white"/>
                </a:solidFill>
              </a:rPr>
              <a:t>backup devices window should pop up.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90710" y="3252485"/>
            <a:ext cx="3918032" cy="2083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9170045" y="3814110"/>
            <a:ext cx="2021710" cy="552449"/>
          </a:xfrm>
          <a:prstGeom prst="wedgeRoundRectCallout">
            <a:avLst>
              <a:gd name="adj1" fmla="val -66978"/>
              <a:gd name="adj2" fmla="val -13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</a:t>
            </a:r>
            <a:r>
              <a:rPr lang="en-US" dirty="0" smtClean="0">
                <a:solidFill>
                  <a:prstClr val="white"/>
                </a:solidFill>
              </a:rPr>
              <a:t>. Click Add button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19" y="1001210"/>
            <a:ext cx="9300910" cy="5036857"/>
          </a:xfrm>
        </p:spPr>
      </p:pic>
      <p:sp>
        <p:nvSpPr>
          <p:cNvPr id="5" name="Rounded Rectangular Callout 4"/>
          <p:cNvSpPr/>
          <p:nvPr/>
        </p:nvSpPr>
        <p:spPr>
          <a:xfrm>
            <a:off x="6800729" y="2294621"/>
            <a:ext cx="2522678" cy="674285"/>
          </a:xfrm>
          <a:prstGeom prst="wedgeRoundRectCallout">
            <a:avLst>
              <a:gd name="adj1" fmla="val -41143"/>
              <a:gd name="adj2" fmla="val -149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</a:t>
            </a:r>
            <a:r>
              <a:rPr lang="en-US" dirty="0" smtClean="0">
                <a:solidFill>
                  <a:prstClr val="white"/>
                </a:solidFill>
              </a:rPr>
              <a:t>Enter the path to your backup file folder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39899" y="3643072"/>
            <a:ext cx="3143250" cy="566737"/>
          </a:xfrm>
          <a:prstGeom prst="wedgeRoundRectCallout">
            <a:avLst>
              <a:gd name="adj1" fmla="val -37451"/>
              <a:gd name="adj2" fmla="val 215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  <a:r>
              <a:rPr lang="en-US" dirty="0" smtClean="0">
                <a:solidFill>
                  <a:prstClr val="white"/>
                </a:solidFill>
              </a:rPr>
              <a:t>. Enter the backup file name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06248" y="4349127"/>
            <a:ext cx="1920795" cy="566737"/>
          </a:xfrm>
          <a:prstGeom prst="wedgeRoundRectCallout">
            <a:avLst>
              <a:gd name="adj1" fmla="val 58142"/>
              <a:gd name="adj2" fmla="val 163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3. Click OK button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96" y="781291"/>
            <a:ext cx="9108808" cy="5337798"/>
          </a:xfrm>
        </p:spPr>
      </p:pic>
      <p:sp>
        <p:nvSpPr>
          <p:cNvPr id="5" name="Rounded Rectangular Callout 4"/>
          <p:cNvSpPr/>
          <p:nvPr/>
        </p:nvSpPr>
        <p:spPr>
          <a:xfrm>
            <a:off x="4775160" y="4354915"/>
            <a:ext cx="1920795" cy="566737"/>
          </a:xfrm>
          <a:prstGeom prst="wedgeRoundRectCallout">
            <a:avLst>
              <a:gd name="adj1" fmla="val 58142"/>
              <a:gd name="adj2" fmla="val 1635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Click OK button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48" y="769716"/>
            <a:ext cx="8556792" cy="5661890"/>
          </a:xfrm>
        </p:spPr>
      </p:pic>
      <p:sp>
        <p:nvSpPr>
          <p:cNvPr id="5" name="Rounded Rectangular Callout 4"/>
          <p:cNvSpPr/>
          <p:nvPr/>
        </p:nvSpPr>
        <p:spPr>
          <a:xfrm>
            <a:off x="729809" y="2514540"/>
            <a:ext cx="1666151" cy="566737"/>
          </a:xfrm>
          <a:prstGeom prst="wedgeRoundRectCallout">
            <a:avLst>
              <a:gd name="adj1" fmla="val 29217"/>
              <a:gd name="adj2" fmla="val -192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Click Options node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7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49" y="769717"/>
            <a:ext cx="8609901" cy="5181540"/>
          </a:xfrm>
        </p:spPr>
      </p:pic>
      <p:sp>
        <p:nvSpPr>
          <p:cNvPr id="6" name="Rounded Rectangular Callout 5"/>
          <p:cNvSpPr/>
          <p:nvPr/>
        </p:nvSpPr>
        <p:spPr>
          <a:xfrm>
            <a:off x="6251199" y="1030390"/>
            <a:ext cx="3986573" cy="705812"/>
          </a:xfrm>
          <a:prstGeom prst="wedgeRoundRectCallout">
            <a:avLst>
              <a:gd name="adj1" fmla="val -73223"/>
              <a:gd name="adj2" fmla="val -10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1. Put a checkmark to overwrite existing </a:t>
            </a:r>
            <a:r>
              <a:rPr lang="en-US" dirty="0" err="1" smtClean="0">
                <a:solidFill>
                  <a:prstClr val="white"/>
                </a:solidFill>
              </a:rPr>
              <a:t>NewPVF</a:t>
            </a:r>
            <a:r>
              <a:rPr lang="en-US" dirty="0" smtClean="0">
                <a:solidFill>
                  <a:prstClr val="white"/>
                </a:solidFill>
              </a:rPr>
              <a:t> database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407982" y="4187566"/>
            <a:ext cx="2096042" cy="552449"/>
          </a:xfrm>
          <a:prstGeom prst="wedgeRoundRectCallout">
            <a:avLst>
              <a:gd name="adj1" fmla="val -60780"/>
              <a:gd name="adj2" fmla="val 192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2. Click OK button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8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091531"/>
            <a:ext cx="7277100" cy="3819525"/>
          </a:xfrm>
        </p:spPr>
      </p:pic>
      <p:sp>
        <p:nvSpPr>
          <p:cNvPr id="5" name="Rounded Rectangular Callout 4"/>
          <p:cNvSpPr/>
          <p:nvPr/>
        </p:nvSpPr>
        <p:spPr>
          <a:xfrm>
            <a:off x="8552666" y="2770188"/>
            <a:ext cx="2512732" cy="552449"/>
          </a:xfrm>
          <a:prstGeom prst="wedgeRoundRectCallout">
            <a:avLst>
              <a:gd name="adj1" fmla="val -60047"/>
              <a:gd name="adj2" fmla="val 58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  <a:r>
              <a:rPr lang="en-US" dirty="0" smtClean="0">
                <a:solidFill>
                  <a:prstClr val="white"/>
                </a:solidFill>
              </a:rPr>
              <a:t>. Successful message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686529" y="4001293"/>
            <a:ext cx="2096042" cy="552449"/>
          </a:xfrm>
          <a:prstGeom prst="wedgeRoundRectCallout">
            <a:avLst>
              <a:gd name="adj1" fmla="val -51116"/>
              <a:gd name="adj2" fmla="val 119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</a:t>
            </a:r>
            <a:r>
              <a:rPr lang="en-US" dirty="0" smtClean="0">
                <a:solidFill>
                  <a:prstClr val="white"/>
                </a:solidFill>
              </a:rPr>
              <a:t>Click OK button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Store the NewPVF.BAK file</vt:lpstr>
      <vt:lpstr>PowerPoint Presentation</vt:lpstr>
      <vt:lpstr>Select Restore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myultrabook</dc:creator>
  <cp:lastModifiedBy>myultrabook</cp:lastModifiedBy>
  <cp:revision>11</cp:revision>
  <dcterms:created xsi:type="dcterms:W3CDTF">2018-09-12T03:54:40Z</dcterms:created>
  <dcterms:modified xsi:type="dcterms:W3CDTF">2019-01-26T03:46:36Z</dcterms:modified>
</cp:coreProperties>
</file>