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59" r:id="rId6"/>
    <p:sldId id="261" r:id="rId7"/>
    <p:sldId id="262" r:id="rId8"/>
    <p:sldId id="273" r:id="rId9"/>
    <p:sldId id="271" r:id="rId10"/>
    <p:sldId id="263" r:id="rId11"/>
    <p:sldId id="266" r:id="rId12"/>
    <p:sldId id="264" r:id="rId13"/>
    <p:sldId id="267" r:id="rId14"/>
    <p:sldId id="265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0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50E3-1BD8-4A86-A702-0440341AF9A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JavaScript – Language Features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- else</a:t>
            </a:r>
          </a:p>
          <a:p>
            <a:r>
              <a:rPr lang="en-US" dirty="0" smtClean="0"/>
              <a:t>switch – case - default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for…in</a:t>
            </a:r>
          </a:p>
        </p:txBody>
      </p:sp>
    </p:spTree>
    <p:extLst>
      <p:ext uri="{BB962C8B-B14F-4D97-AF65-F5344CB8AC3E}">
        <p14:creationId xmlns:p14="http://schemas.microsoft.com/office/powerpoint/2010/main" val="32335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to store data in a list format</a:t>
            </a:r>
          </a:p>
          <a:p>
            <a:r>
              <a:rPr lang="en-US" dirty="0" smtClean="0"/>
              <a:t>Zero index based</a:t>
            </a:r>
          </a:p>
          <a:p>
            <a:r>
              <a:rPr lang="en-US" dirty="0" smtClean="0"/>
              <a:t>Length to get the count</a:t>
            </a:r>
          </a:p>
          <a:p>
            <a:r>
              <a:rPr lang="en-US" dirty="0" smtClean="0"/>
              <a:t>Unlike other programming languages it can contain items of different data types.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var numbers = [1, 2, 3, 4, 5, ”Red”,];</a:t>
            </a:r>
          </a:p>
          <a:p>
            <a:pPr marL="0" indent="0">
              <a:buNone/>
            </a:pPr>
            <a:r>
              <a:rPr lang="da-DK" dirty="0" smtClean="0"/>
              <a:t>console.log(numbers[4]);  //5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numbers.push(6); // appends item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0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in JavaScript is an object except primitive types.</a:t>
            </a:r>
          </a:p>
          <a:p>
            <a:r>
              <a:rPr lang="en-US" dirty="0" smtClean="0"/>
              <a:t>Collection of properties and functions</a:t>
            </a:r>
          </a:p>
          <a:p>
            <a:r>
              <a:rPr lang="en-US" dirty="0" smtClean="0"/>
              <a:t>New properties can be added on the fly</a:t>
            </a:r>
          </a:p>
          <a:p>
            <a:r>
              <a:rPr lang="en-US" dirty="0" smtClean="0"/>
              <a:t>Non existent properties returns undefined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customer = {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: 'Prasad',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: ‘Honrao’,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Age: '30'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54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with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// Object with single property and single function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customer = {</a:t>
            </a:r>
          </a:p>
          <a:p>
            <a:pPr marL="0" indent="0">
              <a:buNone/>
            </a:pPr>
            <a:r>
              <a:rPr lang="en-US" dirty="0" smtClean="0"/>
              <a:t>    name: "Prasad",</a:t>
            </a:r>
          </a:p>
          <a:p>
            <a:pPr marL="0" indent="0">
              <a:buNone/>
            </a:pPr>
            <a:r>
              <a:rPr lang="en-US" dirty="0" smtClean="0"/>
              <a:t>    Greet: function (</a:t>
            </a:r>
            <a:r>
              <a:rPr lang="en-US" dirty="0" err="1" smtClean="0"/>
              <a:t>userName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console.log("Hello " + </a:t>
            </a:r>
            <a:r>
              <a:rPr lang="en-US" dirty="0" err="1" smtClean="0"/>
              <a:t>userName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console.log(customer.name);</a:t>
            </a:r>
          </a:p>
          <a:p>
            <a:pPr marL="0" indent="0">
              <a:buNone/>
            </a:pPr>
            <a:r>
              <a:rPr lang="en-US" dirty="0" err="1" smtClean="0"/>
              <a:t>customer.Greet</a:t>
            </a:r>
            <a:r>
              <a:rPr lang="en-US" dirty="0" smtClean="0"/>
              <a:t>("Prasad");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: == X ===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3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Function Declaration</a:t>
            </a:r>
          </a:p>
          <a:p>
            <a:r>
              <a:rPr lang="en-US" dirty="0" smtClean="0"/>
              <a:t>Function Expression</a:t>
            </a:r>
          </a:p>
          <a:p>
            <a:r>
              <a:rPr lang="en-US" dirty="0" smtClean="0"/>
              <a:t>Anonymous Functions</a:t>
            </a:r>
          </a:p>
          <a:p>
            <a:r>
              <a:rPr lang="en-US" dirty="0" smtClean="0"/>
              <a:t>IIFE	</a:t>
            </a:r>
          </a:p>
          <a:p>
            <a:r>
              <a:rPr lang="en-US" dirty="0" smtClean="0"/>
              <a:t>Local and Global Scope</a:t>
            </a:r>
          </a:p>
          <a:p>
            <a:r>
              <a:rPr lang="en-US" dirty="0" smtClean="0"/>
              <a:t>Hoisting!!!</a:t>
            </a:r>
          </a:p>
          <a:p>
            <a:r>
              <a:rPr lang="en-US" dirty="0" smtClean="0"/>
              <a:t>Function Constructor aka Class</a:t>
            </a:r>
          </a:p>
          <a:p>
            <a:r>
              <a:rPr lang="en-US" dirty="0" smtClean="0"/>
              <a:t>Overloading</a:t>
            </a:r>
          </a:p>
          <a:p>
            <a:r>
              <a:rPr lang="en-US" dirty="0" smtClean="0"/>
              <a:t>Parameter Passing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Closure</a:t>
            </a:r>
          </a:p>
          <a:p>
            <a:r>
              <a:rPr lang="en-US" dirty="0" smtClean="0"/>
              <a:t>Nested Functions</a:t>
            </a:r>
          </a:p>
          <a:p>
            <a:r>
              <a:rPr lang="en-US" dirty="0" smtClean="0"/>
              <a:t>Callback Functions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smtClean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11529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5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by Netscape in 1995</a:t>
            </a:r>
          </a:p>
          <a:p>
            <a:r>
              <a:rPr lang="en-US" dirty="0" smtClean="0"/>
              <a:t>No Java</a:t>
            </a:r>
          </a:p>
          <a:p>
            <a:r>
              <a:rPr lang="en-US" dirty="0" smtClean="0"/>
              <a:t>Runs on any PC, any OS, any browser</a:t>
            </a:r>
          </a:p>
          <a:p>
            <a:r>
              <a:rPr lang="en-US" dirty="0" smtClean="0"/>
              <a:t>Runs on both client and server side</a:t>
            </a:r>
          </a:p>
          <a:p>
            <a:r>
              <a:rPr lang="en-US" dirty="0" smtClean="0"/>
              <a:t>Widely used in client, server,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Library and frameworks like </a:t>
            </a:r>
            <a:r>
              <a:rPr lang="en-US" dirty="0" err="1" smtClean="0"/>
              <a:t>jQuery</a:t>
            </a:r>
            <a:r>
              <a:rPr lang="en-US" dirty="0" smtClean="0"/>
              <a:t>, AngularJS, NodeJS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pic>
        <p:nvPicPr>
          <p:cNvPr id="6" name="Picture 2" descr="https://yourbodycard.files.wordpress.com/2012/04/on-your-mark-get-ready-go1.jpg?w=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19" y="1825625"/>
            <a:ext cx="58932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13951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Choose your favorite tool to play with – Notepad, Web browser, Visual Studio, WebMatrix, Sublime, VSCode, Node, </a:t>
            </a:r>
            <a:r>
              <a:rPr lang="en-US" dirty="0" err="1" smtClean="0"/>
              <a:t>Plunker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JavaScript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dialogs using alert, confirm and prompt</a:t>
            </a:r>
          </a:p>
          <a:p>
            <a:r>
              <a:rPr lang="en-US" dirty="0" smtClean="0"/>
              <a:t>Basic arithmetic operators +, - , *, /, %, ++,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Console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friend to quickly debug JavaScript code and its free!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console.log</a:t>
            </a:r>
          </a:p>
          <a:p>
            <a:r>
              <a:rPr lang="en-US" dirty="0" smtClean="0"/>
              <a:t>console.warn</a:t>
            </a:r>
          </a:p>
          <a:p>
            <a:r>
              <a:rPr lang="en-US" dirty="0" smtClean="0"/>
              <a:t>console.error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599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– The weird 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5353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1402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and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null, undefined, </a:t>
            </a:r>
            <a:r>
              <a:rPr lang="en-US" dirty="0" err="1" smtClean="0"/>
              <a:t>NaN</a:t>
            </a:r>
            <a:r>
              <a:rPr lang="en-US" dirty="0" smtClean="0"/>
              <a:t>, “”, and 0 are False values</a:t>
            </a:r>
          </a:p>
          <a:p>
            <a:r>
              <a:rPr lang="en-US" dirty="0" smtClean="0"/>
              <a:t>Everything else is True</a:t>
            </a:r>
          </a:p>
        </p:txBody>
      </p:sp>
    </p:spTree>
    <p:extLst>
      <p:ext uri="{BB962C8B-B14F-4D97-AF65-F5344CB8AC3E}">
        <p14:creationId xmlns:p14="http://schemas.microsoft.com/office/powerpoint/2010/main" val="28202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327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JavaScript – Language Features</vt:lpstr>
      <vt:lpstr>Background</vt:lpstr>
      <vt:lpstr>Before we begin</vt:lpstr>
      <vt:lpstr>Hello JavaScript World</vt:lpstr>
      <vt:lpstr>Browser Console </vt:lpstr>
      <vt:lpstr>Primitive Data Types</vt:lpstr>
      <vt:lpstr>Primitive Data Types – The weird one!</vt:lpstr>
      <vt:lpstr>Operators</vt:lpstr>
      <vt:lpstr>True and False</vt:lpstr>
      <vt:lpstr>Control Statements</vt:lpstr>
      <vt:lpstr>Arrays</vt:lpstr>
      <vt:lpstr>Objects</vt:lpstr>
      <vt:lpstr>Objects with methods</vt:lpstr>
      <vt:lpstr>Equality : == X ===</vt:lpstr>
      <vt:lpstr>Functions</vt:lpstr>
      <vt:lpstr>Object Oriented Concepts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Honrao, Prasad(Cognizant)</dc:creator>
  <cp:lastModifiedBy>Honrao, Prasad(Cognizant)</cp:lastModifiedBy>
  <cp:revision>64</cp:revision>
  <dcterms:created xsi:type="dcterms:W3CDTF">2015-07-03T08:59:10Z</dcterms:created>
  <dcterms:modified xsi:type="dcterms:W3CDTF">2015-07-06T04:59:29Z</dcterms:modified>
</cp:coreProperties>
</file>