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90" y="-1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06-11-2014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06-11-2014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06-11-2014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06-11-2014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06-11-2014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06-11-2014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06-11-2014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06-11-2014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06-11-2014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06-11-2014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06-11-2014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B3FDA-B332-411E-8B54-E3A1986FFE68}" type="datetimeFigureOut">
              <a:rPr lang="en-IN" smtClean="0"/>
              <a:pPr/>
              <a:t>06-11-2014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google.com/p/selenium/wiki/Grid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90800" y="391180"/>
            <a:ext cx="4495800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</a:t>
            </a:r>
            <a:r>
              <a:rPr lang="en-US" sz="2800" b="1" dirty="0" smtClean="0"/>
              <a:t>SELENIUM GRID</a:t>
            </a:r>
          </a:p>
        </p:txBody>
      </p:sp>
      <p:pic>
        <p:nvPicPr>
          <p:cNvPr id="5" name="Picture 2" descr="http://seleniumhq.org/selenium-gr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556792"/>
            <a:ext cx="7093793" cy="472970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63688" y="1124744"/>
            <a:ext cx="473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hlinkClick r:id="rId4"/>
              </a:rPr>
              <a:t>https://code.google.com/p/selenium/wiki/Grid2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37" name="TextBox 36"/>
          <p:cNvSpPr txBox="1"/>
          <p:nvPr/>
        </p:nvSpPr>
        <p:spPr>
          <a:xfrm>
            <a:off x="1475656" y="113719"/>
            <a:ext cx="568863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@</a:t>
            </a:r>
            <a:r>
              <a:rPr lang="en-IN" sz="2000" dirty="0" err="1" smtClean="0"/>
              <a:t>DataProvider</a:t>
            </a:r>
            <a:endParaRPr lang="en-IN" sz="2000" b="1" dirty="0" smtClean="0"/>
          </a:p>
          <a:p>
            <a:r>
              <a:rPr lang="en-IN" sz="2000" b="1" dirty="0" smtClean="0"/>
              <a:t>public Object[][] </a:t>
            </a:r>
            <a:r>
              <a:rPr lang="en-IN" sz="2000" b="1" dirty="0" err="1" smtClean="0"/>
              <a:t>getData</a:t>
            </a:r>
            <a:r>
              <a:rPr lang="en-IN" sz="2000" b="1" dirty="0" smtClean="0"/>
              <a:t>(){</a:t>
            </a:r>
          </a:p>
          <a:p>
            <a:endParaRPr lang="en-IN" sz="2000" dirty="0" smtClean="0"/>
          </a:p>
          <a:p>
            <a:r>
              <a:rPr lang="en-IN" sz="2000" dirty="0" smtClean="0"/>
              <a:t>Object[][] data = </a:t>
            </a:r>
            <a:r>
              <a:rPr lang="en-IN" sz="2000" b="1" dirty="0" smtClean="0"/>
              <a:t>new Object[2][2];</a:t>
            </a:r>
          </a:p>
          <a:p>
            <a:r>
              <a:rPr lang="en-IN" sz="2000" dirty="0" smtClean="0"/>
              <a:t>data[0][0] = "selenium";</a:t>
            </a:r>
          </a:p>
          <a:p>
            <a:r>
              <a:rPr lang="en-IN" sz="2000" dirty="0" smtClean="0"/>
              <a:t>data[0][1] = "</a:t>
            </a:r>
            <a:r>
              <a:rPr lang="en-IN" sz="2000" dirty="0" err="1" smtClean="0"/>
              <a:t>firefox</a:t>
            </a:r>
            <a:r>
              <a:rPr lang="en-IN" sz="2000" dirty="0" smtClean="0"/>
              <a:t>";</a:t>
            </a:r>
          </a:p>
          <a:p>
            <a:endParaRPr lang="en-IN" sz="2000" dirty="0" smtClean="0"/>
          </a:p>
          <a:p>
            <a:r>
              <a:rPr lang="en-IN" sz="2000" dirty="0" smtClean="0"/>
              <a:t>data[1][0] = "selenium";</a:t>
            </a:r>
          </a:p>
          <a:p>
            <a:r>
              <a:rPr lang="en-IN" sz="2000" dirty="0" smtClean="0"/>
              <a:t>data[1][1] = "chrome";</a:t>
            </a:r>
          </a:p>
          <a:p>
            <a:endParaRPr lang="en-IN" sz="2000" dirty="0" smtClean="0"/>
          </a:p>
          <a:p>
            <a:r>
              <a:rPr lang="en-IN" sz="2000" b="1" dirty="0" smtClean="0"/>
              <a:t>return data;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691680" y="391180"/>
            <a:ext cx="6229672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</a:t>
            </a:r>
            <a:r>
              <a:rPr lang="en-IN" sz="2800" dirty="0" smtClean="0"/>
              <a:t>Single test on a single node – Parallely on multiple browsers</a:t>
            </a:r>
            <a:endParaRPr lang="en-US" sz="28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475656" y="1628800"/>
            <a:ext cx="568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public class </a:t>
            </a:r>
            <a:r>
              <a:rPr lang="en-IN" sz="2000" b="1" dirty="0" err="1" smtClean="0"/>
              <a:t>testSearch</a:t>
            </a:r>
            <a:r>
              <a:rPr lang="en-IN" sz="2000" b="1" dirty="0" smtClean="0"/>
              <a:t> {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@Test(</a:t>
            </a:r>
            <a:r>
              <a:rPr lang="en-IN" sz="2000" dirty="0" err="1" smtClean="0"/>
              <a:t>dataProvider</a:t>
            </a:r>
            <a:r>
              <a:rPr lang="en-IN" sz="2000" dirty="0" smtClean="0"/>
              <a:t>="</a:t>
            </a:r>
            <a:r>
              <a:rPr lang="en-IN" sz="2000" dirty="0" err="1" smtClean="0"/>
              <a:t>getData</a:t>
            </a:r>
            <a:r>
              <a:rPr lang="en-IN" sz="2000" dirty="0" smtClean="0"/>
              <a:t>")</a:t>
            </a:r>
          </a:p>
          <a:p>
            <a:r>
              <a:rPr lang="en-IN" sz="2000" b="1" dirty="0" smtClean="0"/>
              <a:t>public void </a:t>
            </a:r>
            <a:r>
              <a:rPr lang="en-IN" sz="2000" b="1" dirty="0" err="1" smtClean="0"/>
              <a:t>doSearch</a:t>
            </a:r>
            <a:r>
              <a:rPr lang="en-IN" sz="2000" b="1" dirty="0" smtClean="0"/>
              <a:t>(String text, String browser) throws </a:t>
            </a:r>
            <a:r>
              <a:rPr lang="en-IN" sz="2000" b="1" dirty="0" err="1" smtClean="0"/>
              <a:t>MalformedURLException</a:t>
            </a:r>
            <a:r>
              <a:rPr lang="en-IN" sz="2000" b="1" dirty="0" smtClean="0"/>
              <a:t>{</a:t>
            </a:r>
          </a:p>
          <a:p>
            <a:endParaRPr lang="en-IN" sz="2000" dirty="0" smtClean="0"/>
          </a:p>
          <a:p>
            <a:r>
              <a:rPr lang="en-IN" sz="2000" dirty="0" err="1" smtClean="0"/>
              <a:t>System.out.println</a:t>
            </a:r>
            <a:r>
              <a:rPr lang="en-IN" sz="2000" dirty="0" smtClean="0"/>
              <a:t>(browser);</a:t>
            </a:r>
          </a:p>
          <a:p>
            <a:r>
              <a:rPr lang="en-IN" sz="2000" dirty="0" err="1" smtClean="0"/>
              <a:t>DesiredCapabilities</a:t>
            </a:r>
            <a:r>
              <a:rPr lang="en-IN" sz="2000" dirty="0" smtClean="0"/>
              <a:t> capabilities = </a:t>
            </a:r>
            <a:r>
              <a:rPr lang="en-IN" sz="2000" b="1" dirty="0" smtClean="0"/>
              <a:t>null;</a:t>
            </a:r>
          </a:p>
          <a:p>
            <a:r>
              <a:rPr lang="en-IN" sz="2000" b="1" dirty="0" smtClean="0"/>
              <a:t>if(</a:t>
            </a:r>
            <a:r>
              <a:rPr lang="en-IN" sz="2000" b="1" dirty="0" err="1" smtClean="0"/>
              <a:t>browser.equals</a:t>
            </a:r>
            <a:r>
              <a:rPr lang="en-IN" sz="2000" b="1" dirty="0" smtClean="0"/>
              <a:t>("</a:t>
            </a:r>
            <a:r>
              <a:rPr lang="en-IN" sz="2000" b="1" dirty="0" err="1" smtClean="0"/>
              <a:t>firefox</a:t>
            </a:r>
            <a:r>
              <a:rPr lang="en-IN" sz="2000" b="1" dirty="0" smtClean="0"/>
              <a:t>")){</a:t>
            </a:r>
          </a:p>
          <a:p>
            <a:endParaRPr lang="en-IN" sz="2000" dirty="0" smtClean="0"/>
          </a:p>
          <a:p>
            <a:r>
              <a:rPr lang="en-IN" sz="2000" dirty="0" smtClean="0"/>
              <a:t>capabilities = </a:t>
            </a:r>
            <a:r>
              <a:rPr lang="en-IN" sz="2000" dirty="0" err="1" smtClean="0"/>
              <a:t>DesiredCapabilities.firefox</a:t>
            </a:r>
            <a:r>
              <a:rPr lang="en-IN" sz="2000" dirty="0" smtClean="0"/>
              <a:t>();</a:t>
            </a:r>
          </a:p>
          <a:p>
            <a:r>
              <a:rPr lang="en-IN" sz="2000" dirty="0" err="1" smtClean="0"/>
              <a:t>capabilities.setBrowserName</a:t>
            </a:r>
            <a:r>
              <a:rPr lang="en-IN" sz="2000" dirty="0" smtClean="0"/>
              <a:t>("</a:t>
            </a:r>
            <a:r>
              <a:rPr lang="en-IN" sz="2000" dirty="0" err="1" smtClean="0"/>
              <a:t>firefox</a:t>
            </a:r>
            <a:r>
              <a:rPr lang="en-IN" sz="2000" dirty="0" smtClean="0"/>
              <a:t>");</a:t>
            </a:r>
          </a:p>
          <a:p>
            <a:r>
              <a:rPr lang="en-IN" sz="2000" dirty="0" err="1" smtClean="0"/>
              <a:t>capabilities.setPlatform</a:t>
            </a:r>
            <a:r>
              <a:rPr lang="en-IN" sz="2000" dirty="0" smtClean="0"/>
              <a:t>(</a:t>
            </a:r>
            <a:r>
              <a:rPr lang="en-IN" sz="2000" dirty="0" err="1" smtClean="0"/>
              <a:t>Platform.ANY</a:t>
            </a:r>
            <a:r>
              <a:rPr lang="en-IN" sz="2000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37" name="TextBox 36"/>
          <p:cNvSpPr txBox="1"/>
          <p:nvPr/>
        </p:nvSpPr>
        <p:spPr>
          <a:xfrm>
            <a:off x="1475656" y="113719"/>
            <a:ext cx="56886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}</a:t>
            </a:r>
            <a:r>
              <a:rPr lang="en-IN" sz="2000" b="1" dirty="0" smtClean="0"/>
              <a:t>else if(</a:t>
            </a:r>
            <a:r>
              <a:rPr lang="en-IN" sz="2000" b="1" dirty="0" err="1" smtClean="0"/>
              <a:t>browser.equals</a:t>
            </a:r>
            <a:r>
              <a:rPr lang="en-IN" sz="2000" b="1" dirty="0" smtClean="0"/>
              <a:t>("</a:t>
            </a:r>
            <a:r>
              <a:rPr lang="en-IN" sz="2000" b="1" dirty="0" err="1" smtClean="0"/>
              <a:t>ie</a:t>
            </a:r>
            <a:r>
              <a:rPr lang="en-IN" sz="2000" b="1" dirty="0" smtClean="0"/>
              <a:t>")){</a:t>
            </a:r>
          </a:p>
          <a:p>
            <a:endParaRPr lang="en-IN" sz="2000" dirty="0" smtClean="0"/>
          </a:p>
          <a:p>
            <a:r>
              <a:rPr lang="en-IN" sz="2000" dirty="0" smtClean="0"/>
              <a:t>capabilities = </a:t>
            </a:r>
            <a:r>
              <a:rPr lang="en-IN" sz="2000" dirty="0" err="1" smtClean="0"/>
              <a:t>DesiredCapabilities.</a:t>
            </a:r>
            <a:r>
              <a:rPr lang="en-IN" sz="2000" i="1" dirty="0" err="1" smtClean="0"/>
              <a:t>internetExplorer</a:t>
            </a:r>
            <a:r>
              <a:rPr lang="en-IN" sz="2000" i="1" dirty="0" smtClean="0"/>
              <a:t>();</a:t>
            </a:r>
          </a:p>
          <a:p>
            <a:r>
              <a:rPr lang="en-IN" sz="2000" dirty="0" err="1" smtClean="0"/>
              <a:t>capabilities.setBrowserName</a:t>
            </a:r>
            <a:r>
              <a:rPr lang="en-IN" sz="2000" dirty="0" smtClean="0"/>
              <a:t>("</a:t>
            </a:r>
            <a:r>
              <a:rPr lang="en-IN" sz="2000" dirty="0" err="1" smtClean="0"/>
              <a:t>iexplore</a:t>
            </a:r>
            <a:r>
              <a:rPr lang="en-IN" sz="2000" dirty="0" smtClean="0"/>
              <a:t>");</a:t>
            </a:r>
          </a:p>
          <a:p>
            <a:r>
              <a:rPr lang="en-IN" sz="2000" dirty="0" err="1" smtClean="0"/>
              <a:t>capabilities.setPlatform</a:t>
            </a:r>
            <a:r>
              <a:rPr lang="en-IN" sz="2000" dirty="0" smtClean="0"/>
              <a:t>(</a:t>
            </a:r>
            <a:r>
              <a:rPr lang="en-IN" sz="2000" dirty="0" err="1" smtClean="0"/>
              <a:t>Platform.</a:t>
            </a:r>
            <a:r>
              <a:rPr lang="en-IN" sz="2000" i="1" dirty="0" err="1" smtClean="0"/>
              <a:t>WINDOWS</a:t>
            </a:r>
            <a:r>
              <a:rPr lang="en-IN" sz="2000" i="1" dirty="0" smtClean="0"/>
              <a:t>);</a:t>
            </a:r>
          </a:p>
          <a:p>
            <a:endParaRPr lang="en-IN" sz="2000" dirty="0" smtClean="0"/>
          </a:p>
          <a:p>
            <a:r>
              <a:rPr lang="en-IN" sz="2000" dirty="0" smtClean="0"/>
              <a:t>}</a:t>
            </a:r>
            <a:r>
              <a:rPr lang="en-IN" sz="2000" b="1" dirty="0" smtClean="0"/>
              <a:t>else if(</a:t>
            </a:r>
            <a:r>
              <a:rPr lang="en-IN" sz="2000" b="1" dirty="0" err="1" smtClean="0"/>
              <a:t>browser.equals</a:t>
            </a:r>
            <a:r>
              <a:rPr lang="en-IN" sz="2000" b="1" dirty="0" smtClean="0"/>
              <a:t>("chrome")){</a:t>
            </a:r>
          </a:p>
          <a:p>
            <a:endParaRPr lang="en-IN" sz="2000" dirty="0" smtClean="0"/>
          </a:p>
          <a:p>
            <a:r>
              <a:rPr lang="en-IN" sz="2000" dirty="0" smtClean="0"/>
              <a:t>capabilities = </a:t>
            </a:r>
            <a:r>
              <a:rPr lang="en-IN" sz="2000" dirty="0" err="1" smtClean="0"/>
              <a:t>DesiredCapabilities.</a:t>
            </a:r>
            <a:r>
              <a:rPr lang="en-IN" sz="2000" i="1" dirty="0" err="1" smtClean="0"/>
              <a:t>chrome</a:t>
            </a:r>
            <a:r>
              <a:rPr lang="en-IN" sz="2000" i="1" dirty="0" smtClean="0"/>
              <a:t>();</a:t>
            </a:r>
          </a:p>
          <a:p>
            <a:r>
              <a:rPr lang="en-IN" sz="2000" dirty="0" err="1" smtClean="0"/>
              <a:t>capabilities.setBrowserName</a:t>
            </a:r>
            <a:r>
              <a:rPr lang="en-IN" sz="2000" dirty="0" smtClean="0"/>
              <a:t>("chrome");</a:t>
            </a:r>
          </a:p>
          <a:p>
            <a:endParaRPr lang="en-IN" sz="2000" dirty="0" smtClean="0"/>
          </a:p>
          <a:p>
            <a:r>
              <a:rPr lang="en-IN" sz="2000" dirty="0" err="1" smtClean="0"/>
              <a:t>capabilities.setPlatform</a:t>
            </a:r>
            <a:r>
              <a:rPr lang="en-IN" sz="2000" dirty="0" smtClean="0"/>
              <a:t>(</a:t>
            </a:r>
            <a:r>
              <a:rPr lang="en-IN" sz="2000" dirty="0" err="1" smtClean="0"/>
              <a:t>Platform.</a:t>
            </a:r>
            <a:r>
              <a:rPr lang="en-IN" sz="2000" i="1" dirty="0" err="1" smtClean="0"/>
              <a:t>ANY</a:t>
            </a:r>
            <a:r>
              <a:rPr lang="en-IN" sz="2000" i="1" dirty="0" smtClean="0"/>
              <a:t>);</a:t>
            </a:r>
          </a:p>
          <a:p>
            <a:r>
              <a:rPr lang="en-IN" sz="2000" dirty="0" smtClean="0"/>
              <a:t>}</a:t>
            </a:r>
          </a:p>
          <a:p>
            <a:r>
              <a:rPr lang="en-IN" sz="2000" dirty="0" smtClean="0"/>
              <a:t> //require for WebDriver</a:t>
            </a:r>
          </a:p>
          <a:p>
            <a:r>
              <a:rPr lang="en-IN" sz="2000" dirty="0" err="1" smtClean="0"/>
              <a:t>RemoteWebDriver</a:t>
            </a:r>
            <a:r>
              <a:rPr lang="en-IN" sz="2000" dirty="0" smtClean="0"/>
              <a:t> driver = </a:t>
            </a:r>
            <a:r>
              <a:rPr lang="en-IN" sz="2000" b="1" dirty="0" smtClean="0"/>
              <a:t>new </a:t>
            </a:r>
            <a:r>
              <a:rPr lang="en-IN" sz="2000" b="1" dirty="0" err="1" smtClean="0"/>
              <a:t>RemoteWebDriver</a:t>
            </a:r>
            <a:r>
              <a:rPr lang="en-IN" sz="2000" b="1" dirty="0" smtClean="0"/>
              <a:t>(new URL("http://localhost:4444/wd/hub"), capabilities);</a:t>
            </a:r>
          </a:p>
          <a:p>
            <a:r>
              <a:rPr lang="en-IN" sz="2000" dirty="0" smtClean="0"/>
              <a:t>//</a:t>
            </a:r>
            <a:r>
              <a:rPr lang="en-IN" sz="2000" dirty="0" err="1" smtClean="0"/>
              <a:t>RemoteWebDriver</a:t>
            </a:r>
            <a:r>
              <a:rPr lang="en-IN" sz="2000" dirty="0" smtClean="0"/>
              <a:t> driver = new </a:t>
            </a:r>
            <a:r>
              <a:rPr lang="en-IN" sz="2000" dirty="0" err="1" smtClean="0"/>
              <a:t>FirefoxDriver</a:t>
            </a:r>
            <a:r>
              <a:rPr lang="en-IN" sz="2000" dirty="0" smtClean="0"/>
              <a:t>();</a:t>
            </a:r>
          </a:p>
          <a:p>
            <a:r>
              <a:rPr lang="en-IN" sz="2000" dirty="0" err="1" smtClean="0"/>
              <a:t>driver.get</a:t>
            </a:r>
            <a:r>
              <a:rPr lang="en-IN" sz="2000" dirty="0" smtClean="0"/>
              <a:t>("http://google.com");</a:t>
            </a:r>
          </a:p>
          <a:p>
            <a:r>
              <a:rPr lang="en-IN" sz="2000" dirty="0" err="1" smtClean="0"/>
              <a:t>driver.findElement</a:t>
            </a:r>
            <a:r>
              <a:rPr lang="en-IN" sz="2000" dirty="0" smtClean="0"/>
              <a:t>(By.</a:t>
            </a:r>
            <a:r>
              <a:rPr lang="en-IN" sz="2000" i="1" dirty="0" smtClean="0"/>
              <a:t>name("q")).</a:t>
            </a:r>
            <a:r>
              <a:rPr lang="en-IN" sz="2000" i="1" dirty="0" err="1" smtClean="0"/>
              <a:t>sendKeys</a:t>
            </a:r>
            <a:r>
              <a:rPr lang="en-IN" sz="2000" i="1" dirty="0" smtClean="0"/>
              <a:t>(text);</a:t>
            </a:r>
          </a:p>
          <a:p>
            <a:r>
              <a:rPr lang="en-IN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37" name="TextBox 36"/>
          <p:cNvSpPr txBox="1"/>
          <p:nvPr/>
        </p:nvSpPr>
        <p:spPr>
          <a:xfrm>
            <a:off x="1475656" y="113719"/>
            <a:ext cx="568863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@</a:t>
            </a:r>
            <a:r>
              <a:rPr lang="en-IN" sz="2000" dirty="0" err="1" smtClean="0"/>
              <a:t>DataProvider</a:t>
            </a:r>
            <a:r>
              <a:rPr lang="en-IN" sz="2000" dirty="0" smtClean="0"/>
              <a:t> (parallel=</a:t>
            </a:r>
            <a:r>
              <a:rPr lang="en-IN" sz="2000" b="1" dirty="0" smtClean="0"/>
              <a:t>true)</a:t>
            </a:r>
          </a:p>
          <a:p>
            <a:r>
              <a:rPr lang="en-IN" sz="2000" b="1" dirty="0" smtClean="0"/>
              <a:t>public Object[][] </a:t>
            </a:r>
            <a:r>
              <a:rPr lang="en-IN" sz="2000" b="1" dirty="0" err="1" smtClean="0"/>
              <a:t>getData</a:t>
            </a:r>
            <a:r>
              <a:rPr lang="en-IN" sz="2000" b="1" dirty="0" smtClean="0"/>
              <a:t>(){</a:t>
            </a:r>
          </a:p>
          <a:p>
            <a:endParaRPr lang="en-IN" sz="2000" dirty="0" smtClean="0"/>
          </a:p>
          <a:p>
            <a:r>
              <a:rPr lang="en-IN" sz="2000" dirty="0" smtClean="0"/>
              <a:t>Object[][] data = </a:t>
            </a:r>
            <a:r>
              <a:rPr lang="en-IN" sz="2000" b="1" dirty="0" smtClean="0"/>
              <a:t>new Object[2][2];</a:t>
            </a:r>
          </a:p>
          <a:p>
            <a:r>
              <a:rPr lang="en-IN" sz="2000" dirty="0" smtClean="0"/>
              <a:t>data[0][0] = "selenium";</a:t>
            </a:r>
          </a:p>
          <a:p>
            <a:r>
              <a:rPr lang="en-IN" sz="2000" dirty="0" smtClean="0"/>
              <a:t>data[0][1] = "</a:t>
            </a:r>
            <a:r>
              <a:rPr lang="en-IN" sz="2000" dirty="0" err="1" smtClean="0"/>
              <a:t>firefox</a:t>
            </a:r>
            <a:r>
              <a:rPr lang="en-IN" sz="2000" dirty="0" smtClean="0"/>
              <a:t>";</a:t>
            </a:r>
          </a:p>
          <a:p>
            <a:endParaRPr lang="en-IN" sz="2000" dirty="0" smtClean="0"/>
          </a:p>
          <a:p>
            <a:r>
              <a:rPr lang="en-IN" sz="2000" dirty="0" smtClean="0"/>
              <a:t>data[1][0] = "selenium";</a:t>
            </a:r>
          </a:p>
          <a:p>
            <a:r>
              <a:rPr lang="en-IN" sz="2000" dirty="0" smtClean="0"/>
              <a:t>data[1][1] = "chrome";</a:t>
            </a:r>
          </a:p>
          <a:p>
            <a:endParaRPr lang="en-IN" sz="2000" dirty="0" smtClean="0"/>
          </a:p>
          <a:p>
            <a:r>
              <a:rPr lang="en-IN" sz="2000" b="1" dirty="0" smtClean="0"/>
              <a:t>return data;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763688" y="391180"/>
            <a:ext cx="6192688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SETTING UP JSON FOR HUB &amp; NODES</a:t>
            </a:r>
            <a:endParaRPr lang="en-US" sz="28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5484" y="2564904"/>
            <a:ext cx="746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java -jar selenium-server-standalone-2.37.0.jar -role hub -hub </a:t>
            </a:r>
            <a:r>
              <a:rPr lang="en-IN" dirty="0" err="1" smtClean="0"/>
              <a:t>Config</a:t>
            </a:r>
            <a:r>
              <a:rPr lang="en-IN" dirty="0" smtClean="0"/>
              <a:t> </a:t>
            </a:r>
            <a:r>
              <a:rPr lang="en-IN" dirty="0" err="1" smtClean="0"/>
              <a:t>hub.json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05484" y="1988840"/>
            <a:ext cx="3583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 smtClean="0">
                <a:solidFill>
                  <a:srgbClr val="FF0000"/>
                </a:solidFill>
              </a:rPr>
              <a:t>SETTING UP JSON FOR HUB</a:t>
            </a:r>
            <a:endParaRPr lang="en-IN" sz="2400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7492" y="3039343"/>
            <a:ext cx="3767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 smtClean="0">
                <a:solidFill>
                  <a:srgbClr val="FF0000"/>
                </a:solidFill>
              </a:rPr>
              <a:t>SETTING UP JSON FOR NODE</a:t>
            </a:r>
            <a:endParaRPr lang="en-IN" sz="2400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5484" y="3491716"/>
            <a:ext cx="826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java -jar selenium-server-standalone-2.37.0.jar -role </a:t>
            </a:r>
            <a:r>
              <a:rPr lang="en-IN" dirty="0" err="1" smtClean="0"/>
              <a:t>webdriver</a:t>
            </a:r>
            <a:r>
              <a:rPr lang="en-IN" dirty="0" smtClean="0"/>
              <a:t> -</a:t>
            </a:r>
            <a:r>
              <a:rPr lang="en-IN" dirty="0" err="1" smtClean="0"/>
              <a:t>nodeConfig</a:t>
            </a:r>
            <a:r>
              <a:rPr lang="en-IN" dirty="0" smtClean="0"/>
              <a:t> node1.json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907704" y="391180"/>
            <a:ext cx="640871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</a:t>
            </a:r>
            <a:r>
              <a:rPr lang="en-US" sz="2800" b="1" dirty="0" smtClean="0"/>
              <a:t>PARALLEL/SEQUENTIAL EXECUTION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691680" y="1475492"/>
            <a:ext cx="6590222" cy="5059144"/>
            <a:chOff x="1691680" y="1475492"/>
            <a:chExt cx="6590222" cy="5059144"/>
          </a:xfrm>
        </p:grpSpPr>
        <p:sp>
          <p:nvSpPr>
            <p:cNvPr id="27" name="Rectangle 26"/>
            <p:cNvSpPr/>
            <p:nvPr/>
          </p:nvSpPr>
          <p:spPr>
            <a:xfrm>
              <a:off x="5796136" y="3284984"/>
              <a:ext cx="1944216" cy="14401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95936" y="4005064"/>
              <a:ext cx="2088232" cy="17281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91680" y="3645024"/>
              <a:ext cx="2448272" cy="16561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19872" y="1772816"/>
              <a:ext cx="2448272" cy="13681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23928" y="2132856"/>
              <a:ext cx="1440160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500 Test Cases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3059832" y="2996952"/>
              <a:ext cx="864096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</p:cNvCxnSpPr>
            <p:nvPr/>
          </p:nvCxnSpPr>
          <p:spPr>
            <a:xfrm>
              <a:off x="4644008" y="2996952"/>
              <a:ext cx="144016" cy="11521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364088" y="2996952"/>
              <a:ext cx="792088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2123728" y="3861048"/>
              <a:ext cx="1440160" cy="122413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rgbClr val="FF0000"/>
                  </a:solidFill>
                </a:rPr>
                <a:t>100 test cases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211960" y="4149080"/>
              <a:ext cx="1440160" cy="122413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rgbClr val="FF0000"/>
                  </a:solidFill>
                </a:rPr>
                <a:t>200 test cases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5940152" y="3356992"/>
              <a:ext cx="1440160" cy="122413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rgbClr val="FF0000"/>
                  </a:solidFill>
                </a:rPr>
                <a:t>200 Test Cases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11960" y="1484784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HUB</a:t>
              </a:r>
              <a:endParaRPr lang="en-IN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23728" y="3356992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NODE 1</a:t>
              </a:r>
              <a:endParaRPr lang="en-IN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11960" y="3429000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NODE 2 - 6666</a:t>
              </a:r>
              <a:endParaRPr lang="en-IN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60232" y="2852936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NODE 3 - 7777</a:t>
              </a:r>
              <a:endParaRPr lang="en-IN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60032" y="1475492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4444</a:t>
              </a:r>
              <a:endParaRPr lang="en-IN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87824" y="328498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5555</a:t>
              </a:r>
              <a:endParaRPr lang="en-IN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07704" y="580526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B – IE, FF, Chrome</a:t>
              </a:r>
              <a:endParaRPr lang="en-IN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83968" y="6165304"/>
              <a:ext cx="1282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B -  Chrome</a:t>
              </a:r>
              <a:endParaRPr lang="en-IN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64288" y="5157192"/>
              <a:ext cx="111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B - Firefox</a:t>
              </a:r>
              <a:endParaRPr lang="en-I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90800" y="391180"/>
            <a:ext cx="5725616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to configure hub and nodes</a:t>
            </a:r>
            <a:endParaRPr lang="en-US" sz="28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55576" y="1980129"/>
            <a:ext cx="7278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java -jar selenium-server-standalone-2.37.0.jar –role hub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1484784"/>
            <a:ext cx="2279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 smtClean="0">
                <a:solidFill>
                  <a:srgbClr val="FF0000"/>
                </a:solidFill>
              </a:rPr>
              <a:t>STARTING A HUB</a:t>
            </a:r>
            <a:endParaRPr lang="en-IN" sz="2400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924944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java -jar selenium-server-standalone-2.37.0.jar -role </a:t>
            </a:r>
            <a:r>
              <a:rPr lang="en-IN" sz="2000" dirty="0" err="1" smtClean="0"/>
              <a:t>webdriver</a:t>
            </a:r>
            <a:r>
              <a:rPr lang="en-IN" sz="2000" dirty="0" smtClean="0"/>
              <a:t> –hub http://localhost:4444/grid/register -port 5555</a:t>
            </a:r>
            <a:endParaRPr lang="en-IN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2492896"/>
            <a:ext cx="4502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 smtClean="0">
                <a:solidFill>
                  <a:srgbClr val="FF0000"/>
                </a:solidFill>
              </a:rPr>
              <a:t>REGISTERING A NODE TO THE HUB</a:t>
            </a:r>
            <a:endParaRPr lang="en-IN" sz="2400" i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933056"/>
            <a:ext cx="5573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 smtClean="0">
                <a:solidFill>
                  <a:srgbClr val="FF0000"/>
                </a:solidFill>
              </a:rPr>
              <a:t>SETTING UP SUPPORTED BROWSER NAMES</a:t>
            </a:r>
            <a:endParaRPr lang="en-IN" sz="2400" i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592" y="4593322"/>
            <a:ext cx="7416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java -jar selenium-server-standalone-2.37.0.jar -role </a:t>
            </a:r>
            <a:r>
              <a:rPr lang="en-IN" sz="2000" dirty="0" err="1" smtClean="0"/>
              <a:t>webdriver</a:t>
            </a:r>
            <a:r>
              <a:rPr lang="en-IN" sz="2000" dirty="0" smtClean="0"/>
              <a:t> -hub http://localhost:4444/grid/register -port 5555 -browser </a:t>
            </a:r>
            <a:r>
              <a:rPr lang="en-IN" sz="2000" dirty="0" err="1" smtClean="0"/>
              <a:t>browserName</a:t>
            </a:r>
            <a:r>
              <a:rPr lang="en-IN" sz="2000" dirty="0" smtClean="0"/>
              <a:t>=</a:t>
            </a:r>
            <a:r>
              <a:rPr lang="en-IN" sz="2000" dirty="0" err="1" smtClean="0"/>
              <a:t>firefox</a:t>
            </a:r>
            <a:r>
              <a:rPr lang="en-IN" sz="2000" dirty="0" smtClean="0"/>
              <a:t> -browser </a:t>
            </a:r>
            <a:r>
              <a:rPr lang="en-IN" sz="2000" dirty="0" err="1" smtClean="0"/>
              <a:t>browserName</a:t>
            </a:r>
            <a:r>
              <a:rPr lang="en-IN" sz="2000" dirty="0" smtClean="0"/>
              <a:t>=</a:t>
            </a:r>
            <a:r>
              <a:rPr lang="en-IN" sz="2000" dirty="0" err="1" smtClean="0"/>
              <a:t>iexplore</a:t>
            </a:r>
            <a:r>
              <a:rPr lang="en-IN" sz="2000" dirty="0" smtClean="0"/>
              <a:t> -browser </a:t>
            </a:r>
            <a:r>
              <a:rPr lang="en-IN" sz="2000" dirty="0" err="1" smtClean="0"/>
              <a:t>browserName</a:t>
            </a:r>
            <a:r>
              <a:rPr lang="en-IN" sz="2000" dirty="0" smtClean="0"/>
              <a:t>=chrome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763688" y="391180"/>
            <a:ext cx="6192688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SETTING UP MAX INSTANCES &amp; SESSIONS</a:t>
            </a:r>
            <a:endParaRPr lang="en-US" sz="28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844824"/>
            <a:ext cx="7934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java -jar selenium-server-standalone-2.37.0.jar -role </a:t>
            </a:r>
            <a:r>
              <a:rPr lang="en-IN" dirty="0" err="1" smtClean="0"/>
              <a:t>webdriver</a:t>
            </a:r>
            <a:r>
              <a:rPr lang="en-IN" dirty="0" smtClean="0"/>
              <a:t> -hub </a:t>
            </a:r>
          </a:p>
          <a:p>
            <a:r>
              <a:rPr lang="en-IN" dirty="0" smtClean="0"/>
              <a:t>http://localhost:4444/grid/register -port 5555 -browser </a:t>
            </a:r>
            <a:r>
              <a:rPr lang="en-IN" dirty="0" err="1" smtClean="0"/>
              <a:t>browserName</a:t>
            </a:r>
            <a:r>
              <a:rPr lang="en-IN" dirty="0" smtClean="0"/>
              <a:t>=</a:t>
            </a:r>
            <a:r>
              <a:rPr lang="en-IN" dirty="0" err="1" smtClean="0"/>
              <a:t>firefox</a:t>
            </a:r>
            <a:r>
              <a:rPr lang="en-IN" dirty="0" smtClean="0"/>
              <a:t> </a:t>
            </a:r>
          </a:p>
          <a:p>
            <a:r>
              <a:rPr lang="en-IN" dirty="0" smtClean="0"/>
              <a:t>-browser </a:t>
            </a:r>
            <a:r>
              <a:rPr lang="en-IN" dirty="0" err="1" smtClean="0"/>
              <a:t>browserName</a:t>
            </a:r>
            <a:r>
              <a:rPr lang="en-IN" dirty="0" smtClean="0"/>
              <a:t>=</a:t>
            </a:r>
            <a:r>
              <a:rPr lang="en-IN" dirty="0" err="1" smtClean="0"/>
              <a:t>iexplore</a:t>
            </a:r>
            <a:r>
              <a:rPr lang="en-IN" dirty="0" smtClean="0"/>
              <a:t> -browser </a:t>
            </a:r>
            <a:r>
              <a:rPr lang="en-IN" dirty="0" err="1" smtClean="0"/>
              <a:t>browserName</a:t>
            </a:r>
            <a:r>
              <a:rPr lang="en-IN" dirty="0" smtClean="0"/>
              <a:t>=</a:t>
            </a:r>
            <a:r>
              <a:rPr lang="en-IN" dirty="0" err="1" smtClean="0"/>
              <a:t>chrome,maxInstances</a:t>
            </a:r>
            <a:r>
              <a:rPr lang="en-IN" dirty="0" smtClean="0"/>
              <a:t>=3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1268760"/>
            <a:ext cx="3779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 smtClean="0">
                <a:solidFill>
                  <a:srgbClr val="FF0000"/>
                </a:solidFill>
              </a:rPr>
              <a:t>SETTING UP MAX INSTANCES</a:t>
            </a:r>
            <a:endParaRPr lang="en-IN" sz="2400" i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576" y="3140968"/>
            <a:ext cx="3597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 smtClean="0">
                <a:solidFill>
                  <a:srgbClr val="FF0000"/>
                </a:solidFill>
              </a:rPr>
              <a:t>SETTING UP MAX SESSIONS</a:t>
            </a:r>
            <a:endParaRPr lang="en-IN" sz="2400" i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592" y="4005064"/>
            <a:ext cx="7880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java -jar selenium-server-standalone-2.32.0.jar -role </a:t>
            </a:r>
            <a:r>
              <a:rPr lang="en-IN" dirty="0" err="1" smtClean="0"/>
              <a:t>webdrive</a:t>
            </a:r>
            <a:endParaRPr lang="en-IN" dirty="0" smtClean="0"/>
          </a:p>
          <a:p>
            <a:r>
              <a:rPr lang="en-IN" dirty="0" smtClean="0"/>
              <a:t>r -hub http://localhost:4444/grid/register -port 5555 -browser </a:t>
            </a:r>
            <a:r>
              <a:rPr lang="en-IN" dirty="0" err="1" smtClean="0"/>
              <a:t>browserName</a:t>
            </a:r>
            <a:r>
              <a:rPr lang="en-IN" dirty="0" smtClean="0"/>
              <a:t>=</a:t>
            </a:r>
            <a:r>
              <a:rPr lang="en-IN" dirty="0" err="1" smtClean="0"/>
              <a:t>firef</a:t>
            </a:r>
            <a:endParaRPr lang="en-IN" dirty="0" smtClean="0"/>
          </a:p>
          <a:p>
            <a:r>
              <a:rPr lang="en-IN" dirty="0" err="1" smtClean="0"/>
              <a:t>ox,maxInstances</a:t>
            </a:r>
            <a:r>
              <a:rPr lang="en-IN" dirty="0" smtClean="0"/>
              <a:t>=4 -browser </a:t>
            </a:r>
            <a:r>
              <a:rPr lang="en-IN" dirty="0" err="1" smtClean="0"/>
              <a:t>browserName</a:t>
            </a:r>
            <a:r>
              <a:rPr lang="en-IN" dirty="0" smtClean="0"/>
              <a:t>=</a:t>
            </a:r>
            <a:r>
              <a:rPr lang="en-IN" dirty="0" err="1" smtClean="0"/>
              <a:t>iexplore</a:t>
            </a:r>
            <a:r>
              <a:rPr lang="en-IN" dirty="0" smtClean="0"/>
              <a:t> -browser </a:t>
            </a:r>
          </a:p>
          <a:p>
            <a:r>
              <a:rPr lang="en-IN" dirty="0" err="1" smtClean="0"/>
              <a:t>browserName</a:t>
            </a:r>
            <a:r>
              <a:rPr lang="en-IN" dirty="0" smtClean="0"/>
              <a:t>=</a:t>
            </a:r>
            <a:r>
              <a:rPr lang="en-IN" dirty="0" err="1" smtClean="0"/>
              <a:t>chrome,maxInstances</a:t>
            </a:r>
            <a:r>
              <a:rPr lang="en-IN" dirty="0" smtClean="0"/>
              <a:t>=3 -</a:t>
            </a:r>
            <a:r>
              <a:rPr lang="en-IN" dirty="0" err="1" smtClean="0"/>
              <a:t>maxSession</a:t>
            </a:r>
            <a:r>
              <a:rPr lang="en-IN" dirty="0" smtClean="0"/>
              <a:t> 4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763688" y="391180"/>
            <a:ext cx="6192688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SETTING UP CHROME &amp; IE DRIVERS</a:t>
            </a:r>
            <a:endParaRPr lang="en-US" sz="28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844824"/>
            <a:ext cx="5802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-</a:t>
            </a:r>
            <a:r>
              <a:rPr lang="en-IN" dirty="0" err="1" smtClean="0"/>
              <a:t>Dwebdriver.chrome.driver</a:t>
            </a:r>
            <a:r>
              <a:rPr lang="en-IN" dirty="0" smtClean="0"/>
              <a:t>= C:\Softwares\chromedriver.exe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1268760"/>
            <a:ext cx="3870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 smtClean="0">
                <a:solidFill>
                  <a:srgbClr val="FF0000"/>
                </a:solidFill>
              </a:rPr>
              <a:t>SETTING UP CHROME DRIVER</a:t>
            </a:r>
            <a:endParaRPr lang="en-IN" sz="2400" i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576" y="3471391"/>
            <a:ext cx="2429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 smtClean="0">
                <a:solidFill>
                  <a:srgbClr val="FF0000"/>
                </a:solidFill>
              </a:rPr>
              <a:t>FINAL COMMAND</a:t>
            </a:r>
            <a:endParaRPr lang="en-IN" sz="2400" i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592" y="4005064"/>
            <a:ext cx="78656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Java -</a:t>
            </a:r>
            <a:r>
              <a:rPr lang="en-IN" dirty="0" err="1" smtClean="0"/>
              <a:t>Dwebdriver.chrome.driver</a:t>
            </a:r>
            <a:r>
              <a:rPr lang="en-IN" dirty="0" smtClean="0"/>
              <a:t>= C:\Softwares\chromedriver.exe </a:t>
            </a:r>
          </a:p>
          <a:p>
            <a:r>
              <a:rPr lang="en-IN" dirty="0" smtClean="0"/>
              <a:t>-</a:t>
            </a:r>
            <a:r>
              <a:rPr lang="en-IN" dirty="0" err="1" smtClean="0"/>
              <a:t>Dwebdriver.ie.driver</a:t>
            </a:r>
            <a:r>
              <a:rPr lang="en-IN" dirty="0" smtClean="0"/>
              <a:t>= C:\Softwares\IEDriverServer.exe</a:t>
            </a:r>
          </a:p>
          <a:p>
            <a:r>
              <a:rPr lang="en-IN" dirty="0" smtClean="0"/>
              <a:t> -jar selenium-server-standalone-2.32.0.jar -role </a:t>
            </a:r>
            <a:r>
              <a:rPr lang="en-IN" dirty="0" err="1" smtClean="0"/>
              <a:t>webdriver</a:t>
            </a:r>
            <a:endParaRPr lang="en-IN" dirty="0" smtClean="0"/>
          </a:p>
          <a:p>
            <a:r>
              <a:rPr lang="en-IN" dirty="0" smtClean="0"/>
              <a:t> -hub http://localhost:4444/grid/register -port 5555 -browser </a:t>
            </a:r>
          </a:p>
          <a:p>
            <a:r>
              <a:rPr lang="en-IN" dirty="0" smtClean="0"/>
              <a:t>browserName=</a:t>
            </a:r>
            <a:r>
              <a:rPr lang="en-IN" dirty="0" err="1" smtClean="0"/>
              <a:t>firefox,maxInstances</a:t>
            </a:r>
            <a:r>
              <a:rPr lang="en-IN" dirty="0" smtClean="0"/>
              <a:t>=4 -browser </a:t>
            </a:r>
            <a:r>
              <a:rPr lang="en-IN" dirty="0" err="1" smtClean="0"/>
              <a:t>browserName</a:t>
            </a:r>
            <a:r>
              <a:rPr lang="en-IN" dirty="0" smtClean="0"/>
              <a:t>=</a:t>
            </a:r>
            <a:r>
              <a:rPr lang="en-IN" dirty="0" err="1" smtClean="0"/>
              <a:t>iexplore</a:t>
            </a:r>
            <a:r>
              <a:rPr lang="en-IN" dirty="0" smtClean="0"/>
              <a:t> -browser </a:t>
            </a:r>
          </a:p>
          <a:p>
            <a:r>
              <a:rPr lang="en-IN" dirty="0" err="1" smtClean="0"/>
              <a:t>browserName</a:t>
            </a:r>
            <a:r>
              <a:rPr lang="en-IN" dirty="0" smtClean="0"/>
              <a:t>=</a:t>
            </a:r>
            <a:r>
              <a:rPr lang="en-IN" dirty="0" err="1" smtClean="0"/>
              <a:t>chrome,maxInstances</a:t>
            </a:r>
            <a:r>
              <a:rPr lang="en-IN" dirty="0" smtClean="0"/>
              <a:t>=3 -</a:t>
            </a:r>
            <a:r>
              <a:rPr lang="en-IN" dirty="0" err="1" smtClean="0"/>
              <a:t>maxSession</a:t>
            </a:r>
            <a:r>
              <a:rPr lang="en-IN" dirty="0" smtClean="0"/>
              <a:t> 4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2319263"/>
            <a:ext cx="2965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 smtClean="0">
                <a:solidFill>
                  <a:srgbClr val="FF0000"/>
                </a:solidFill>
              </a:rPr>
              <a:t>SETTING UP IE DRIVER</a:t>
            </a:r>
            <a:endParaRPr lang="en-IN" sz="2400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771636"/>
            <a:ext cx="550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-</a:t>
            </a:r>
            <a:r>
              <a:rPr lang="en-IN" dirty="0" err="1" smtClean="0"/>
              <a:t>Dwebdriver.ie.driver</a:t>
            </a:r>
            <a:r>
              <a:rPr lang="en-IN" dirty="0" smtClean="0"/>
              <a:t>= C:\Softwares\IEDriverServer.exe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195736" y="391180"/>
            <a:ext cx="5725616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</a:t>
            </a:r>
            <a:r>
              <a:rPr lang="en-US" sz="2800" b="1" dirty="0" smtClean="0"/>
              <a:t>WHAT WE HAVE SEEN SO FAR: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75656" y="1628800"/>
            <a:ext cx="568863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 smtClean="0"/>
              <a:t>What is Grid?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 smtClean="0"/>
              <a:t>What are Hub and Nodes?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 smtClean="0"/>
              <a:t>Grid Console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 smtClean="0"/>
              <a:t>Configuring Hub &amp; Nodes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 smtClean="0"/>
              <a:t>What are Max Instances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 err="1" smtClean="0"/>
              <a:t>Whar</a:t>
            </a:r>
            <a:r>
              <a:rPr lang="en-IN" sz="2800" dirty="0" smtClean="0"/>
              <a:t> are Max Sessions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Setting up Max Instances &amp; Sessions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Configuring Grid for IE &amp; Chrome driver support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Registering Multiple nodes to a hub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195736" y="391180"/>
            <a:ext cx="5725616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</a:t>
            </a:r>
            <a:r>
              <a:rPr lang="en-US" sz="2800" b="1" dirty="0" smtClean="0"/>
              <a:t>WHAT WE WILL SEE NOW: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75656" y="1628800"/>
            <a:ext cx="56886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 smtClean="0"/>
              <a:t>How to execute single test on a single node – serially on multiple browsers?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 smtClean="0"/>
              <a:t>How to execute single test on a single node – Parallely on multiple browsers?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691680" y="391180"/>
            <a:ext cx="6229672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</a:t>
            </a:r>
            <a:r>
              <a:rPr lang="en-IN" sz="2800" dirty="0" smtClean="0"/>
              <a:t>Single test on a single node – serially on multiple browsers</a:t>
            </a:r>
            <a:endParaRPr lang="en-US" sz="28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475656" y="1628800"/>
            <a:ext cx="568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public class </a:t>
            </a:r>
            <a:r>
              <a:rPr lang="en-IN" sz="2000" b="1" dirty="0" err="1" smtClean="0"/>
              <a:t>testSearch</a:t>
            </a:r>
            <a:r>
              <a:rPr lang="en-IN" sz="2000" b="1" dirty="0" smtClean="0"/>
              <a:t> {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@Test(</a:t>
            </a:r>
            <a:r>
              <a:rPr lang="en-IN" sz="2000" dirty="0" err="1" smtClean="0"/>
              <a:t>dataProvider</a:t>
            </a:r>
            <a:r>
              <a:rPr lang="en-IN" sz="2000" dirty="0" smtClean="0"/>
              <a:t>="</a:t>
            </a:r>
            <a:r>
              <a:rPr lang="en-IN" sz="2000" dirty="0" err="1" smtClean="0"/>
              <a:t>getData</a:t>
            </a:r>
            <a:r>
              <a:rPr lang="en-IN" sz="2000" dirty="0" smtClean="0"/>
              <a:t>")</a:t>
            </a:r>
          </a:p>
          <a:p>
            <a:r>
              <a:rPr lang="en-IN" sz="2000" b="1" dirty="0" smtClean="0"/>
              <a:t>public void </a:t>
            </a:r>
            <a:r>
              <a:rPr lang="en-IN" sz="2000" b="1" dirty="0" err="1" smtClean="0"/>
              <a:t>doSearch</a:t>
            </a:r>
            <a:r>
              <a:rPr lang="en-IN" sz="2000" b="1" dirty="0" smtClean="0"/>
              <a:t>(String text, String browser) throws </a:t>
            </a:r>
            <a:r>
              <a:rPr lang="en-IN" sz="2000" b="1" dirty="0" err="1" smtClean="0"/>
              <a:t>MalformedURLException</a:t>
            </a:r>
            <a:r>
              <a:rPr lang="en-IN" sz="2000" b="1" dirty="0" smtClean="0"/>
              <a:t>{</a:t>
            </a:r>
          </a:p>
          <a:p>
            <a:endParaRPr lang="en-IN" sz="2000" dirty="0" smtClean="0"/>
          </a:p>
          <a:p>
            <a:r>
              <a:rPr lang="en-IN" sz="2000" dirty="0" err="1" smtClean="0"/>
              <a:t>System.out.println</a:t>
            </a:r>
            <a:r>
              <a:rPr lang="en-IN" sz="2000" dirty="0" smtClean="0"/>
              <a:t>(browser);</a:t>
            </a:r>
          </a:p>
          <a:p>
            <a:r>
              <a:rPr lang="en-IN" sz="2000" dirty="0" err="1" smtClean="0"/>
              <a:t>DesiredCapabilities</a:t>
            </a:r>
            <a:r>
              <a:rPr lang="en-IN" sz="2000" dirty="0" smtClean="0"/>
              <a:t> capabilities = </a:t>
            </a:r>
            <a:r>
              <a:rPr lang="en-IN" sz="2000" b="1" dirty="0" smtClean="0"/>
              <a:t>null;</a:t>
            </a:r>
          </a:p>
          <a:p>
            <a:r>
              <a:rPr lang="en-IN" sz="2000" b="1" dirty="0" smtClean="0"/>
              <a:t>if(</a:t>
            </a:r>
            <a:r>
              <a:rPr lang="en-IN" sz="2000" b="1" dirty="0" err="1" smtClean="0"/>
              <a:t>browser.equals</a:t>
            </a:r>
            <a:r>
              <a:rPr lang="en-IN" sz="2000" b="1" dirty="0" smtClean="0"/>
              <a:t>("</a:t>
            </a:r>
            <a:r>
              <a:rPr lang="en-IN" sz="2000" b="1" dirty="0" err="1" smtClean="0"/>
              <a:t>firefox</a:t>
            </a:r>
            <a:r>
              <a:rPr lang="en-IN" sz="2000" b="1" dirty="0" smtClean="0"/>
              <a:t>")){</a:t>
            </a:r>
          </a:p>
          <a:p>
            <a:endParaRPr lang="en-IN" sz="2000" dirty="0" smtClean="0"/>
          </a:p>
          <a:p>
            <a:r>
              <a:rPr lang="en-IN" sz="2000" dirty="0" smtClean="0"/>
              <a:t>capabilities = </a:t>
            </a:r>
            <a:r>
              <a:rPr lang="en-IN" sz="2000" dirty="0" err="1" smtClean="0"/>
              <a:t>DesiredCapabilities.firefox</a:t>
            </a:r>
            <a:r>
              <a:rPr lang="en-IN" sz="2000" dirty="0" smtClean="0"/>
              <a:t>();</a:t>
            </a:r>
          </a:p>
          <a:p>
            <a:r>
              <a:rPr lang="en-IN" sz="2000" dirty="0" err="1" smtClean="0"/>
              <a:t>capabilities.setBrowserName</a:t>
            </a:r>
            <a:r>
              <a:rPr lang="en-IN" sz="2000" dirty="0" smtClean="0"/>
              <a:t>("</a:t>
            </a:r>
            <a:r>
              <a:rPr lang="en-IN" sz="2000" dirty="0" err="1" smtClean="0"/>
              <a:t>firefox</a:t>
            </a:r>
            <a:r>
              <a:rPr lang="en-IN" sz="2000" dirty="0" smtClean="0"/>
              <a:t>");</a:t>
            </a:r>
          </a:p>
          <a:p>
            <a:r>
              <a:rPr lang="en-IN" sz="2000" dirty="0" err="1" smtClean="0"/>
              <a:t>capabilities.setPlatform</a:t>
            </a:r>
            <a:r>
              <a:rPr lang="en-IN" sz="2000" dirty="0" smtClean="0"/>
              <a:t>(</a:t>
            </a:r>
            <a:r>
              <a:rPr lang="en-IN" sz="2000" dirty="0" err="1" smtClean="0"/>
              <a:t>Platform.ANY</a:t>
            </a:r>
            <a:r>
              <a:rPr lang="en-IN" sz="2000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37" name="TextBox 36"/>
          <p:cNvSpPr txBox="1"/>
          <p:nvPr/>
        </p:nvSpPr>
        <p:spPr>
          <a:xfrm>
            <a:off x="1475656" y="113719"/>
            <a:ext cx="56886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}</a:t>
            </a:r>
            <a:r>
              <a:rPr lang="en-IN" sz="2000" b="1" dirty="0" smtClean="0"/>
              <a:t>else if(</a:t>
            </a:r>
            <a:r>
              <a:rPr lang="en-IN" sz="2000" b="1" dirty="0" err="1" smtClean="0"/>
              <a:t>browser.equals</a:t>
            </a:r>
            <a:r>
              <a:rPr lang="en-IN" sz="2000" b="1" dirty="0" smtClean="0"/>
              <a:t>("</a:t>
            </a:r>
            <a:r>
              <a:rPr lang="en-IN" sz="2000" b="1" dirty="0" err="1" smtClean="0"/>
              <a:t>ie</a:t>
            </a:r>
            <a:r>
              <a:rPr lang="en-IN" sz="2000" b="1" dirty="0" smtClean="0"/>
              <a:t>")){</a:t>
            </a:r>
          </a:p>
          <a:p>
            <a:endParaRPr lang="en-IN" sz="2000" dirty="0" smtClean="0"/>
          </a:p>
          <a:p>
            <a:r>
              <a:rPr lang="en-IN" sz="2000" dirty="0" smtClean="0"/>
              <a:t>capabilities = </a:t>
            </a:r>
            <a:r>
              <a:rPr lang="en-IN" sz="2000" dirty="0" err="1" smtClean="0"/>
              <a:t>DesiredCapabilities.</a:t>
            </a:r>
            <a:r>
              <a:rPr lang="en-IN" sz="2000" i="1" dirty="0" err="1" smtClean="0"/>
              <a:t>internetExplorer</a:t>
            </a:r>
            <a:r>
              <a:rPr lang="en-IN" sz="2000" i="1" dirty="0" smtClean="0"/>
              <a:t>();</a:t>
            </a:r>
          </a:p>
          <a:p>
            <a:r>
              <a:rPr lang="en-IN" sz="2000" dirty="0" err="1" smtClean="0"/>
              <a:t>capabilities.setBrowserName</a:t>
            </a:r>
            <a:r>
              <a:rPr lang="en-IN" sz="2000" dirty="0" smtClean="0"/>
              <a:t>("</a:t>
            </a:r>
            <a:r>
              <a:rPr lang="en-IN" sz="2000" dirty="0" err="1" smtClean="0"/>
              <a:t>iexplore</a:t>
            </a:r>
            <a:r>
              <a:rPr lang="en-IN" sz="2000" dirty="0" smtClean="0"/>
              <a:t>");</a:t>
            </a:r>
          </a:p>
          <a:p>
            <a:r>
              <a:rPr lang="en-IN" sz="2000" dirty="0" err="1" smtClean="0"/>
              <a:t>capabilities.setPlatform</a:t>
            </a:r>
            <a:r>
              <a:rPr lang="en-IN" sz="2000" dirty="0" smtClean="0"/>
              <a:t>(</a:t>
            </a:r>
            <a:r>
              <a:rPr lang="en-IN" sz="2000" dirty="0" err="1" smtClean="0"/>
              <a:t>Platform.</a:t>
            </a:r>
            <a:r>
              <a:rPr lang="en-IN" sz="2000" i="1" dirty="0" err="1" smtClean="0"/>
              <a:t>WINDOWS</a:t>
            </a:r>
            <a:r>
              <a:rPr lang="en-IN" sz="2000" i="1" dirty="0" smtClean="0"/>
              <a:t>);</a:t>
            </a:r>
          </a:p>
          <a:p>
            <a:endParaRPr lang="en-IN" sz="2000" dirty="0" smtClean="0"/>
          </a:p>
          <a:p>
            <a:r>
              <a:rPr lang="en-IN" sz="2000" dirty="0" smtClean="0"/>
              <a:t>}</a:t>
            </a:r>
            <a:r>
              <a:rPr lang="en-IN" sz="2000" b="1" dirty="0" smtClean="0"/>
              <a:t>else if(</a:t>
            </a:r>
            <a:r>
              <a:rPr lang="en-IN" sz="2000" b="1" dirty="0" err="1" smtClean="0"/>
              <a:t>browser.equals</a:t>
            </a:r>
            <a:r>
              <a:rPr lang="en-IN" sz="2000" b="1" dirty="0" smtClean="0"/>
              <a:t>("chrome")){</a:t>
            </a:r>
          </a:p>
          <a:p>
            <a:endParaRPr lang="en-IN" sz="2000" dirty="0" smtClean="0"/>
          </a:p>
          <a:p>
            <a:r>
              <a:rPr lang="en-IN" sz="2000" dirty="0" smtClean="0"/>
              <a:t>capabilities = </a:t>
            </a:r>
            <a:r>
              <a:rPr lang="en-IN" sz="2000" dirty="0" err="1" smtClean="0"/>
              <a:t>DesiredCapabilities.</a:t>
            </a:r>
            <a:r>
              <a:rPr lang="en-IN" sz="2000" i="1" dirty="0" err="1" smtClean="0"/>
              <a:t>chrome</a:t>
            </a:r>
            <a:r>
              <a:rPr lang="en-IN" sz="2000" i="1" dirty="0" smtClean="0"/>
              <a:t>();</a:t>
            </a:r>
          </a:p>
          <a:p>
            <a:r>
              <a:rPr lang="en-IN" sz="2000" dirty="0" err="1" smtClean="0"/>
              <a:t>capabilities.setBrowserName</a:t>
            </a:r>
            <a:r>
              <a:rPr lang="en-IN" sz="2000" dirty="0" smtClean="0"/>
              <a:t>("chrome");</a:t>
            </a:r>
          </a:p>
          <a:p>
            <a:endParaRPr lang="en-IN" sz="2000" dirty="0" smtClean="0"/>
          </a:p>
          <a:p>
            <a:r>
              <a:rPr lang="en-IN" sz="2000" dirty="0" err="1" smtClean="0"/>
              <a:t>capabilities.setPlatform</a:t>
            </a:r>
            <a:r>
              <a:rPr lang="en-IN" sz="2000" dirty="0" smtClean="0"/>
              <a:t>(</a:t>
            </a:r>
            <a:r>
              <a:rPr lang="en-IN" sz="2000" dirty="0" err="1" smtClean="0"/>
              <a:t>Platform.</a:t>
            </a:r>
            <a:r>
              <a:rPr lang="en-IN" sz="2000" i="1" dirty="0" err="1" smtClean="0"/>
              <a:t>ANY</a:t>
            </a:r>
            <a:r>
              <a:rPr lang="en-IN" sz="2000" i="1" dirty="0" smtClean="0"/>
              <a:t>);</a:t>
            </a:r>
          </a:p>
          <a:p>
            <a:r>
              <a:rPr lang="en-IN" sz="2000" dirty="0" smtClean="0"/>
              <a:t>}</a:t>
            </a:r>
          </a:p>
          <a:p>
            <a:r>
              <a:rPr lang="en-IN" sz="2000" dirty="0" smtClean="0"/>
              <a:t> //require for WebDriver</a:t>
            </a:r>
          </a:p>
          <a:p>
            <a:r>
              <a:rPr lang="en-IN" sz="2000" dirty="0" err="1" smtClean="0"/>
              <a:t>RemoteWebDriver</a:t>
            </a:r>
            <a:r>
              <a:rPr lang="en-IN" sz="2000" dirty="0" smtClean="0"/>
              <a:t> driver = </a:t>
            </a:r>
            <a:r>
              <a:rPr lang="en-IN" sz="2000" b="1" dirty="0" smtClean="0"/>
              <a:t>new </a:t>
            </a:r>
            <a:r>
              <a:rPr lang="en-IN" sz="2000" b="1" dirty="0" err="1" smtClean="0"/>
              <a:t>RemoteWebDriver</a:t>
            </a:r>
            <a:r>
              <a:rPr lang="en-IN" sz="2000" b="1" dirty="0" smtClean="0"/>
              <a:t>(new URL("http://localhost:4444/wd/hub"), capabilities);</a:t>
            </a:r>
          </a:p>
          <a:p>
            <a:r>
              <a:rPr lang="en-IN" sz="2000" dirty="0" smtClean="0"/>
              <a:t>//</a:t>
            </a:r>
            <a:r>
              <a:rPr lang="en-IN" sz="2000" dirty="0" err="1" smtClean="0"/>
              <a:t>RemoteWebDriver</a:t>
            </a:r>
            <a:r>
              <a:rPr lang="en-IN" sz="2000" dirty="0" smtClean="0"/>
              <a:t> driver = new </a:t>
            </a:r>
            <a:r>
              <a:rPr lang="en-IN" sz="2000" dirty="0" err="1" smtClean="0"/>
              <a:t>FirefoxDriver</a:t>
            </a:r>
            <a:r>
              <a:rPr lang="en-IN" sz="2000" dirty="0" smtClean="0"/>
              <a:t>();</a:t>
            </a:r>
          </a:p>
          <a:p>
            <a:r>
              <a:rPr lang="en-IN" sz="2000" dirty="0" err="1" smtClean="0"/>
              <a:t>driver.get</a:t>
            </a:r>
            <a:r>
              <a:rPr lang="en-IN" sz="2000" dirty="0" smtClean="0"/>
              <a:t>("http://google.com");</a:t>
            </a:r>
          </a:p>
          <a:p>
            <a:r>
              <a:rPr lang="en-IN" sz="2000" dirty="0" err="1" smtClean="0"/>
              <a:t>driver.findElement</a:t>
            </a:r>
            <a:r>
              <a:rPr lang="en-IN" sz="2000" dirty="0" smtClean="0"/>
              <a:t>(By.</a:t>
            </a:r>
            <a:r>
              <a:rPr lang="en-IN" sz="2000" i="1" dirty="0" smtClean="0"/>
              <a:t>name("q")).</a:t>
            </a:r>
            <a:r>
              <a:rPr lang="en-IN" sz="2000" i="1" dirty="0" err="1" smtClean="0"/>
              <a:t>sendKeys</a:t>
            </a:r>
            <a:r>
              <a:rPr lang="en-IN" sz="2000" i="1" dirty="0" smtClean="0"/>
              <a:t>(text);</a:t>
            </a:r>
          </a:p>
          <a:p>
            <a:r>
              <a:rPr lang="en-IN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4068</TotalTime>
  <Words>731</Words>
  <Application>Microsoft Office PowerPoint</Application>
  <PresentationFormat>On-screen Show (4:3)</PresentationFormat>
  <Paragraphs>159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Selenium</dc:creator>
  <cp:lastModifiedBy>Selenium</cp:lastModifiedBy>
  <cp:revision>98</cp:revision>
  <dcterms:created xsi:type="dcterms:W3CDTF">2013-04-17T15:47:36Z</dcterms:created>
  <dcterms:modified xsi:type="dcterms:W3CDTF">2014-11-05T20:20:59Z</dcterms:modified>
</cp:coreProperties>
</file>