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6"/>
  </p:notesMasterIdLst>
  <p:handoutMasterIdLst>
    <p:handoutMasterId r:id="rId17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2" r:id="rId13"/>
    <p:sldId id="34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11/18/2024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11/18/2024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2794000"/>
            <a:ext cx="8477374" cy="9558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"Healthcare Insights: Analyzing Doctor Visits and Patient Trends"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B7BD32A-0D00-B9E2-8273-0DB32D0E327F}"/>
              </a:ext>
            </a:extLst>
          </p:cNvPr>
          <p:cNvSpPr txBox="1">
            <a:spLocks/>
          </p:cNvSpPr>
          <p:nvPr/>
        </p:nvSpPr>
        <p:spPr>
          <a:xfrm>
            <a:off x="3409826" y="4064000"/>
            <a:ext cx="6120674" cy="25229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dirty="0">
                <a:solidFill>
                  <a:schemeClr val="tx1"/>
                </a:solidFill>
              </a:rPr>
              <a:t>Name: Bisht Pawan Kalyan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AICTE Internship Student Registration ID :-</a:t>
            </a:r>
            <a:r>
              <a:rPr lang="en-IN" b="0" dirty="0"/>
              <a:t>STU66391279062ef1715016313</a:t>
            </a:r>
            <a:endParaRPr lang="en-IN" b="0" dirty="0">
              <a:solidFill>
                <a:schemeClr val="tx1"/>
              </a:solidFill>
            </a:endParaRPr>
          </a:p>
          <a:p>
            <a:pPr algn="r"/>
            <a:r>
              <a:rPr lang="en-IN" b="0" dirty="0">
                <a:solidFill>
                  <a:schemeClr val="tx1"/>
                </a:solidFill>
              </a:rPr>
              <a:t>College: Thakur College Of Engineering And </a:t>
            </a:r>
            <a:r>
              <a:rPr lang="en-US" b="0" dirty="0">
                <a:solidFill>
                  <a:schemeClr val="tx1"/>
                </a:solidFill>
              </a:rPr>
              <a:t>Technology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Branch: Artificial Intelligence And Data Science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Year: 2024-25</a:t>
            </a:r>
          </a:p>
          <a:p>
            <a:pPr algn="r"/>
            <a:endParaRPr lang="en-I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2EEA40-35F5-BE64-F931-80636D31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55" y="105418"/>
            <a:ext cx="2847910" cy="836975"/>
          </a:xfrm>
        </p:spPr>
        <p:txBody>
          <a:bodyPr/>
          <a:lstStyle/>
          <a:p>
            <a:r>
              <a:rPr lang="en-GB" sz="4800" u="sng" dirty="0"/>
              <a:t>RESULTS:</a:t>
            </a:r>
            <a:r>
              <a:rPr lang="en-GB" dirty="0"/>
              <a:t>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B7A6F5-9CF7-80A2-A064-9EBA5D05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62" y="942393"/>
            <a:ext cx="5706738" cy="54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7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041" y="2895427"/>
            <a:ext cx="2871037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9166" y="2071396"/>
            <a:ext cx="7623111" cy="4012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The project focuses on analyzing healthcare-related data to identify patterns and insights in doctor visits. Specific problem areas include:</a:t>
            </a:r>
          </a:p>
          <a:p>
            <a:r>
              <a:rPr lang="en-US" sz="2800" dirty="0"/>
              <a:t>Identifying how illnesses, income, gender, and health status influence doctor visits.</a:t>
            </a:r>
          </a:p>
          <a:p>
            <a:r>
              <a:rPr lang="en-US" sz="2800" dirty="0"/>
              <a:t>Understanding the impact of health insurance on healthcare access.</a:t>
            </a:r>
          </a:p>
          <a:p>
            <a:r>
              <a:rPr lang="en-US" sz="2800" dirty="0"/>
              <a:t>Exploring correlations between various health and demographic factors.</a:t>
            </a:r>
          </a:p>
          <a:p>
            <a:r>
              <a:rPr lang="en-US" sz="2800" dirty="0"/>
              <a:t>Providing actionable insights to improve healthcare services.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/>
          </a:bodyPr>
          <a:lstStyle/>
          <a:p>
            <a:r>
              <a:rPr lang="en-US" sz="4400" u="sng" dirty="0"/>
              <a:t>PROBLEM  STATEMENT:</a:t>
            </a:r>
            <a:endParaRPr lang="en-IN" sz="44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18" y="284480"/>
            <a:ext cx="9338842" cy="6380480"/>
          </a:xfrm>
        </p:spPr>
        <p:txBody>
          <a:bodyPr>
            <a:normAutofit fontScale="90000"/>
          </a:bodyPr>
          <a:lstStyle/>
          <a:p>
            <a:r>
              <a:rPr lang="en-GB" sz="2700" u="sng" dirty="0"/>
              <a:t>Project Description:</a:t>
            </a:r>
            <a:br>
              <a:rPr lang="en-GB" dirty="0"/>
            </a:br>
            <a:br>
              <a:rPr lang="en-GB" sz="2000" dirty="0"/>
            </a:br>
            <a:r>
              <a:rPr lang="en-US" sz="2000" b="0" dirty="0"/>
              <a:t>This project conducts an exploratory data analysis (EDA) on a healthcare dataset. Key steps include:</a:t>
            </a:r>
            <a:br>
              <a:rPr lang="en-US" sz="2000" b="0" dirty="0"/>
            </a:br>
            <a:br>
              <a:rPr lang="en-US" sz="2000" b="0" dirty="0"/>
            </a:br>
            <a:r>
              <a:rPr lang="en-US" sz="2000" dirty="0"/>
              <a:t>1.Data Cleaning and Preprocessing: </a:t>
            </a:r>
            <a:r>
              <a:rPr lang="en-US" sz="2000" b="0" dirty="0"/>
              <a:t>Ensuring the dataset is free of duplicates, missing values, and inconsistencies.</a:t>
            </a:r>
            <a:br>
              <a:rPr lang="en-US" sz="2000" b="0" dirty="0"/>
            </a:br>
            <a:br>
              <a:rPr lang="en-US" sz="2000" b="0" dirty="0"/>
            </a:br>
            <a:r>
              <a:rPr lang="en-US" sz="2000" dirty="0"/>
              <a:t>2.Data Analysis:</a:t>
            </a:r>
            <a:br>
              <a:rPr lang="en-US" sz="2000" b="0" dirty="0"/>
            </a:br>
            <a:r>
              <a:rPr lang="en-US" sz="2000" b="0" dirty="0"/>
              <a:t>Studying patterns like gender-wise illnesses, activity reduction days, and income's effect on healthcare access.</a:t>
            </a:r>
            <a:br>
              <a:rPr lang="en-US" sz="2000" b="0" dirty="0"/>
            </a:br>
            <a:r>
              <a:rPr lang="en-US" sz="2000" b="0" dirty="0"/>
              <a:t>Visualizing relationships, such as health status vs. doctor visits, using heatmaps, bar charts, and correlation matrices.</a:t>
            </a:r>
            <a:br>
              <a:rPr lang="en-US" sz="2000" b="0" dirty="0"/>
            </a:br>
            <a:br>
              <a:rPr lang="en-US" sz="2000" b="0" dirty="0"/>
            </a:br>
            <a:r>
              <a:rPr lang="en-US" sz="2000" dirty="0"/>
              <a:t>3.Insights Generation:</a:t>
            </a:r>
            <a:br>
              <a:rPr lang="en-US" sz="2000" b="0" dirty="0"/>
            </a:br>
            <a:r>
              <a:rPr lang="en-US" sz="2000" b="0" dirty="0"/>
              <a:t>Highlighting trends and identifying areas where healthcare policies can be improved (e.g., targeting low-income or older populations for insurance benefits).</a:t>
            </a:r>
            <a:br>
              <a:rPr lang="en-US" sz="2000" b="0" dirty="0"/>
            </a:br>
            <a:br>
              <a:rPr lang="en-US" sz="2000" b="0" dirty="0"/>
            </a:br>
            <a:r>
              <a:rPr lang="en-US" sz="2000" dirty="0"/>
              <a:t>4.Visualization:</a:t>
            </a:r>
            <a:br>
              <a:rPr lang="en-US" sz="2000" b="0" dirty="0"/>
            </a:br>
            <a:r>
              <a:rPr lang="en-US" sz="2000" b="0" dirty="0"/>
              <a:t>Using various plots and heatmaps to make insights intuitive and actionable for stakeholders.</a:t>
            </a:r>
            <a:br>
              <a:rPr lang="en-US" sz="2000" dirty="0"/>
            </a:br>
            <a:br>
              <a:rPr lang="en-GB" sz="2000" dirty="0"/>
            </a:b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869440"/>
            <a:ext cx="9011921" cy="47931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The insights derived from this analysis are valuable for:</a:t>
            </a:r>
          </a:p>
          <a:p>
            <a:pPr algn="just">
              <a:spcBef>
                <a:spcPts val="0"/>
              </a:spcBef>
            </a:pPr>
            <a:endParaRPr lang="en-US" sz="1600" dirty="0"/>
          </a:p>
          <a:p>
            <a:pPr marL="360000" algn="just">
              <a:spcBef>
                <a:spcPts val="0"/>
              </a:spcBef>
            </a:pPr>
            <a:r>
              <a:rPr lang="en-US" sz="1800" b="1" dirty="0"/>
              <a:t>Government and Policy makers</a:t>
            </a:r>
            <a:r>
              <a:rPr lang="en-US" sz="1800" dirty="0"/>
              <a:t>:</a:t>
            </a:r>
            <a:endParaRPr lang="en-US" sz="1200" dirty="0"/>
          </a:p>
          <a:p>
            <a:pPr marL="760050" lvl="1" algn="just">
              <a:spcBef>
                <a:spcPts val="0"/>
              </a:spcBef>
            </a:pPr>
            <a:r>
              <a:rPr lang="en-US" sz="1600" dirty="0"/>
              <a:t>To design better healthcare policies and insurance schemes for low-income and elderly populations.</a:t>
            </a:r>
          </a:p>
          <a:p>
            <a:pPr marL="474300" lvl="1" indent="0" algn="just">
              <a:spcBef>
                <a:spcPts val="0"/>
              </a:spcBef>
              <a:buNone/>
            </a:pPr>
            <a:endParaRPr lang="en-US" sz="1600" dirty="0"/>
          </a:p>
          <a:p>
            <a:pPr marL="360000" algn="just">
              <a:spcBef>
                <a:spcPts val="0"/>
              </a:spcBef>
            </a:pPr>
            <a:r>
              <a:rPr lang="en-IN" sz="1600" b="1" dirty="0"/>
              <a:t>Healthcare Providers</a:t>
            </a:r>
            <a:r>
              <a:rPr lang="en-IN" sz="1600" dirty="0"/>
              <a:t>:</a:t>
            </a:r>
          </a:p>
          <a:p>
            <a:pPr marL="760050" lvl="1" algn="just">
              <a:spcBef>
                <a:spcPts val="0"/>
              </a:spcBef>
            </a:pPr>
            <a:r>
              <a:rPr lang="en-IN" sz="1600" dirty="0"/>
              <a:t>To improve patient care strategies by understanding health pattern.</a:t>
            </a:r>
          </a:p>
          <a:p>
            <a:pPr marL="360000" algn="just">
              <a:spcBef>
                <a:spcPts val="0"/>
              </a:spcBef>
            </a:pPr>
            <a:endParaRPr lang="en-IN" sz="1600" dirty="0"/>
          </a:p>
          <a:p>
            <a:pPr marL="360000" algn="just">
              <a:spcBef>
                <a:spcPts val="0"/>
              </a:spcBef>
            </a:pPr>
            <a:r>
              <a:rPr lang="en-IN" sz="1600" b="1" dirty="0"/>
              <a:t>Insurance Companies</a:t>
            </a:r>
            <a:r>
              <a:rPr lang="en-IN" sz="1600" dirty="0"/>
              <a:t>:</a:t>
            </a:r>
          </a:p>
          <a:p>
            <a:pPr marL="760050" lvl="1" algn="just">
              <a:spcBef>
                <a:spcPts val="0"/>
              </a:spcBef>
            </a:pPr>
            <a:r>
              <a:rPr lang="en-IN" sz="1600" dirty="0"/>
              <a:t>To target populations needing specific types of coverage.</a:t>
            </a:r>
          </a:p>
          <a:p>
            <a:pPr marL="360000" algn="just">
              <a:spcBef>
                <a:spcPts val="0"/>
              </a:spcBef>
            </a:pPr>
            <a:endParaRPr lang="en-IN" sz="1600" dirty="0"/>
          </a:p>
          <a:p>
            <a:pPr marL="360000" algn="just">
              <a:spcBef>
                <a:spcPts val="0"/>
              </a:spcBef>
            </a:pPr>
            <a:r>
              <a:rPr lang="en-IN" sz="1600" b="1" dirty="0"/>
              <a:t>Public Health Researchers</a:t>
            </a:r>
            <a:r>
              <a:rPr lang="en-IN" sz="1600" dirty="0"/>
              <a:t>:</a:t>
            </a:r>
            <a:endParaRPr lang="en-IN" sz="1800" dirty="0"/>
          </a:p>
          <a:p>
            <a:pPr marL="760050" lvl="1" algn="just">
              <a:spcBef>
                <a:spcPts val="0"/>
              </a:spcBef>
            </a:pPr>
            <a:r>
              <a:rPr lang="en-IN" sz="1600" dirty="0"/>
              <a:t>To conduct further studies on illness trends and healthcare usage</a:t>
            </a:r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u="sng" dirty="0"/>
              <a:t>WHO ARE THE END USERS?</a:t>
            </a:r>
            <a:endParaRPr lang="en-IN" sz="20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u="sng" dirty="0"/>
              <a:t>Technology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439B97-66CE-12FF-93DB-B91FC1A17F1B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548765" y="1237195"/>
            <a:ext cx="760539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leverages: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for data analysis and visualization.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Libraries/Frameworks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Pandas for data manipulation.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 and Seaborn for data visualization.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 for numerical computations.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for coding.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Presentation tools like PowerPoint for presenting insights.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 files as the primary data format for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8" y="121299"/>
            <a:ext cx="2879006" cy="821093"/>
          </a:xfrm>
        </p:spPr>
        <p:txBody>
          <a:bodyPr>
            <a:normAutofit fontScale="90000"/>
          </a:bodyPr>
          <a:lstStyle/>
          <a:p>
            <a:r>
              <a:rPr lang="en-GB" sz="4000" u="sng" dirty="0"/>
              <a:t>RESULTS:</a:t>
            </a:r>
            <a:r>
              <a:rPr lang="en-GB" dirty="0"/>
              <a:t>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0983" y="1201586"/>
            <a:ext cx="9560136" cy="491929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261503-37F7-E5C1-B1EE-419D035E8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82" y="1133803"/>
            <a:ext cx="4372973" cy="3243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17268E-8FF2-AFFE-B128-DBDE92424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695" y="1047561"/>
            <a:ext cx="5190245" cy="47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68F5A3-6E6D-5921-B8D8-9341C956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14" y="170732"/>
            <a:ext cx="7578531" cy="687685"/>
          </a:xfrm>
        </p:spPr>
        <p:txBody>
          <a:bodyPr>
            <a:normAutofit fontScale="90000"/>
          </a:bodyPr>
          <a:lstStyle/>
          <a:p>
            <a:r>
              <a:rPr lang="en-GB" sz="4800" u="sng" dirty="0"/>
              <a:t>RESULTS:</a:t>
            </a:r>
            <a:r>
              <a:rPr lang="en-GB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34207-3788-AC10-2D93-F1E3646C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2" y="1056574"/>
            <a:ext cx="5456549" cy="563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2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D6C5A-EAD7-4032-C56B-2E5E33E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39" y="170362"/>
            <a:ext cx="7503886" cy="615819"/>
          </a:xfrm>
        </p:spPr>
        <p:txBody>
          <a:bodyPr>
            <a:normAutofit fontScale="90000"/>
          </a:bodyPr>
          <a:lstStyle/>
          <a:p>
            <a:r>
              <a:rPr lang="en-GB" sz="4800" u="sng" dirty="0"/>
              <a:t>RESULTS:</a:t>
            </a:r>
            <a:r>
              <a:rPr lang="en-GB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0F179-F4A8-E5DC-D20C-73CB7E3E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9" y="939401"/>
            <a:ext cx="6153095" cy="55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35B65-01FB-CF7A-3666-F43018FA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55" y="142740"/>
            <a:ext cx="2847910" cy="830997"/>
          </a:xfrm>
        </p:spPr>
        <p:txBody>
          <a:bodyPr/>
          <a:lstStyle/>
          <a:p>
            <a:r>
              <a:rPr lang="en-GB" sz="4800" u="sng" dirty="0"/>
              <a:t>RESULTS:</a:t>
            </a:r>
            <a:r>
              <a:rPr lang="en-GB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82E24-3CE6-E7C8-2A5F-FBB0DF7B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1" y="887690"/>
            <a:ext cx="5094514" cy="56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342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659</TotalTime>
  <Words>414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"Healthcare Insights: Analyzing Doctor Visits and Patient Trends"</vt:lpstr>
      <vt:lpstr>PROBLEM  STATEMENT:</vt:lpstr>
      <vt:lpstr>Project Description:  This project conducts an exploratory data analysis (EDA) on a healthcare dataset. Key steps include:  1.Data Cleaning and Preprocessing: Ensuring the dataset is free of duplicates, missing values, and inconsistencies.  2.Data Analysis: Studying patterns like gender-wise illnesses, activity reduction days, and income's effect on healthcare access. Visualizing relationships, such as health status vs. doctor visits, using heatmaps, bar charts, and correlation matrices.  3.Insights Generation: Highlighting trends and identifying areas where healthcare policies can be improved (e.g., targeting low-income or older populations for insurance benefits).  4.Visualization: Using various plots and heatmaps to make insights intuitive and actionable for stakeholders.  </vt:lpstr>
      <vt:lpstr>WHO ARE THE END USERS?</vt:lpstr>
      <vt:lpstr>Technology Used</vt:lpstr>
      <vt:lpstr>RESULTS: </vt:lpstr>
      <vt:lpstr>RESULTS: </vt:lpstr>
      <vt:lpstr>RESULTS: </vt:lpstr>
      <vt:lpstr>RESULTS: </vt:lpstr>
      <vt:lpstr>RESULTS: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Pawan Bisht</cp:lastModifiedBy>
  <cp:revision>76</cp:revision>
  <dcterms:created xsi:type="dcterms:W3CDTF">2021-07-11T13:13:15Z</dcterms:created>
  <dcterms:modified xsi:type="dcterms:W3CDTF">2024-11-18T01:46:54Z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