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68838-A27D-4E63-AF9D-DC51626BFA5E}" v="2" dt="2023-08-22T02:47:5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andeep Singh" userId="d4ad15d17556143f" providerId="LiveId" clId="{37868838-A27D-4E63-AF9D-DC51626BFA5E}"/>
    <pc:docChg chg="undo custSel modSld">
      <pc:chgData name="Pawandeep Singh" userId="d4ad15d17556143f" providerId="LiveId" clId="{37868838-A27D-4E63-AF9D-DC51626BFA5E}" dt="2023-08-22T02:47:58.613" v="4"/>
      <pc:docMkLst>
        <pc:docMk/>
      </pc:docMkLst>
      <pc:sldChg chg="modSp mod">
        <pc:chgData name="Pawandeep Singh" userId="d4ad15d17556143f" providerId="LiveId" clId="{37868838-A27D-4E63-AF9D-DC51626BFA5E}" dt="2023-08-22T02:47:21.083" v="0" actId="1076"/>
        <pc:sldMkLst>
          <pc:docMk/>
          <pc:sldMk cId="1026040274" sldId="256"/>
        </pc:sldMkLst>
        <pc:picChg chg="mod">
          <ac:chgData name="Pawandeep Singh" userId="d4ad15d17556143f" providerId="LiveId" clId="{37868838-A27D-4E63-AF9D-DC51626BFA5E}" dt="2023-08-22T02:47:21.083" v="0" actId="1076"/>
          <ac:picMkLst>
            <pc:docMk/>
            <pc:sldMk cId="1026040274" sldId="256"/>
            <ac:picMk id="18" creationId="{D5A71FE6-A34A-D5D2-BC9E-4E1D7C829DCC}"/>
          </ac:picMkLst>
        </pc:picChg>
      </pc:sldChg>
      <pc:sldChg chg="addSp delSp modSp mod">
        <pc:chgData name="Pawandeep Singh" userId="d4ad15d17556143f" providerId="LiveId" clId="{37868838-A27D-4E63-AF9D-DC51626BFA5E}" dt="2023-08-22T02:47:58.613" v="4"/>
        <pc:sldMkLst>
          <pc:docMk/>
          <pc:sldMk cId="1003275735" sldId="257"/>
        </pc:sldMkLst>
        <pc:picChg chg="add del mod ord">
          <ac:chgData name="Pawandeep Singh" userId="d4ad15d17556143f" providerId="LiveId" clId="{37868838-A27D-4E63-AF9D-DC51626BFA5E}" dt="2023-08-22T02:47:58.613" v="4"/>
          <ac:picMkLst>
            <pc:docMk/>
            <pc:sldMk cId="1003275735" sldId="257"/>
            <ac:picMk id="6" creationId="{95EF2F18-6526-1DB7-C270-313D7394C2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9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Börsenkennzahlen">
            <a:extLst>
              <a:ext uri="{FF2B5EF4-FFF2-40B4-BE49-F238E27FC236}">
                <a16:creationId xmlns:a16="http://schemas.microsoft.com/office/drawing/2014/main" id="{D5A71FE6-A34A-D5D2-BC9E-4E1D7C829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962" r="-1" b="8747"/>
          <a:stretch/>
        </p:blipFill>
        <p:spPr>
          <a:xfrm>
            <a:off x="20" y="-6095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F94B9-7D76-90F5-E314-B2A4A7BC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32032"/>
            <a:ext cx="5969000" cy="2366766"/>
          </a:xfrm>
        </p:spPr>
        <p:txBody>
          <a:bodyPr anchor="t">
            <a:normAutofit/>
          </a:bodyPr>
          <a:lstStyle/>
          <a:p>
            <a:r>
              <a:rPr lang="en-AU" sz="8000" dirty="0">
                <a:solidFill>
                  <a:srgbClr val="FFFFFF"/>
                </a:solidFill>
              </a:rPr>
              <a:t>Screenshots </a:t>
            </a:r>
            <a:r>
              <a:rPr lang="en-AU" sz="2400" dirty="0">
                <a:solidFill>
                  <a:srgbClr val="FFFFFF"/>
                </a:solidFill>
              </a:rPr>
              <a:t>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BC993-BD05-68F7-50E2-341A85433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7750-1500-9275-E425-E8707F1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64312"/>
          </a:xfrm>
        </p:spPr>
        <p:txBody>
          <a:bodyPr/>
          <a:lstStyle/>
          <a:p>
            <a:pPr algn="ctr"/>
            <a:r>
              <a:rPr lang="en-AU" sz="2400" b="1" dirty="0"/>
              <a:t>Four Years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B2AA3-8066-E7DC-D671-A71D3DBF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1554480"/>
            <a:ext cx="11094720" cy="4785360"/>
          </a:xfrm>
        </p:spPr>
      </p:pic>
    </p:spTree>
    <p:extLst>
      <p:ext uri="{BB962C8B-B14F-4D97-AF65-F5344CB8AC3E}">
        <p14:creationId xmlns:p14="http://schemas.microsoft.com/office/powerpoint/2010/main" val="10032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7649-D4ED-43B5-C6C8-3E75325E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96392"/>
          </a:xfrm>
        </p:spPr>
        <p:txBody>
          <a:bodyPr/>
          <a:lstStyle/>
          <a:p>
            <a:pPr algn="ctr"/>
            <a:r>
              <a:rPr lang="en-AU" sz="2000" b="1" dirty="0"/>
              <a:t>2012 Sales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91E5D-D236-223D-9829-B7F60E502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950721"/>
            <a:ext cx="10634472" cy="3929380"/>
          </a:xfrm>
        </p:spPr>
      </p:pic>
    </p:spTree>
    <p:extLst>
      <p:ext uri="{BB962C8B-B14F-4D97-AF65-F5344CB8AC3E}">
        <p14:creationId xmlns:p14="http://schemas.microsoft.com/office/powerpoint/2010/main" val="32836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7649-D4ED-43B5-C6C8-3E75325E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96392"/>
          </a:xfrm>
        </p:spPr>
        <p:txBody>
          <a:bodyPr/>
          <a:lstStyle/>
          <a:p>
            <a:pPr algn="ctr"/>
            <a:r>
              <a:rPr lang="en-AU" sz="2000" b="1" dirty="0"/>
              <a:t>2014 Sales Report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F33062-6784-7B2B-9C74-0DD06406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DEB949-4407-E943-3ABE-F6338AC8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57680"/>
            <a:ext cx="112267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93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Seaford</vt:lpstr>
      <vt:lpstr>LevelVTI</vt:lpstr>
      <vt:lpstr>Screenshots of the Project</vt:lpstr>
      <vt:lpstr>Four Years Sales Dashboard</vt:lpstr>
      <vt:lpstr>2012 Sales Report</vt:lpstr>
      <vt:lpstr>2014 Sales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of the Project</dc:title>
  <dc:creator>Pawandeep Singh</dc:creator>
  <cp:lastModifiedBy>Pawandeep Singh</cp:lastModifiedBy>
  <cp:revision>1</cp:revision>
  <dcterms:created xsi:type="dcterms:W3CDTF">2023-08-22T02:39:25Z</dcterms:created>
  <dcterms:modified xsi:type="dcterms:W3CDTF">2023-08-22T02:48:01Z</dcterms:modified>
</cp:coreProperties>
</file>