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259" r:id="rId3"/>
    <p:sldId id="260" r:id="rId4"/>
    <p:sldId id="278" r:id="rId5"/>
    <p:sldId id="267" r:id="rId6"/>
    <p:sldId id="273" r:id="rId7"/>
    <p:sldId id="258" r:id="rId8"/>
    <p:sldId id="285" r:id="rId9"/>
    <p:sldId id="281" r:id="rId10"/>
    <p:sldId id="264" r:id="rId11"/>
    <p:sldId id="266" r:id="rId12"/>
    <p:sldId id="271" r:id="rId13"/>
    <p:sldId id="257" r:id="rId14"/>
    <p:sldId id="268" r:id="rId15"/>
    <p:sldId id="284" r:id="rId16"/>
  </p:sldIdLst>
  <p:sldSz cx="9144000" cy="5143500" type="screen16x9"/>
  <p:notesSz cx="6858000" cy="9144000"/>
  <p:embeddedFontLst>
    <p:embeddedFont>
      <p:font typeface="Inter" panose="020B060402020202020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BEDB01-66E3-43DC-A795-22C05F76395F}">
  <a:tblStyle styleId="{56BEDB01-66E3-43DC-A795-22C05F7639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11bc263f502_0_2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11bc263f502_0_2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12937d05419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3" name="Google Shape;2083;g12937d05419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g11bc263f502_0_3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7" name="Google Shape;2737;g11bc263f502_0_3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1bc263f5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1bc263f5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4" name="Google Shape;4324;g12937d05419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5" name="Google Shape;4325;g12937d05419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1bc263f502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1bc263f502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1bc263f502_0_2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11bc263f502_0_2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Google Shape;3392;g12937d05419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3" name="Google Shape;3393;g12937d05419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11bc263f502_0_2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11bc263f502_0_2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g11bc263f502_0_2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5" name="Google Shape;2885;g11bc263f502_0_2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1bc263f502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1bc263f502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4" name="Google Shape;4524;g12937d05419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5" name="Google Shape;4525;g12937d05419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g11bc263f502_0_2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4" name="Google Shape;3704;g11bc263f502_0_2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500" y="539375"/>
            <a:ext cx="4247100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500" y="3233700"/>
            <a:ext cx="2869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086542" y="288026"/>
            <a:ext cx="768173" cy="588522"/>
            <a:chOff x="8650400" y="824125"/>
            <a:chExt cx="124750" cy="95575"/>
          </a:xfrm>
        </p:grpSpPr>
        <p:sp>
          <p:nvSpPr>
            <p:cNvPr id="12" name="Google Shape;12;p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646768" y="4570307"/>
            <a:ext cx="430885" cy="203666"/>
            <a:chOff x="8703675" y="886625"/>
            <a:chExt cx="69975" cy="33075"/>
          </a:xfrm>
        </p:grpSpPr>
        <p:sp>
          <p:nvSpPr>
            <p:cNvPr id="20" name="Google Shape;20;p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/>
          <p:nvPr/>
        </p:nvSpPr>
        <p:spPr>
          <a:xfrm>
            <a:off x="-7050" y="0"/>
            <a:ext cx="13146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713400" y="928250"/>
            <a:ext cx="5955000" cy="3272400"/>
          </a:xfrm>
          <a:prstGeom prst="roundRect">
            <a:avLst>
              <a:gd name="adj" fmla="val 5431"/>
            </a:avLst>
          </a:prstGeom>
          <a:solidFill>
            <a:srgbClr val="516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 txBox="1">
            <a:spLocks noGrp="1"/>
          </p:cNvSpPr>
          <p:nvPr>
            <p:ph type="title"/>
          </p:nvPr>
        </p:nvSpPr>
        <p:spPr>
          <a:xfrm>
            <a:off x="1620450" y="3148050"/>
            <a:ext cx="41409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1"/>
          </p:nvPr>
        </p:nvSpPr>
        <p:spPr>
          <a:xfrm>
            <a:off x="1620450" y="1502850"/>
            <a:ext cx="41409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5" name="Google Shape;215;p14"/>
          <p:cNvGrpSpPr/>
          <p:nvPr/>
        </p:nvGrpSpPr>
        <p:grpSpPr>
          <a:xfrm>
            <a:off x="230416" y="1659932"/>
            <a:ext cx="234762" cy="218290"/>
            <a:chOff x="8652775" y="883650"/>
            <a:chExt cx="38125" cy="35450"/>
          </a:xfrm>
        </p:grpSpPr>
        <p:sp>
          <p:nvSpPr>
            <p:cNvPr id="216" name="Google Shape;216;p1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4"/>
          <p:cNvSpPr/>
          <p:nvPr/>
        </p:nvSpPr>
        <p:spPr>
          <a:xfrm>
            <a:off x="8507855" y="4884119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8697691" y="4385807"/>
            <a:ext cx="234762" cy="218290"/>
            <a:chOff x="8652775" y="883650"/>
            <a:chExt cx="38125" cy="35450"/>
          </a:xfrm>
        </p:grpSpPr>
        <p:sp>
          <p:nvSpPr>
            <p:cNvPr id="222" name="Google Shape;222;p1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14"/>
          <p:cNvGrpSpPr/>
          <p:nvPr/>
        </p:nvGrpSpPr>
        <p:grpSpPr>
          <a:xfrm>
            <a:off x="6176268" y="437544"/>
            <a:ext cx="430885" cy="203666"/>
            <a:chOff x="8703675" y="886625"/>
            <a:chExt cx="69975" cy="33075"/>
          </a:xfrm>
        </p:grpSpPr>
        <p:sp>
          <p:nvSpPr>
            <p:cNvPr id="227" name="Google Shape;227;p14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14"/>
          <p:cNvGrpSpPr/>
          <p:nvPr/>
        </p:nvGrpSpPr>
        <p:grpSpPr>
          <a:xfrm>
            <a:off x="5845216" y="430225"/>
            <a:ext cx="234762" cy="218290"/>
            <a:chOff x="8652775" y="883650"/>
            <a:chExt cx="38125" cy="35450"/>
          </a:xfrm>
        </p:grpSpPr>
        <p:sp>
          <p:nvSpPr>
            <p:cNvPr id="230" name="Google Shape;230;p1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35" name="Google Shape;235;p15"/>
          <p:cNvGrpSpPr/>
          <p:nvPr/>
        </p:nvGrpSpPr>
        <p:grpSpPr>
          <a:xfrm>
            <a:off x="186480" y="169331"/>
            <a:ext cx="430885" cy="203666"/>
            <a:chOff x="8703675" y="886625"/>
            <a:chExt cx="69975" cy="33075"/>
          </a:xfrm>
        </p:grpSpPr>
        <p:sp>
          <p:nvSpPr>
            <p:cNvPr id="236" name="Google Shape;236;p15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>
            <a:off x="957716" y="4782288"/>
            <a:ext cx="234762" cy="218290"/>
            <a:chOff x="8652775" y="883650"/>
            <a:chExt cx="38125" cy="35450"/>
          </a:xfrm>
        </p:grpSpPr>
        <p:sp>
          <p:nvSpPr>
            <p:cNvPr id="239" name="Google Shape;239;p1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15"/>
          <p:cNvSpPr/>
          <p:nvPr/>
        </p:nvSpPr>
        <p:spPr>
          <a:xfrm>
            <a:off x="1311230" y="4852872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5"/>
          <p:cNvGrpSpPr/>
          <p:nvPr/>
        </p:nvGrpSpPr>
        <p:grpSpPr>
          <a:xfrm>
            <a:off x="8686141" y="3582182"/>
            <a:ext cx="234762" cy="218290"/>
            <a:chOff x="8652775" y="883650"/>
            <a:chExt cx="38125" cy="35450"/>
          </a:xfrm>
        </p:grpSpPr>
        <p:sp>
          <p:nvSpPr>
            <p:cNvPr id="244" name="Google Shape;244;p1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>
            <a:spLocks noGrp="1"/>
          </p:cNvSpPr>
          <p:nvPr>
            <p:ph type="subTitle" idx="1"/>
          </p:nvPr>
        </p:nvSpPr>
        <p:spPr>
          <a:xfrm>
            <a:off x="1249650" y="3205850"/>
            <a:ext cx="28359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9"/>
          <p:cNvSpPr txBox="1">
            <a:spLocks noGrp="1"/>
          </p:cNvSpPr>
          <p:nvPr>
            <p:ph type="title"/>
          </p:nvPr>
        </p:nvSpPr>
        <p:spPr>
          <a:xfrm>
            <a:off x="1249650" y="2466950"/>
            <a:ext cx="2835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305" name="Google Shape;305;p19"/>
          <p:cNvGrpSpPr/>
          <p:nvPr/>
        </p:nvGrpSpPr>
        <p:grpSpPr>
          <a:xfrm>
            <a:off x="399166" y="383287"/>
            <a:ext cx="234762" cy="218290"/>
            <a:chOff x="8652775" y="883650"/>
            <a:chExt cx="38125" cy="35450"/>
          </a:xfrm>
        </p:grpSpPr>
        <p:sp>
          <p:nvSpPr>
            <p:cNvPr id="306" name="Google Shape;306;p19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19"/>
          <p:cNvGrpSpPr/>
          <p:nvPr/>
        </p:nvGrpSpPr>
        <p:grpSpPr>
          <a:xfrm>
            <a:off x="8309291" y="94187"/>
            <a:ext cx="744312" cy="221985"/>
            <a:chOff x="8652775" y="883650"/>
            <a:chExt cx="120875" cy="36050"/>
          </a:xfrm>
        </p:grpSpPr>
        <p:sp>
          <p:nvSpPr>
            <p:cNvPr id="311" name="Google Shape;311;p19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>
            <a:spLocks noGrp="1"/>
          </p:cNvSpPr>
          <p:nvPr>
            <p:ph type="subTitle" idx="1"/>
          </p:nvPr>
        </p:nvSpPr>
        <p:spPr>
          <a:xfrm>
            <a:off x="5188777" y="2302850"/>
            <a:ext cx="28305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5188777" y="1563950"/>
            <a:ext cx="2830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25" y="50"/>
            <a:ext cx="9144000" cy="814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20"/>
          <p:cNvGrpSpPr/>
          <p:nvPr/>
        </p:nvGrpSpPr>
        <p:grpSpPr>
          <a:xfrm>
            <a:off x="6715279" y="4625182"/>
            <a:ext cx="744312" cy="221985"/>
            <a:chOff x="8652775" y="883650"/>
            <a:chExt cx="120875" cy="36050"/>
          </a:xfrm>
        </p:grpSpPr>
        <p:sp>
          <p:nvSpPr>
            <p:cNvPr id="322" name="Google Shape;322;p20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20"/>
          <p:cNvGrpSpPr/>
          <p:nvPr/>
        </p:nvGrpSpPr>
        <p:grpSpPr>
          <a:xfrm>
            <a:off x="5348091" y="4627025"/>
            <a:ext cx="234762" cy="218290"/>
            <a:chOff x="8652775" y="883650"/>
            <a:chExt cx="38125" cy="35450"/>
          </a:xfrm>
        </p:grpSpPr>
        <p:sp>
          <p:nvSpPr>
            <p:cNvPr id="329" name="Google Shape;329;p20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20"/>
          <p:cNvSpPr/>
          <p:nvPr/>
        </p:nvSpPr>
        <p:spPr>
          <a:xfrm>
            <a:off x="434267" y="281688"/>
            <a:ext cx="768173" cy="251234"/>
          </a:xfrm>
          <a:custGeom>
            <a:avLst/>
            <a:gdLst/>
            <a:ahLst/>
            <a:cxnLst/>
            <a:rect l="l" t="t" r="r" b="b"/>
            <a:pathLst>
              <a:path w="4990" h="1632" extrusionOk="0">
                <a:moveTo>
                  <a:pt x="405" y="0"/>
                </a:moveTo>
                <a:cubicBezTo>
                  <a:pt x="179" y="0"/>
                  <a:pt x="0" y="191"/>
                  <a:pt x="0" y="417"/>
                </a:cubicBezTo>
                <a:lnTo>
                  <a:pt x="0" y="1227"/>
                </a:lnTo>
                <a:cubicBezTo>
                  <a:pt x="0" y="1453"/>
                  <a:pt x="179" y="1631"/>
                  <a:pt x="405" y="1631"/>
                </a:cubicBezTo>
                <a:lnTo>
                  <a:pt x="4584" y="1631"/>
                </a:lnTo>
                <a:cubicBezTo>
                  <a:pt x="4811" y="1631"/>
                  <a:pt x="4989" y="1453"/>
                  <a:pt x="4989" y="1227"/>
                </a:cubicBezTo>
                <a:lnTo>
                  <a:pt x="4989" y="417"/>
                </a:lnTo>
                <a:cubicBezTo>
                  <a:pt x="4989" y="191"/>
                  <a:pt x="4811" y="0"/>
                  <a:pt x="4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1539766" y="296324"/>
            <a:ext cx="744312" cy="221985"/>
            <a:chOff x="8652775" y="883650"/>
            <a:chExt cx="120875" cy="36050"/>
          </a:xfrm>
        </p:grpSpPr>
        <p:sp>
          <p:nvSpPr>
            <p:cNvPr id="334" name="Google Shape;334;p20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20"/>
          <p:cNvSpPr/>
          <p:nvPr/>
        </p:nvSpPr>
        <p:spPr>
          <a:xfrm>
            <a:off x="25" y="4328925"/>
            <a:ext cx="9144000" cy="814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1" name="Google Shape;341;p20"/>
          <p:cNvGrpSpPr/>
          <p:nvPr/>
        </p:nvGrpSpPr>
        <p:grpSpPr>
          <a:xfrm>
            <a:off x="8313341" y="3800082"/>
            <a:ext cx="234762" cy="218290"/>
            <a:chOff x="8652775" y="883650"/>
            <a:chExt cx="38125" cy="35450"/>
          </a:xfrm>
        </p:grpSpPr>
        <p:sp>
          <p:nvSpPr>
            <p:cNvPr id="342" name="Google Shape;342;p20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20"/>
          <p:cNvGrpSpPr/>
          <p:nvPr/>
        </p:nvGrpSpPr>
        <p:grpSpPr>
          <a:xfrm>
            <a:off x="225018" y="1008006"/>
            <a:ext cx="430885" cy="203666"/>
            <a:chOff x="8703675" y="886625"/>
            <a:chExt cx="69975" cy="33075"/>
          </a:xfrm>
        </p:grpSpPr>
        <p:sp>
          <p:nvSpPr>
            <p:cNvPr id="347" name="Google Shape;347;p20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1_1_1_1_1_1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/>
          <p:nvPr/>
        </p:nvSpPr>
        <p:spPr>
          <a:xfrm>
            <a:off x="25" y="3491375"/>
            <a:ext cx="9144000" cy="165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3"/>
          <p:cNvSpPr txBox="1">
            <a:spLocks noGrp="1"/>
          </p:cNvSpPr>
          <p:nvPr>
            <p:ph type="title" idx="2"/>
          </p:nvPr>
        </p:nvSpPr>
        <p:spPr>
          <a:xfrm>
            <a:off x="2189225" y="1645625"/>
            <a:ext cx="214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7" name="Google Shape;387;p23"/>
          <p:cNvSpPr txBox="1">
            <a:spLocks noGrp="1"/>
          </p:cNvSpPr>
          <p:nvPr>
            <p:ph type="subTitle" idx="1"/>
          </p:nvPr>
        </p:nvSpPr>
        <p:spPr>
          <a:xfrm>
            <a:off x="2189225" y="2064363"/>
            <a:ext cx="2151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3"/>
          <p:cNvSpPr txBox="1">
            <a:spLocks noGrp="1"/>
          </p:cNvSpPr>
          <p:nvPr>
            <p:ph type="title" idx="3"/>
          </p:nvPr>
        </p:nvSpPr>
        <p:spPr>
          <a:xfrm>
            <a:off x="6105436" y="1645625"/>
            <a:ext cx="214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9" name="Google Shape;389;p23"/>
          <p:cNvSpPr txBox="1">
            <a:spLocks noGrp="1"/>
          </p:cNvSpPr>
          <p:nvPr>
            <p:ph type="subTitle" idx="4"/>
          </p:nvPr>
        </p:nvSpPr>
        <p:spPr>
          <a:xfrm>
            <a:off x="6105436" y="2064374"/>
            <a:ext cx="21489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3"/>
          <p:cNvSpPr txBox="1">
            <a:spLocks noGrp="1"/>
          </p:cNvSpPr>
          <p:nvPr>
            <p:ph type="title" idx="5"/>
          </p:nvPr>
        </p:nvSpPr>
        <p:spPr>
          <a:xfrm>
            <a:off x="2189225" y="3131663"/>
            <a:ext cx="214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1" name="Google Shape;391;p23"/>
          <p:cNvSpPr txBox="1">
            <a:spLocks noGrp="1"/>
          </p:cNvSpPr>
          <p:nvPr>
            <p:ph type="subTitle" idx="6"/>
          </p:nvPr>
        </p:nvSpPr>
        <p:spPr>
          <a:xfrm>
            <a:off x="2189225" y="3550412"/>
            <a:ext cx="2151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3"/>
          <p:cNvSpPr txBox="1">
            <a:spLocks noGrp="1"/>
          </p:cNvSpPr>
          <p:nvPr>
            <p:ph type="title" idx="7"/>
          </p:nvPr>
        </p:nvSpPr>
        <p:spPr>
          <a:xfrm>
            <a:off x="6105436" y="3131663"/>
            <a:ext cx="2148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3" name="Google Shape;393;p23"/>
          <p:cNvSpPr txBox="1">
            <a:spLocks noGrp="1"/>
          </p:cNvSpPr>
          <p:nvPr>
            <p:ph type="subTitle" idx="8"/>
          </p:nvPr>
        </p:nvSpPr>
        <p:spPr>
          <a:xfrm>
            <a:off x="6105436" y="3550412"/>
            <a:ext cx="21489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4" name="Google Shape;394;p23"/>
          <p:cNvGrpSpPr/>
          <p:nvPr/>
        </p:nvGrpSpPr>
        <p:grpSpPr>
          <a:xfrm>
            <a:off x="8727591" y="193200"/>
            <a:ext cx="234762" cy="218290"/>
            <a:chOff x="8652775" y="883650"/>
            <a:chExt cx="38125" cy="35450"/>
          </a:xfrm>
        </p:grpSpPr>
        <p:sp>
          <p:nvSpPr>
            <p:cNvPr id="395" name="Google Shape;395;p2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23"/>
          <p:cNvSpPr/>
          <p:nvPr/>
        </p:nvSpPr>
        <p:spPr>
          <a:xfrm>
            <a:off x="489796" y="961937"/>
            <a:ext cx="86208" cy="86362"/>
          </a:xfrm>
          <a:custGeom>
            <a:avLst/>
            <a:gdLst/>
            <a:ahLst/>
            <a:cxnLst/>
            <a:rect l="l" t="t" r="r" b="b"/>
            <a:pathLst>
              <a:path w="560" h="561" extrusionOk="0">
                <a:moveTo>
                  <a:pt x="274" y="0"/>
                </a:moveTo>
                <a:cubicBezTo>
                  <a:pt x="119" y="0"/>
                  <a:pt x="0" y="131"/>
                  <a:pt x="0" y="286"/>
                </a:cubicBezTo>
                <a:cubicBezTo>
                  <a:pt x="0" y="441"/>
                  <a:pt x="119" y="560"/>
                  <a:pt x="274" y="560"/>
                </a:cubicBezTo>
                <a:cubicBezTo>
                  <a:pt x="429" y="560"/>
                  <a:pt x="560" y="441"/>
                  <a:pt x="560" y="286"/>
                </a:cubicBezTo>
                <a:cubicBezTo>
                  <a:pt x="560" y="131"/>
                  <a:pt x="429" y="0"/>
                  <a:pt x="2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3"/>
          <p:cNvSpPr/>
          <p:nvPr/>
        </p:nvSpPr>
        <p:spPr>
          <a:xfrm>
            <a:off x="489796" y="1093865"/>
            <a:ext cx="86208" cy="86362"/>
          </a:xfrm>
          <a:custGeom>
            <a:avLst/>
            <a:gdLst/>
            <a:ahLst/>
            <a:cxnLst/>
            <a:rect l="l" t="t" r="r" b="b"/>
            <a:pathLst>
              <a:path w="560" h="561" extrusionOk="0">
                <a:moveTo>
                  <a:pt x="274" y="1"/>
                </a:moveTo>
                <a:cubicBezTo>
                  <a:pt x="119" y="1"/>
                  <a:pt x="0" y="120"/>
                  <a:pt x="0" y="275"/>
                </a:cubicBezTo>
                <a:cubicBezTo>
                  <a:pt x="0" y="429"/>
                  <a:pt x="119" y="560"/>
                  <a:pt x="274" y="560"/>
                </a:cubicBezTo>
                <a:cubicBezTo>
                  <a:pt x="429" y="560"/>
                  <a:pt x="560" y="429"/>
                  <a:pt x="560" y="275"/>
                </a:cubicBezTo>
                <a:cubicBezTo>
                  <a:pt x="560" y="120"/>
                  <a:pt x="429" y="1"/>
                  <a:pt x="2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3"/>
          <p:cNvSpPr/>
          <p:nvPr/>
        </p:nvSpPr>
        <p:spPr>
          <a:xfrm>
            <a:off x="341241" y="961937"/>
            <a:ext cx="86362" cy="86362"/>
          </a:xfrm>
          <a:custGeom>
            <a:avLst/>
            <a:gdLst/>
            <a:ahLst/>
            <a:cxnLst/>
            <a:rect l="l" t="t" r="r" b="b"/>
            <a:pathLst>
              <a:path w="561" h="561" extrusionOk="0">
                <a:moveTo>
                  <a:pt x="286" y="0"/>
                </a:moveTo>
                <a:cubicBezTo>
                  <a:pt x="132" y="0"/>
                  <a:pt x="1" y="131"/>
                  <a:pt x="1" y="286"/>
                </a:cubicBezTo>
                <a:cubicBezTo>
                  <a:pt x="1" y="441"/>
                  <a:pt x="132" y="560"/>
                  <a:pt x="286" y="560"/>
                </a:cubicBezTo>
                <a:cubicBezTo>
                  <a:pt x="441" y="560"/>
                  <a:pt x="560" y="441"/>
                  <a:pt x="560" y="286"/>
                </a:cubicBezTo>
                <a:cubicBezTo>
                  <a:pt x="560" y="131"/>
                  <a:pt x="441" y="0"/>
                  <a:pt x="2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3"/>
          <p:cNvSpPr/>
          <p:nvPr/>
        </p:nvSpPr>
        <p:spPr>
          <a:xfrm>
            <a:off x="341241" y="1093865"/>
            <a:ext cx="86362" cy="86362"/>
          </a:xfrm>
          <a:custGeom>
            <a:avLst/>
            <a:gdLst/>
            <a:ahLst/>
            <a:cxnLst/>
            <a:rect l="l" t="t" r="r" b="b"/>
            <a:pathLst>
              <a:path w="561" h="561" extrusionOk="0">
                <a:moveTo>
                  <a:pt x="286" y="1"/>
                </a:moveTo>
                <a:cubicBezTo>
                  <a:pt x="132" y="1"/>
                  <a:pt x="1" y="120"/>
                  <a:pt x="1" y="275"/>
                </a:cubicBezTo>
                <a:cubicBezTo>
                  <a:pt x="1" y="429"/>
                  <a:pt x="132" y="560"/>
                  <a:pt x="286" y="560"/>
                </a:cubicBezTo>
                <a:cubicBezTo>
                  <a:pt x="441" y="560"/>
                  <a:pt x="560" y="429"/>
                  <a:pt x="560" y="275"/>
                </a:cubicBezTo>
                <a:cubicBezTo>
                  <a:pt x="560" y="120"/>
                  <a:pt x="441" y="1"/>
                  <a:pt x="2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_1_1_1_1_1_1_1_1_1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4"/>
          <p:cNvSpPr txBox="1">
            <a:spLocks noGrp="1"/>
          </p:cNvSpPr>
          <p:nvPr>
            <p:ph type="title"/>
          </p:nvPr>
        </p:nvSpPr>
        <p:spPr>
          <a:xfrm>
            <a:off x="1065913" y="1339475"/>
            <a:ext cx="21930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2"/>
          </p:nvPr>
        </p:nvSpPr>
        <p:spPr>
          <a:xfrm>
            <a:off x="3942425" y="1473740"/>
            <a:ext cx="2002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5" name="Google Shape;405;p24"/>
          <p:cNvSpPr txBox="1">
            <a:spLocks noGrp="1"/>
          </p:cNvSpPr>
          <p:nvPr>
            <p:ph type="subTitle" idx="1"/>
          </p:nvPr>
        </p:nvSpPr>
        <p:spPr>
          <a:xfrm>
            <a:off x="3942425" y="1841887"/>
            <a:ext cx="2002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24"/>
          <p:cNvSpPr txBox="1">
            <a:spLocks noGrp="1"/>
          </p:cNvSpPr>
          <p:nvPr>
            <p:ph type="title" idx="3"/>
          </p:nvPr>
        </p:nvSpPr>
        <p:spPr>
          <a:xfrm>
            <a:off x="6352038" y="1473740"/>
            <a:ext cx="2002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7" name="Google Shape;407;p24"/>
          <p:cNvSpPr txBox="1">
            <a:spLocks noGrp="1"/>
          </p:cNvSpPr>
          <p:nvPr>
            <p:ph type="subTitle" idx="4"/>
          </p:nvPr>
        </p:nvSpPr>
        <p:spPr>
          <a:xfrm>
            <a:off x="6352038" y="1841888"/>
            <a:ext cx="2002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24"/>
          <p:cNvSpPr txBox="1">
            <a:spLocks noGrp="1"/>
          </p:cNvSpPr>
          <p:nvPr>
            <p:ph type="title" idx="5"/>
          </p:nvPr>
        </p:nvSpPr>
        <p:spPr>
          <a:xfrm>
            <a:off x="3942425" y="3134216"/>
            <a:ext cx="2002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9" name="Google Shape;409;p24"/>
          <p:cNvSpPr txBox="1">
            <a:spLocks noGrp="1"/>
          </p:cNvSpPr>
          <p:nvPr>
            <p:ph type="subTitle" idx="6"/>
          </p:nvPr>
        </p:nvSpPr>
        <p:spPr>
          <a:xfrm>
            <a:off x="3942425" y="3502363"/>
            <a:ext cx="2002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4"/>
          <p:cNvSpPr txBox="1">
            <a:spLocks noGrp="1"/>
          </p:cNvSpPr>
          <p:nvPr>
            <p:ph type="title" idx="7"/>
          </p:nvPr>
        </p:nvSpPr>
        <p:spPr>
          <a:xfrm>
            <a:off x="6352038" y="3134215"/>
            <a:ext cx="2002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1" name="Google Shape;411;p24"/>
          <p:cNvSpPr txBox="1">
            <a:spLocks noGrp="1"/>
          </p:cNvSpPr>
          <p:nvPr>
            <p:ph type="subTitle" idx="8"/>
          </p:nvPr>
        </p:nvSpPr>
        <p:spPr>
          <a:xfrm>
            <a:off x="6352038" y="3502363"/>
            <a:ext cx="2002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2" name="Google Shape;412;p24"/>
          <p:cNvGrpSpPr/>
          <p:nvPr/>
        </p:nvGrpSpPr>
        <p:grpSpPr>
          <a:xfrm>
            <a:off x="270516" y="255382"/>
            <a:ext cx="234762" cy="218290"/>
            <a:chOff x="8652775" y="883650"/>
            <a:chExt cx="38125" cy="35450"/>
          </a:xfrm>
        </p:grpSpPr>
        <p:sp>
          <p:nvSpPr>
            <p:cNvPr id="413" name="Google Shape;413;p2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24"/>
          <p:cNvGrpSpPr/>
          <p:nvPr/>
        </p:nvGrpSpPr>
        <p:grpSpPr>
          <a:xfrm>
            <a:off x="8141166" y="4708712"/>
            <a:ext cx="744312" cy="221985"/>
            <a:chOff x="8652775" y="883650"/>
            <a:chExt cx="120875" cy="36050"/>
          </a:xfrm>
        </p:grpSpPr>
        <p:sp>
          <p:nvSpPr>
            <p:cNvPr id="418" name="Google Shape;418;p2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27"/>
          <p:cNvGrpSpPr/>
          <p:nvPr/>
        </p:nvGrpSpPr>
        <p:grpSpPr>
          <a:xfrm>
            <a:off x="-202058" y="151213"/>
            <a:ext cx="768173" cy="588522"/>
            <a:chOff x="8650400" y="824125"/>
            <a:chExt cx="124750" cy="95575"/>
          </a:xfrm>
        </p:grpSpPr>
        <p:sp>
          <p:nvSpPr>
            <p:cNvPr id="469" name="Google Shape;469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27"/>
          <p:cNvGrpSpPr/>
          <p:nvPr/>
        </p:nvGrpSpPr>
        <p:grpSpPr>
          <a:xfrm>
            <a:off x="8681129" y="818100"/>
            <a:ext cx="234762" cy="218290"/>
            <a:chOff x="8652775" y="883650"/>
            <a:chExt cx="38125" cy="35450"/>
          </a:xfrm>
        </p:grpSpPr>
        <p:sp>
          <p:nvSpPr>
            <p:cNvPr id="477" name="Google Shape;477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27"/>
          <p:cNvSpPr/>
          <p:nvPr/>
        </p:nvSpPr>
        <p:spPr>
          <a:xfrm>
            <a:off x="289118" y="4832382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27"/>
          <p:cNvGrpSpPr/>
          <p:nvPr/>
        </p:nvGrpSpPr>
        <p:grpSpPr>
          <a:xfrm>
            <a:off x="888366" y="4691213"/>
            <a:ext cx="234762" cy="218290"/>
            <a:chOff x="8652775" y="883650"/>
            <a:chExt cx="38125" cy="35450"/>
          </a:xfrm>
        </p:grpSpPr>
        <p:sp>
          <p:nvSpPr>
            <p:cNvPr id="483" name="Google Shape;483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27"/>
          <p:cNvGrpSpPr/>
          <p:nvPr/>
        </p:nvGrpSpPr>
        <p:grpSpPr>
          <a:xfrm>
            <a:off x="8485018" y="238432"/>
            <a:ext cx="430885" cy="203666"/>
            <a:chOff x="8703675" y="886625"/>
            <a:chExt cx="69975" cy="33075"/>
          </a:xfrm>
        </p:grpSpPr>
        <p:sp>
          <p:nvSpPr>
            <p:cNvPr id="487" name="Google Shape;487;p2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8"/>
          <p:cNvGrpSpPr/>
          <p:nvPr/>
        </p:nvGrpSpPr>
        <p:grpSpPr>
          <a:xfrm>
            <a:off x="236504" y="2344000"/>
            <a:ext cx="234762" cy="218290"/>
            <a:chOff x="8652775" y="883650"/>
            <a:chExt cx="38125" cy="35450"/>
          </a:xfrm>
        </p:grpSpPr>
        <p:sp>
          <p:nvSpPr>
            <p:cNvPr id="491" name="Google Shape;491;p2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28"/>
          <p:cNvGrpSpPr/>
          <p:nvPr/>
        </p:nvGrpSpPr>
        <p:grpSpPr>
          <a:xfrm>
            <a:off x="7146466" y="192438"/>
            <a:ext cx="234762" cy="218290"/>
            <a:chOff x="8652775" y="883650"/>
            <a:chExt cx="38125" cy="35450"/>
          </a:xfrm>
        </p:grpSpPr>
        <p:sp>
          <p:nvSpPr>
            <p:cNvPr id="496" name="Google Shape;496;p2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8"/>
          <p:cNvGrpSpPr/>
          <p:nvPr/>
        </p:nvGrpSpPr>
        <p:grpSpPr>
          <a:xfrm>
            <a:off x="5820143" y="4734507"/>
            <a:ext cx="430885" cy="203666"/>
            <a:chOff x="8703675" y="886625"/>
            <a:chExt cx="69975" cy="33075"/>
          </a:xfrm>
        </p:grpSpPr>
        <p:sp>
          <p:nvSpPr>
            <p:cNvPr id="500" name="Google Shape;500;p28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219316" y="188738"/>
            <a:ext cx="744312" cy="221985"/>
            <a:chOff x="8652775" y="883650"/>
            <a:chExt cx="120875" cy="36050"/>
          </a:xfrm>
        </p:grpSpPr>
        <p:sp>
          <p:nvSpPr>
            <p:cNvPr id="40" name="Google Shape;40;p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4"/>
          <p:cNvGrpSpPr/>
          <p:nvPr/>
        </p:nvGrpSpPr>
        <p:grpSpPr>
          <a:xfrm>
            <a:off x="236504" y="2344000"/>
            <a:ext cx="234762" cy="218290"/>
            <a:chOff x="8652775" y="883650"/>
            <a:chExt cx="38125" cy="35450"/>
          </a:xfrm>
        </p:grpSpPr>
        <p:sp>
          <p:nvSpPr>
            <p:cNvPr id="47" name="Google Shape;47;p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4"/>
          <p:cNvGrpSpPr/>
          <p:nvPr/>
        </p:nvGrpSpPr>
        <p:grpSpPr>
          <a:xfrm>
            <a:off x="7146466" y="192438"/>
            <a:ext cx="234762" cy="218290"/>
            <a:chOff x="8652775" y="883650"/>
            <a:chExt cx="38125" cy="35450"/>
          </a:xfrm>
        </p:grpSpPr>
        <p:sp>
          <p:nvSpPr>
            <p:cNvPr id="52" name="Google Shape;52;p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4"/>
          <p:cNvGrpSpPr/>
          <p:nvPr/>
        </p:nvGrpSpPr>
        <p:grpSpPr>
          <a:xfrm>
            <a:off x="5820143" y="4734507"/>
            <a:ext cx="430885" cy="203666"/>
            <a:chOff x="8703675" y="886625"/>
            <a:chExt cx="69975" cy="33075"/>
          </a:xfrm>
        </p:grpSpPr>
        <p:sp>
          <p:nvSpPr>
            <p:cNvPr id="56" name="Google Shape;56;p4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4"/>
          <p:cNvGrpSpPr/>
          <p:nvPr/>
        </p:nvGrpSpPr>
        <p:grpSpPr>
          <a:xfrm>
            <a:off x="8499454" y="3238200"/>
            <a:ext cx="234762" cy="218290"/>
            <a:chOff x="8652775" y="883650"/>
            <a:chExt cx="38125" cy="35450"/>
          </a:xfrm>
        </p:grpSpPr>
        <p:sp>
          <p:nvSpPr>
            <p:cNvPr id="59" name="Google Shape;59;p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/>
          <p:nvPr/>
        </p:nvSpPr>
        <p:spPr>
          <a:xfrm>
            <a:off x="25" y="2583750"/>
            <a:ext cx="9144000" cy="2559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 idx="2"/>
          </p:nvPr>
        </p:nvSpPr>
        <p:spPr>
          <a:xfrm>
            <a:off x="1312450" y="3043963"/>
            <a:ext cx="2758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1"/>
          </p:nvPr>
        </p:nvSpPr>
        <p:spPr>
          <a:xfrm>
            <a:off x="1312450" y="3473511"/>
            <a:ext cx="2758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 idx="3"/>
          </p:nvPr>
        </p:nvSpPr>
        <p:spPr>
          <a:xfrm>
            <a:off x="5072863" y="3043963"/>
            <a:ext cx="2758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4"/>
          </p:nvPr>
        </p:nvSpPr>
        <p:spPr>
          <a:xfrm>
            <a:off x="5072863" y="3473511"/>
            <a:ext cx="2758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8703591" y="2184638"/>
            <a:ext cx="234762" cy="218290"/>
            <a:chOff x="8652775" y="883650"/>
            <a:chExt cx="38125" cy="35450"/>
          </a:xfrm>
        </p:grpSpPr>
        <p:sp>
          <p:nvSpPr>
            <p:cNvPr id="71" name="Google Shape;71;p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5"/>
          <p:cNvSpPr/>
          <p:nvPr/>
        </p:nvSpPr>
        <p:spPr>
          <a:xfrm>
            <a:off x="8371993" y="3208281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8371993" y="3334822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5"/>
          <p:cNvGrpSpPr/>
          <p:nvPr/>
        </p:nvGrpSpPr>
        <p:grpSpPr>
          <a:xfrm>
            <a:off x="215191" y="2780638"/>
            <a:ext cx="234762" cy="218290"/>
            <a:chOff x="8652775" y="883650"/>
            <a:chExt cx="38125" cy="35450"/>
          </a:xfrm>
        </p:grpSpPr>
        <p:sp>
          <p:nvSpPr>
            <p:cNvPr id="77" name="Google Shape;77;p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82" name="Google Shape;82;p6"/>
          <p:cNvGrpSpPr/>
          <p:nvPr/>
        </p:nvGrpSpPr>
        <p:grpSpPr>
          <a:xfrm>
            <a:off x="-202058" y="151213"/>
            <a:ext cx="768173" cy="588522"/>
            <a:chOff x="8650400" y="824125"/>
            <a:chExt cx="124750" cy="95575"/>
          </a:xfrm>
        </p:grpSpPr>
        <p:sp>
          <p:nvSpPr>
            <p:cNvPr id="83" name="Google Shape;83;p6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6"/>
          <p:cNvGrpSpPr/>
          <p:nvPr/>
        </p:nvGrpSpPr>
        <p:grpSpPr>
          <a:xfrm>
            <a:off x="8681129" y="818100"/>
            <a:ext cx="234762" cy="218290"/>
            <a:chOff x="8652775" y="883650"/>
            <a:chExt cx="38125" cy="35450"/>
          </a:xfrm>
        </p:grpSpPr>
        <p:sp>
          <p:nvSpPr>
            <p:cNvPr id="91" name="Google Shape;91;p6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6"/>
          <p:cNvSpPr/>
          <p:nvPr/>
        </p:nvSpPr>
        <p:spPr>
          <a:xfrm>
            <a:off x="289118" y="4832382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6"/>
          <p:cNvGrpSpPr/>
          <p:nvPr/>
        </p:nvGrpSpPr>
        <p:grpSpPr>
          <a:xfrm>
            <a:off x="888366" y="4691213"/>
            <a:ext cx="234762" cy="218290"/>
            <a:chOff x="8652775" y="883650"/>
            <a:chExt cx="38125" cy="35450"/>
          </a:xfrm>
        </p:grpSpPr>
        <p:sp>
          <p:nvSpPr>
            <p:cNvPr id="97" name="Google Shape;97;p6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6"/>
          <p:cNvGrpSpPr/>
          <p:nvPr/>
        </p:nvGrpSpPr>
        <p:grpSpPr>
          <a:xfrm>
            <a:off x="8485018" y="238432"/>
            <a:ext cx="430885" cy="203666"/>
            <a:chOff x="8703675" y="886625"/>
            <a:chExt cx="69975" cy="33075"/>
          </a:xfrm>
        </p:grpSpPr>
        <p:sp>
          <p:nvSpPr>
            <p:cNvPr id="101" name="Google Shape;101;p6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/>
          <p:nvPr/>
        </p:nvSpPr>
        <p:spPr>
          <a:xfrm>
            <a:off x="2011825" y="354975"/>
            <a:ext cx="5120400" cy="44190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2733325" y="861075"/>
            <a:ext cx="37401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2733325" y="2154075"/>
            <a:ext cx="3740100" cy="21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Open Sans Medium"/>
              <a:buChar char="●"/>
              <a:defRPr>
                <a:solidFill>
                  <a:schemeClr val="accent6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>
                <a:solidFill>
                  <a:schemeClr val="accent6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>
                <a:solidFill>
                  <a:schemeClr val="accent6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>
                <a:solidFill>
                  <a:schemeClr val="accent6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>
                <a:solidFill>
                  <a:schemeClr val="accent6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>
                <a:solidFill>
                  <a:schemeClr val="accent6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●"/>
              <a:defRPr>
                <a:solidFill>
                  <a:schemeClr val="accent6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○"/>
              <a:defRPr>
                <a:solidFill>
                  <a:schemeClr val="accent6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Open Sans Medium"/>
              <a:buChar char="■"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/>
          <p:nvPr/>
        </p:nvSpPr>
        <p:spPr>
          <a:xfrm>
            <a:off x="1594500" y="928250"/>
            <a:ext cx="5955000" cy="3272400"/>
          </a:xfrm>
          <a:prstGeom prst="roundRect">
            <a:avLst>
              <a:gd name="adj" fmla="val 543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2324000" y="1555800"/>
            <a:ext cx="44961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0" name="Google Shape;110;p8"/>
          <p:cNvGrpSpPr/>
          <p:nvPr/>
        </p:nvGrpSpPr>
        <p:grpSpPr>
          <a:xfrm>
            <a:off x="1421742" y="-126724"/>
            <a:ext cx="768173" cy="588522"/>
            <a:chOff x="8650400" y="824125"/>
            <a:chExt cx="124750" cy="95575"/>
          </a:xfrm>
        </p:grpSpPr>
        <p:sp>
          <p:nvSpPr>
            <p:cNvPr id="111" name="Google Shape;111;p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8"/>
          <p:cNvGrpSpPr/>
          <p:nvPr/>
        </p:nvGrpSpPr>
        <p:grpSpPr>
          <a:xfrm>
            <a:off x="540779" y="2271575"/>
            <a:ext cx="234762" cy="218290"/>
            <a:chOff x="8652775" y="883650"/>
            <a:chExt cx="38125" cy="35450"/>
          </a:xfrm>
        </p:grpSpPr>
        <p:sp>
          <p:nvSpPr>
            <p:cNvPr id="119" name="Google Shape;119;p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8"/>
          <p:cNvGrpSpPr/>
          <p:nvPr/>
        </p:nvGrpSpPr>
        <p:grpSpPr>
          <a:xfrm>
            <a:off x="7146466" y="192438"/>
            <a:ext cx="234762" cy="218290"/>
            <a:chOff x="8652775" y="883650"/>
            <a:chExt cx="38125" cy="35450"/>
          </a:xfrm>
        </p:grpSpPr>
        <p:sp>
          <p:nvSpPr>
            <p:cNvPr id="124" name="Google Shape;124;p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8"/>
          <p:cNvGrpSpPr/>
          <p:nvPr/>
        </p:nvGrpSpPr>
        <p:grpSpPr>
          <a:xfrm>
            <a:off x="8499454" y="3238200"/>
            <a:ext cx="234762" cy="218290"/>
            <a:chOff x="8652775" y="883650"/>
            <a:chExt cx="38125" cy="35450"/>
          </a:xfrm>
        </p:grpSpPr>
        <p:sp>
          <p:nvSpPr>
            <p:cNvPr id="128" name="Google Shape;128;p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8"/>
          <p:cNvGrpSpPr/>
          <p:nvPr/>
        </p:nvGrpSpPr>
        <p:grpSpPr>
          <a:xfrm>
            <a:off x="5791168" y="4604107"/>
            <a:ext cx="430885" cy="203666"/>
            <a:chOff x="8703675" y="886625"/>
            <a:chExt cx="69975" cy="33075"/>
          </a:xfrm>
        </p:grpSpPr>
        <p:sp>
          <p:nvSpPr>
            <p:cNvPr id="133" name="Google Shape;133;p8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/>
          <p:nvPr/>
        </p:nvSpPr>
        <p:spPr>
          <a:xfrm>
            <a:off x="3936275" y="354975"/>
            <a:ext cx="4795800" cy="44190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title"/>
          </p:nvPr>
        </p:nvSpPr>
        <p:spPr>
          <a:xfrm>
            <a:off x="4463675" y="1158788"/>
            <a:ext cx="37410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8" name="Google Shape;138;p9"/>
          <p:cNvSpPr txBox="1">
            <a:spLocks noGrp="1"/>
          </p:cNvSpPr>
          <p:nvPr>
            <p:ph type="subTitle" idx="1"/>
          </p:nvPr>
        </p:nvSpPr>
        <p:spPr>
          <a:xfrm>
            <a:off x="4463675" y="2137613"/>
            <a:ext cx="3741000" cy="18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9" name="Google Shape;139;p9"/>
          <p:cNvGrpSpPr/>
          <p:nvPr/>
        </p:nvGrpSpPr>
        <p:grpSpPr>
          <a:xfrm>
            <a:off x="-43509" y="3921213"/>
            <a:ext cx="744312" cy="221985"/>
            <a:chOff x="8652775" y="883650"/>
            <a:chExt cx="120875" cy="36050"/>
          </a:xfrm>
        </p:grpSpPr>
        <p:sp>
          <p:nvSpPr>
            <p:cNvPr id="140" name="Google Shape;140;p9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2"/>
          </p:nvPr>
        </p:nvSpPr>
        <p:spPr>
          <a:xfrm>
            <a:off x="656800" y="1728213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"/>
          </p:nvPr>
        </p:nvSpPr>
        <p:spPr>
          <a:xfrm>
            <a:off x="656800" y="2157752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3"/>
          </p:nvPr>
        </p:nvSpPr>
        <p:spPr>
          <a:xfrm>
            <a:off x="3369325" y="1728213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4"/>
          </p:nvPr>
        </p:nvSpPr>
        <p:spPr>
          <a:xfrm>
            <a:off x="3369325" y="2157752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5"/>
          </p:nvPr>
        </p:nvSpPr>
        <p:spPr>
          <a:xfrm>
            <a:off x="656800" y="3454049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6"/>
          </p:nvPr>
        </p:nvSpPr>
        <p:spPr>
          <a:xfrm>
            <a:off x="656800" y="3883588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7"/>
          </p:nvPr>
        </p:nvSpPr>
        <p:spPr>
          <a:xfrm>
            <a:off x="3369300" y="3454049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8"/>
          </p:nvPr>
        </p:nvSpPr>
        <p:spPr>
          <a:xfrm>
            <a:off x="3369300" y="3883588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9" hasCustomPrompt="1"/>
          </p:nvPr>
        </p:nvSpPr>
        <p:spPr>
          <a:xfrm>
            <a:off x="2253625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13" hasCustomPrompt="1"/>
          </p:nvPr>
        </p:nvSpPr>
        <p:spPr>
          <a:xfrm>
            <a:off x="2253625" y="2979838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6150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6150" y="2979838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16"/>
          </p:nvPr>
        </p:nvSpPr>
        <p:spPr>
          <a:xfrm>
            <a:off x="6081850" y="1728213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17"/>
          </p:nvPr>
        </p:nvSpPr>
        <p:spPr>
          <a:xfrm>
            <a:off x="6081850" y="2157752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18"/>
          </p:nvPr>
        </p:nvSpPr>
        <p:spPr>
          <a:xfrm>
            <a:off x="6081850" y="3454049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9"/>
          </p:nvPr>
        </p:nvSpPr>
        <p:spPr>
          <a:xfrm>
            <a:off x="6081850" y="3883588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20" hasCustomPrompt="1"/>
          </p:nvPr>
        </p:nvSpPr>
        <p:spPr>
          <a:xfrm>
            <a:off x="7678675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21" hasCustomPrompt="1"/>
          </p:nvPr>
        </p:nvSpPr>
        <p:spPr>
          <a:xfrm>
            <a:off x="7678675" y="2979838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91" name="Google Shape;191;p13"/>
          <p:cNvGrpSpPr/>
          <p:nvPr/>
        </p:nvGrpSpPr>
        <p:grpSpPr>
          <a:xfrm>
            <a:off x="8086542" y="288026"/>
            <a:ext cx="768173" cy="588522"/>
            <a:chOff x="8650400" y="824125"/>
            <a:chExt cx="124750" cy="95575"/>
          </a:xfrm>
        </p:grpSpPr>
        <p:sp>
          <p:nvSpPr>
            <p:cNvPr id="192" name="Google Shape;192;p1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13"/>
          <p:cNvGrpSpPr/>
          <p:nvPr/>
        </p:nvGrpSpPr>
        <p:grpSpPr>
          <a:xfrm>
            <a:off x="317016" y="288013"/>
            <a:ext cx="234762" cy="218290"/>
            <a:chOff x="8652775" y="883650"/>
            <a:chExt cx="38125" cy="35450"/>
          </a:xfrm>
        </p:grpSpPr>
        <p:sp>
          <p:nvSpPr>
            <p:cNvPr id="200" name="Google Shape;200;p1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13"/>
          <p:cNvGrpSpPr/>
          <p:nvPr/>
        </p:nvGrpSpPr>
        <p:grpSpPr>
          <a:xfrm>
            <a:off x="4199841" y="4764663"/>
            <a:ext cx="744312" cy="221985"/>
            <a:chOff x="8652775" y="883650"/>
            <a:chExt cx="120875" cy="36050"/>
          </a:xfrm>
        </p:grpSpPr>
        <p:sp>
          <p:nvSpPr>
            <p:cNvPr id="204" name="Google Shape;204;p1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5" r:id="rId12"/>
    <p:sldLayoutId id="2147483666" r:id="rId13"/>
    <p:sldLayoutId id="2147483669" r:id="rId14"/>
    <p:sldLayoutId id="2147483670" r:id="rId15"/>
    <p:sldLayoutId id="2147483673" r:id="rId16"/>
    <p:sldLayoutId id="214748367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/>
          <p:nvPr/>
        </p:nvSpPr>
        <p:spPr>
          <a:xfrm>
            <a:off x="449150" y="354975"/>
            <a:ext cx="4795800" cy="44190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2"/>
          <p:cNvSpPr txBox="1">
            <a:spLocks noGrp="1"/>
          </p:cNvSpPr>
          <p:nvPr>
            <p:ph type="ctrTitle"/>
          </p:nvPr>
        </p:nvSpPr>
        <p:spPr>
          <a:xfrm>
            <a:off x="647933" y="757718"/>
            <a:ext cx="4316395" cy="2072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 err="1"/>
              <a:t>Gyanendriya</a:t>
            </a:r>
            <a:r>
              <a:rPr lang="en-IN" sz="4000" dirty="0"/>
              <a:t> : An AI Integrated Humanoid Robot</a:t>
            </a:r>
            <a:endParaRPr sz="4000" dirty="0"/>
          </a:p>
        </p:txBody>
      </p:sp>
      <p:sp>
        <p:nvSpPr>
          <p:cNvPr id="514" name="Google Shape;514;p32"/>
          <p:cNvSpPr txBox="1">
            <a:spLocks noGrp="1"/>
          </p:cNvSpPr>
          <p:nvPr>
            <p:ph type="subTitle" idx="1"/>
          </p:nvPr>
        </p:nvSpPr>
        <p:spPr>
          <a:xfrm>
            <a:off x="511983" y="2656385"/>
            <a:ext cx="3962575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Project Category: </a:t>
            </a:r>
            <a:r>
              <a:rPr lang="en-US" b="1" dirty="0"/>
              <a:t>Industry 4.0 &amp; 5.0</a:t>
            </a:r>
          </a:p>
          <a:p>
            <a:pPr>
              <a:lnSpc>
                <a:spcPct val="150000"/>
              </a:lnSpc>
            </a:pPr>
            <a:r>
              <a:rPr lang="en-US" dirty="0"/>
              <a:t>Project ID: </a:t>
            </a:r>
            <a:r>
              <a:rPr lang="en-US" b="1" dirty="0"/>
              <a:t>E-187-WM-I45-13</a:t>
            </a:r>
          </a:p>
          <a:p>
            <a:pPr>
              <a:lnSpc>
                <a:spcPct val="150000"/>
              </a:lnSpc>
            </a:pPr>
            <a:r>
              <a:rPr lang="en-US" sz="1200" b="1" dirty="0"/>
              <a:t>Presented at SRIJAN organized by R.G.P.V</a:t>
            </a:r>
          </a:p>
        </p:txBody>
      </p:sp>
      <p:grpSp>
        <p:nvGrpSpPr>
          <p:cNvPr id="515" name="Google Shape;515;p32"/>
          <p:cNvGrpSpPr/>
          <p:nvPr/>
        </p:nvGrpSpPr>
        <p:grpSpPr>
          <a:xfrm>
            <a:off x="5111273" y="97017"/>
            <a:ext cx="1088320" cy="1251963"/>
            <a:chOff x="2258600" y="1433188"/>
            <a:chExt cx="467050" cy="537300"/>
          </a:xfrm>
        </p:grpSpPr>
        <p:sp>
          <p:nvSpPr>
            <p:cNvPr id="516" name="Google Shape;516;p32"/>
            <p:cNvSpPr/>
            <p:nvPr/>
          </p:nvSpPr>
          <p:spPr>
            <a:xfrm>
              <a:off x="2258600" y="1433350"/>
              <a:ext cx="467050" cy="536975"/>
            </a:xfrm>
            <a:custGeom>
              <a:avLst/>
              <a:gdLst/>
              <a:ahLst/>
              <a:cxnLst/>
              <a:rect l="l" t="t" r="r" b="b"/>
              <a:pathLst>
                <a:path w="18682" h="21479" extrusionOk="0">
                  <a:moveTo>
                    <a:pt x="9347" y="607"/>
                  </a:moveTo>
                  <a:cubicBezTo>
                    <a:pt x="9740" y="607"/>
                    <a:pt x="10050" y="929"/>
                    <a:pt x="10050" y="1322"/>
                  </a:cubicBezTo>
                  <a:cubicBezTo>
                    <a:pt x="10050" y="1715"/>
                    <a:pt x="9740" y="2024"/>
                    <a:pt x="9347" y="2024"/>
                  </a:cubicBezTo>
                  <a:cubicBezTo>
                    <a:pt x="8954" y="2024"/>
                    <a:pt x="8633" y="1715"/>
                    <a:pt x="8633" y="1322"/>
                  </a:cubicBezTo>
                  <a:cubicBezTo>
                    <a:pt x="8633" y="929"/>
                    <a:pt x="8954" y="607"/>
                    <a:pt x="9347" y="607"/>
                  </a:cubicBezTo>
                  <a:close/>
                  <a:moveTo>
                    <a:pt x="9347" y="0"/>
                  </a:moveTo>
                  <a:cubicBezTo>
                    <a:pt x="8609" y="0"/>
                    <a:pt x="8025" y="583"/>
                    <a:pt x="8025" y="1322"/>
                  </a:cubicBezTo>
                  <a:cubicBezTo>
                    <a:pt x="8025" y="1905"/>
                    <a:pt x="8395" y="2393"/>
                    <a:pt x="8918" y="2572"/>
                  </a:cubicBezTo>
                  <a:lnTo>
                    <a:pt x="8918" y="3608"/>
                  </a:lnTo>
                  <a:cubicBezTo>
                    <a:pt x="6120" y="3739"/>
                    <a:pt x="3656" y="5155"/>
                    <a:pt x="2108" y="7287"/>
                  </a:cubicBezTo>
                  <a:cubicBezTo>
                    <a:pt x="1906" y="7560"/>
                    <a:pt x="1727" y="7858"/>
                    <a:pt x="1548" y="8156"/>
                  </a:cubicBezTo>
                  <a:lnTo>
                    <a:pt x="1167" y="8156"/>
                  </a:lnTo>
                  <a:cubicBezTo>
                    <a:pt x="417" y="9489"/>
                    <a:pt x="1" y="11037"/>
                    <a:pt x="1" y="12668"/>
                  </a:cubicBezTo>
                  <a:cubicBezTo>
                    <a:pt x="1" y="12847"/>
                    <a:pt x="1" y="13014"/>
                    <a:pt x="13" y="13180"/>
                  </a:cubicBezTo>
                  <a:lnTo>
                    <a:pt x="429" y="13180"/>
                  </a:lnTo>
                  <a:cubicBezTo>
                    <a:pt x="441" y="13442"/>
                    <a:pt x="477" y="13704"/>
                    <a:pt x="513" y="13954"/>
                  </a:cubicBezTo>
                  <a:cubicBezTo>
                    <a:pt x="1191" y="18217"/>
                    <a:pt x="4882" y="21479"/>
                    <a:pt x="9347" y="21479"/>
                  </a:cubicBezTo>
                  <a:cubicBezTo>
                    <a:pt x="13800" y="21479"/>
                    <a:pt x="17491" y="18217"/>
                    <a:pt x="18170" y="13954"/>
                  </a:cubicBezTo>
                  <a:cubicBezTo>
                    <a:pt x="18205" y="13704"/>
                    <a:pt x="18241" y="13442"/>
                    <a:pt x="18253" y="13180"/>
                  </a:cubicBezTo>
                  <a:lnTo>
                    <a:pt x="18670" y="13180"/>
                  </a:lnTo>
                  <a:cubicBezTo>
                    <a:pt x="18682" y="13014"/>
                    <a:pt x="18682" y="12847"/>
                    <a:pt x="18682" y="12668"/>
                  </a:cubicBezTo>
                  <a:cubicBezTo>
                    <a:pt x="18682" y="11025"/>
                    <a:pt x="18265" y="9489"/>
                    <a:pt x="17515" y="8156"/>
                  </a:cubicBezTo>
                  <a:lnTo>
                    <a:pt x="17134" y="8156"/>
                  </a:lnTo>
                  <a:cubicBezTo>
                    <a:pt x="16967" y="7858"/>
                    <a:pt x="16777" y="7572"/>
                    <a:pt x="16574" y="7287"/>
                  </a:cubicBezTo>
                  <a:cubicBezTo>
                    <a:pt x="15026" y="5155"/>
                    <a:pt x="12562" y="3739"/>
                    <a:pt x="9764" y="3608"/>
                  </a:cubicBezTo>
                  <a:lnTo>
                    <a:pt x="9764" y="2572"/>
                  </a:lnTo>
                  <a:cubicBezTo>
                    <a:pt x="10288" y="2393"/>
                    <a:pt x="10657" y="1905"/>
                    <a:pt x="10657" y="1322"/>
                  </a:cubicBezTo>
                  <a:cubicBezTo>
                    <a:pt x="10657" y="583"/>
                    <a:pt x="10073" y="0"/>
                    <a:pt x="93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7" name="Google Shape;517;p32"/>
            <p:cNvGrpSpPr/>
            <p:nvPr/>
          </p:nvGrpSpPr>
          <p:grpSpPr>
            <a:xfrm>
              <a:off x="2258600" y="1433188"/>
              <a:ext cx="467050" cy="537300"/>
              <a:chOff x="2258600" y="-256450"/>
              <a:chExt cx="467050" cy="537300"/>
            </a:xfrm>
          </p:grpSpPr>
          <p:sp>
            <p:nvSpPr>
              <p:cNvPr id="518" name="Google Shape;518;p32"/>
              <p:cNvSpPr/>
              <p:nvPr/>
            </p:nvSpPr>
            <p:spPr>
              <a:xfrm>
                <a:off x="2481850" y="-201675"/>
                <a:ext cx="20850" cy="940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3763" extrusionOk="0">
                    <a:moveTo>
                      <a:pt x="0" y="0"/>
                    </a:moveTo>
                    <a:lnTo>
                      <a:pt x="0" y="3763"/>
                    </a:lnTo>
                    <a:lnTo>
                      <a:pt x="834" y="3763"/>
                    </a:ln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2269025" y="69475"/>
                <a:ext cx="44650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17860" h="930" extrusionOk="0">
                    <a:moveTo>
                      <a:pt x="0" y="1"/>
                    </a:moveTo>
                    <a:cubicBezTo>
                      <a:pt x="12" y="322"/>
                      <a:pt x="48" y="620"/>
                      <a:pt x="96" y="930"/>
                    </a:cubicBezTo>
                    <a:lnTo>
                      <a:pt x="17753" y="930"/>
                    </a:lnTo>
                    <a:cubicBezTo>
                      <a:pt x="17800" y="620"/>
                      <a:pt x="17836" y="310"/>
                      <a:pt x="178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2271700" y="92700"/>
                <a:ext cx="4411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17646" h="7526" extrusionOk="0">
                    <a:moveTo>
                      <a:pt x="1" y="1"/>
                    </a:moveTo>
                    <a:cubicBezTo>
                      <a:pt x="679" y="4263"/>
                      <a:pt x="4370" y="7525"/>
                      <a:pt x="8823" y="7525"/>
                    </a:cubicBezTo>
                    <a:cubicBezTo>
                      <a:pt x="13276" y="7525"/>
                      <a:pt x="16967" y="4263"/>
                      <a:pt x="176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2311300" y="-166250"/>
                <a:ext cx="361675" cy="92300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3692" extrusionOk="0">
                    <a:moveTo>
                      <a:pt x="7239" y="0"/>
                    </a:moveTo>
                    <a:cubicBezTo>
                      <a:pt x="4262" y="0"/>
                      <a:pt x="1631" y="1453"/>
                      <a:pt x="0" y="3691"/>
                    </a:cubicBezTo>
                    <a:lnTo>
                      <a:pt x="14466" y="3691"/>
                    </a:lnTo>
                    <a:cubicBezTo>
                      <a:pt x="12847" y="1453"/>
                      <a:pt x="10216" y="0"/>
                      <a:pt x="72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2296700" y="-73975"/>
                <a:ext cx="39115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5646" h="929" extrusionOk="0">
                    <a:moveTo>
                      <a:pt x="584" y="0"/>
                    </a:moveTo>
                    <a:cubicBezTo>
                      <a:pt x="370" y="298"/>
                      <a:pt x="179" y="607"/>
                      <a:pt x="1" y="929"/>
                    </a:cubicBezTo>
                    <a:lnTo>
                      <a:pt x="15645" y="929"/>
                    </a:lnTo>
                    <a:cubicBezTo>
                      <a:pt x="15467" y="607"/>
                      <a:pt x="15276" y="298"/>
                      <a:pt x="15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2258600" y="-52550"/>
                <a:ext cx="467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5037" extrusionOk="0">
                    <a:moveTo>
                      <a:pt x="1167" y="0"/>
                    </a:moveTo>
                    <a:cubicBezTo>
                      <a:pt x="429" y="1346"/>
                      <a:pt x="1" y="2882"/>
                      <a:pt x="1" y="4525"/>
                    </a:cubicBezTo>
                    <a:cubicBezTo>
                      <a:pt x="1" y="4691"/>
                      <a:pt x="13" y="4870"/>
                      <a:pt x="24" y="5037"/>
                    </a:cubicBezTo>
                    <a:lnTo>
                      <a:pt x="18670" y="5037"/>
                    </a:lnTo>
                    <a:cubicBezTo>
                      <a:pt x="18682" y="4870"/>
                      <a:pt x="18682" y="4691"/>
                      <a:pt x="18682" y="4525"/>
                    </a:cubicBezTo>
                    <a:cubicBezTo>
                      <a:pt x="18682" y="2882"/>
                      <a:pt x="18265" y="1346"/>
                      <a:pt x="175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2459225" y="-256450"/>
                <a:ext cx="66100" cy="66100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644" extrusionOk="0">
                    <a:moveTo>
                      <a:pt x="1322" y="620"/>
                    </a:moveTo>
                    <a:cubicBezTo>
                      <a:pt x="1715" y="620"/>
                      <a:pt x="2036" y="929"/>
                      <a:pt x="2036" y="1322"/>
                    </a:cubicBezTo>
                    <a:cubicBezTo>
                      <a:pt x="2036" y="1715"/>
                      <a:pt x="1715" y="2036"/>
                      <a:pt x="1322" y="2036"/>
                    </a:cubicBezTo>
                    <a:cubicBezTo>
                      <a:pt x="929" y="2036"/>
                      <a:pt x="608" y="1715"/>
                      <a:pt x="608" y="1322"/>
                    </a:cubicBezTo>
                    <a:cubicBezTo>
                      <a:pt x="608" y="929"/>
                      <a:pt x="929" y="620"/>
                      <a:pt x="1322" y="620"/>
                    </a:cubicBezTo>
                    <a:close/>
                    <a:moveTo>
                      <a:pt x="1322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48"/>
                      <a:pt x="596" y="2644"/>
                      <a:pt x="1322" y="2644"/>
                    </a:cubicBezTo>
                    <a:cubicBezTo>
                      <a:pt x="2048" y="2644"/>
                      <a:pt x="2644" y="2048"/>
                      <a:pt x="2644" y="1322"/>
                    </a:cubicBezTo>
                    <a:cubicBezTo>
                      <a:pt x="2644" y="596"/>
                      <a:pt x="2048" y="1"/>
                      <a:pt x="13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2578575" y="4900"/>
                <a:ext cx="4437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2739" extrusionOk="0">
                    <a:moveTo>
                      <a:pt x="1656" y="0"/>
                    </a:moveTo>
                    <a:lnTo>
                      <a:pt x="1" y="2739"/>
                    </a:lnTo>
                    <a:lnTo>
                      <a:pt x="1775" y="2739"/>
                    </a:lnTo>
                    <a:lnTo>
                      <a:pt x="1775" y="631"/>
                    </a:lnTo>
                    <a:cubicBezTo>
                      <a:pt x="1775" y="405"/>
                      <a:pt x="1739" y="191"/>
                      <a:pt x="1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2479175" y="-22500"/>
                <a:ext cx="99425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3835" extrusionOk="0">
                    <a:moveTo>
                      <a:pt x="2322" y="1"/>
                    </a:moveTo>
                    <a:lnTo>
                      <a:pt x="0" y="3835"/>
                    </a:lnTo>
                    <a:lnTo>
                      <a:pt x="1655" y="3835"/>
                    </a:lnTo>
                    <a:lnTo>
                      <a:pt x="3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>
                <a:off x="2361300" y="-22500"/>
                <a:ext cx="175925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3835" extrusionOk="0">
                    <a:moveTo>
                      <a:pt x="1739" y="1"/>
                    </a:moveTo>
                    <a:cubicBezTo>
                      <a:pt x="786" y="1"/>
                      <a:pt x="0" y="775"/>
                      <a:pt x="0" y="1727"/>
                    </a:cubicBezTo>
                    <a:lnTo>
                      <a:pt x="0" y="3835"/>
                    </a:lnTo>
                    <a:lnTo>
                      <a:pt x="4715" y="3835"/>
                    </a:lnTo>
                    <a:lnTo>
                      <a:pt x="7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2561925" y="-8800"/>
                <a:ext cx="58050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287" extrusionOk="0">
                    <a:moveTo>
                      <a:pt x="1977" y="1"/>
                    </a:moveTo>
                    <a:lnTo>
                      <a:pt x="0" y="3287"/>
                    </a:lnTo>
                    <a:lnTo>
                      <a:pt x="667" y="3287"/>
                    </a:lnTo>
                    <a:lnTo>
                      <a:pt x="2322" y="548"/>
                    </a:lnTo>
                    <a:cubicBezTo>
                      <a:pt x="2238" y="346"/>
                      <a:pt x="2131" y="155"/>
                      <a:pt x="19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2520550" y="-22500"/>
                <a:ext cx="90800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835" extrusionOk="0">
                    <a:moveTo>
                      <a:pt x="2322" y="1"/>
                    </a:moveTo>
                    <a:lnTo>
                      <a:pt x="0" y="3835"/>
                    </a:lnTo>
                    <a:lnTo>
                      <a:pt x="1655" y="3835"/>
                    </a:lnTo>
                    <a:lnTo>
                      <a:pt x="3632" y="549"/>
                    </a:lnTo>
                    <a:cubicBezTo>
                      <a:pt x="3322" y="215"/>
                      <a:pt x="2870" y="1"/>
                      <a:pt x="2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2348500" y="1281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23" y="0"/>
                    </a:moveTo>
                    <a:cubicBezTo>
                      <a:pt x="716" y="0"/>
                      <a:pt x="710" y="0"/>
                      <a:pt x="703" y="0"/>
                    </a:cubicBez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703" y="1381"/>
                    </a:cubicBezTo>
                    <a:cubicBezTo>
                      <a:pt x="1084" y="1381"/>
                      <a:pt x="1393" y="1072"/>
                      <a:pt x="1393" y="691"/>
                    </a:cubicBezTo>
                    <a:cubicBezTo>
                      <a:pt x="1393" y="317"/>
                      <a:pt x="1095" y="0"/>
                      <a:pt x="7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23991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24497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25003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712" y="0"/>
                    </a:moveTo>
                    <a:cubicBezTo>
                      <a:pt x="705" y="0"/>
                      <a:pt x="698" y="0"/>
                      <a:pt x="691" y="0"/>
                    </a:cubicBez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7"/>
                      <a:pt x="1083" y="0"/>
                      <a:pt x="7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2550600" y="1281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12" y="0"/>
                    </a:moveTo>
                    <a:cubicBezTo>
                      <a:pt x="705" y="0"/>
                      <a:pt x="698" y="0"/>
                      <a:pt x="691" y="0"/>
                    </a:cubicBez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84" y="1381"/>
                      <a:pt x="1394" y="1072"/>
                      <a:pt x="1394" y="691"/>
                    </a:cubicBezTo>
                    <a:cubicBezTo>
                      <a:pt x="1394" y="317"/>
                      <a:pt x="1095" y="0"/>
                      <a:pt x="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26012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2392850" y="187050"/>
                <a:ext cx="1988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42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7954" y="441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2392850" y="213250"/>
                <a:ext cx="1988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42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7954" y="441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8" name="Google Shape;538;p32"/>
          <p:cNvGrpSpPr/>
          <p:nvPr/>
        </p:nvGrpSpPr>
        <p:grpSpPr>
          <a:xfrm>
            <a:off x="6590796" y="3332394"/>
            <a:ext cx="1055985" cy="905499"/>
            <a:chOff x="4041575" y="1574875"/>
            <a:chExt cx="296475" cy="254225"/>
          </a:xfrm>
        </p:grpSpPr>
        <p:sp>
          <p:nvSpPr>
            <p:cNvPr id="539" name="Google Shape;539;p32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0" name="Google Shape;540;p32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541" name="Google Shape;541;p32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1" name="Google Shape;551;p32"/>
          <p:cNvGrpSpPr/>
          <p:nvPr/>
        </p:nvGrpSpPr>
        <p:grpSpPr>
          <a:xfrm>
            <a:off x="4801805" y="2458873"/>
            <a:ext cx="1827087" cy="2315090"/>
            <a:chOff x="4700075" y="3262363"/>
            <a:chExt cx="560525" cy="710238"/>
          </a:xfrm>
        </p:grpSpPr>
        <p:sp>
          <p:nvSpPr>
            <p:cNvPr id="552" name="Google Shape;552;p32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32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554" name="Google Shape;554;p32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2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2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2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2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2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2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2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2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2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2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2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5" name="Google Shape;615;p32"/>
          <p:cNvGrpSpPr/>
          <p:nvPr/>
        </p:nvGrpSpPr>
        <p:grpSpPr>
          <a:xfrm>
            <a:off x="7873781" y="1479386"/>
            <a:ext cx="1827052" cy="2304120"/>
            <a:chOff x="8922625" y="3320713"/>
            <a:chExt cx="512900" cy="646825"/>
          </a:xfrm>
        </p:grpSpPr>
        <p:sp>
          <p:nvSpPr>
            <p:cNvPr id="616" name="Google Shape;616;p32"/>
            <p:cNvSpPr/>
            <p:nvPr/>
          </p:nvSpPr>
          <p:spPr>
            <a:xfrm>
              <a:off x="8922625" y="3320713"/>
              <a:ext cx="512900" cy="646825"/>
            </a:xfrm>
            <a:custGeom>
              <a:avLst/>
              <a:gdLst/>
              <a:ahLst/>
              <a:cxnLst/>
              <a:rect l="l" t="t" r="r" b="b"/>
              <a:pathLst>
                <a:path w="20516" h="25873" extrusionOk="0">
                  <a:moveTo>
                    <a:pt x="10264" y="1"/>
                  </a:moveTo>
                  <a:cubicBezTo>
                    <a:pt x="7811" y="1"/>
                    <a:pt x="5823" y="1989"/>
                    <a:pt x="5823" y="4442"/>
                  </a:cubicBezTo>
                  <a:lnTo>
                    <a:pt x="5823" y="4942"/>
                  </a:lnTo>
                  <a:cubicBezTo>
                    <a:pt x="5097" y="4942"/>
                    <a:pt x="4513" y="5525"/>
                    <a:pt x="4513" y="6240"/>
                  </a:cubicBezTo>
                  <a:cubicBezTo>
                    <a:pt x="4513" y="6966"/>
                    <a:pt x="5097" y="7549"/>
                    <a:pt x="5823" y="7549"/>
                  </a:cubicBezTo>
                  <a:lnTo>
                    <a:pt x="5823" y="9133"/>
                  </a:lnTo>
                  <a:lnTo>
                    <a:pt x="5073" y="9133"/>
                  </a:lnTo>
                  <a:cubicBezTo>
                    <a:pt x="4704" y="9133"/>
                    <a:pt x="4406" y="9430"/>
                    <a:pt x="4406" y="9800"/>
                  </a:cubicBezTo>
                  <a:cubicBezTo>
                    <a:pt x="4406" y="10169"/>
                    <a:pt x="4704" y="10478"/>
                    <a:pt x="5073" y="10478"/>
                  </a:cubicBezTo>
                  <a:lnTo>
                    <a:pt x="6406" y="10478"/>
                  </a:lnTo>
                  <a:lnTo>
                    <a:pt x="6311" y="11121"/>
                  </a:lnTo>
                  <a:cubicBezTo>
                    <a:pt x="6240" y="11109"/>
                    <a:pt x="6156" y="11109"/>
                    <a:pt x="6085" y="11109"/>
                  </a:cubicBezTo>
                  <a:cubicBezTo>
                    <a:pt x="5418" y="11109"/>
                    <a:pt x="4859" y="11490"/>
                    <a:pt x="4609" y="12050"/>
                  </a:cubicBezTo>
                  <a:lnTo>
                    <a:pt x="3537" y="12050"/>
                  </a:lnTo>
                  <a:lnTo>
                    <a:pt x="1311" y="14479"/>
                  </a:lnTo>
                  <a:lnTo>
                    <a:pt x="1311" y="17455"/>
                  </a:lnTo>
                  <a:lnTo>
                    <a:pt x="1156" y="17455"/>
                  </a:lnTo>
                  <a:cubicBezTo>
                    <a:pt x="941" y="17455"/>
                    <a:pt x="775" y="17622"/>
                    <a:pt x="775" y="17836"/>
                  </a:cubicBezTo>
                  <a:cubicBezTo>
                    <a:pt x="775" y="18039"/>
                    <a:pt x="953" y="18217"/>
                    <a:pt x="1156" y="18217"/>
                  </a:cubicBezTo>
                  <a:lnTo>
                    <a:pt x="1346" y="18217"/>
                  </a:lnTo>
                  <a:cubicBezTo>
                    <a:pt x="1382" y="18420"/>
                    <a:pt x="1501" y="18598"/>
                    <a:pt x="1680" y="18705"/>
                  </a:cubicBezTo>
                  <a:cubicBezTo>
                    <a:pt x="727" y="18884"/>
                    <a:pt x="1" y="19717"/>
                    <a:pt x="1" y="20718"/>
                  </a:cubicBezTo>
                  <a:lnTo>
                    <a:pt x="1144" y="20718"/>
                  </a:lnTo>
                  <a:cubicBezTo>
                    <a:pt x="1144" y="20217"/>
                    <a:pt x="1549" y="19813"/>
                    <a:pt x="2049" y="19813"/>
                  </a:cubicBezTo>
                  <a:cubicBezTo>
                    <a:pt x="2549" y="19813"/>
                    <a:pt x="2966" y="20217"/>
                    <a:pt x="2966" y="20718"/>
                  </a:cubicBezTo>
                  <a:lnTo>
                    <a:pt x="4097" y="20718"/>
                  </a:lnTo>
                  <a:cubicBezTo>
                    <a:pt x="4097" y="19717"/>
                    <a:pt x="3370" y="18884"/>
                    <a:pt x="2418" y="18705"/>
                  </a:cubicBezTo>
                  <a:cubicBezTo>
                    <a:pt x="2596" y="18598"/>
                    <a:pt x="2727" y="18420"/>
                    <a:pt x="2751" y="18217"/>
                  </a:cubicBezTo>
                  <a:lnTo>
                    <a:pt x="2942" y="18217"/>
                  </a:lnTo>
                  <a:cubicBezTo>
                    <a:pt x="3156" y="18217"/>
                    <a:pt x="3323" y="18039"/>
                    <a:pt x="3323" y="17836"/>
                  </a:cubicBezTo>
                  <a:cubicBezTo>
                    <a:pt x="3323" y="17622"/>
                    <a:pt x="3156" y="17455"/>
                    <a:pt x="2942" y="17455"/>
                  </a:cubicBezTo>
                  <a:lnTo>
                    <a:pt x="2727" y="17455"/>
                  </a:lnTo>
                  <a:lnTo>
                    <a:pt x="2727" y="15026"/>
                  </a:lnTo>
                  <a:lnTo>
                    <a:pt x="4156" y="13467"/>
                  </a:lnTo>
                  <a:lnTo>
                    <a:pt x="4632" y="13467"/>
                  </a:lnTo>
                  <a:cubicBezTo>
                    <a:pt x="4871" y="13919"/>
                    <a:pt x="5299" y="14252"/>
                    <a:pt x="5823" y="14336"/>
                  </a:cubicBezTo>
                  <a:lnTo>
                    <a:pt x="5061" y="19313"/>
                  </a:lnTo>
                  <a:lnTo>
                    <a:pt x="6442" y="19313"/>
                  </a:lnTo>
                  <a:lnTo>
                    <a:pt x="6442" y="20908"/>
                  </a:lnTo>
                  <a:cubicBezTo>
                    <a:pt x="6252" y="21063"/>
                    <a:pt x="6121" y="21301"/>
                    <a:pt x="6121" y="21563"/>
                  </a:cubicBezTo>
                  <a:lnTo>
                    <a:pt x="6121" y="21622"/>
                  </a:lnTo>
                  <a:lnTo>
                    <a:pt x="5359" y="21622"/>
                  </a:lnTo>
                  <a:lnTo>
                    <a:pt x="4359" y="23277"/>
                  </a:lnTo>
                  <a:lnTo>
                    <a:pt x="4359" y="25111"/>
                  </a:lnTo>
                  <a:lnTo>
                    <a:pt x="4359" y="25873"/>
                  </a:lnTo>
                  <a:lnTo>
                    <a:pt x="9562" y="25873"/>
                  </a:lnTo>
                  <a:lnTo>
                    <a:pt x="9562" y="25111"/>
                  </a:lnTo>
                  <a:lnTo>
                    <a:pt x="9562" y="23277"/>
                  </a:lnTo>
                  <a:lnTo>
                    <a:pt x="8573" y="21622"/>
                  </a:lnTo>
                  <a:lnTo>
                    <a:pt x="7799" y="21622"/>
                  </a:lnTo>
                  <a:lnTo>
                    <a:pt x="7799" y="21563"/>
                  </a:lnTo>
                  <a:cubicBezTo>
                    <a:pt x="7799" y="21301"/>
                    <a:pt x="7680" y="21063"/>
                    <a:pt x="7478" y="20908"/>
                  </a:cubicBezTo>
                  <a:lnTo>
                    <a:pt x="7478" y="19313"/>
                  </a:lnTo>
                  <a:lnTo>
                    <a:pt x="13026" y="19313"/>
                  </a:lnTo>
                  <a:lnTo>
                    <a:pt x="13026" y="20908"/>
                  </a:lnTo>
                  <a:cubicBezTo>
                    <a:pt x="12836" y="21063"/>
                    <a:pt x="12705" y="21301"/>
                    <a:pt x="12705" y="21563"/>
                  </a:cubicBezTo>
                  <a:lnTo>
                    <a:pt x="12705" y="21622"/>
                  </a:lnTo>
                  <a:lnTo>
                    <a:pt x="11943" y="21622"/>
                  </a:lnTo>
                  <a:lnTo>
                    <a:pt x="10955" y="23277"/>
                  </a:lnTo>
                  <a:lnTo>
                    <a:pt x="10955" y="25111"/>
                  </a:lnTo>
                  <a:lnTo>
                    <a:pt x="10955" y="25873"/>
                  </a:lnTo>
                  <a:lnTo>
                    <a:pt x="16158" y="25873"/>
                  </a:lnTo>
                  <a:lnTo>
                    <a:pt x="16158" y="25111"/>
                  </a:lnTo>
                  <a:lnTo>
                    <a:pt x="16158" y="23277"/>
                  </a:lnTo>
                  <a:lnTo>
                    <a:pt x="15158" y="21622"/>
                  </a:lnTo>
                  <a:lnTo>
                    <a:pt x="14396" y="21622"/>
                  </a:lnTo>
                  <a:lnTo>
                    <a:pt x="14396" y="21563"/>
                  </a:lnTo>
                  <a:cubicBezTo>
                    <a:pt x="14396" y="21301"/>
                    <a:pt x="14265" y="21063"/>
                    <a:pt x="14074" y="20908"/>
                  </a:cubicBezTo>
                  <a:lnTo>
                    <a:pt x="14074" y="19313"/>
                  </a:lnTo>
                  <a:lnTo>
                    <a:pt x="15455" y="19313"/>
                  </a:lnTo>
                  <a:lnTo>
                    <a:pt x="15169" y="17491"/>
                  </a:lnTo>
                  <a:lnTo>
                    <a:pt x="14693" y="14336"/>
                  </a:lnTo>
                  <a:cubicBezTo>
                    <a:pt x="15217" y="14252"/>
                    <a:pt x="15646" y="13919"/>
                    <a:pt x="15884" y="13467"/>
                  </a:cubicBezTo>
                  <a:lnTo>
                    <a:pt x="16360" y="13467"/>
                  </a:lnTo>
                  <a:lnTo>
                    <a:pt x="17789" y="15026"/>
                  </a:lnTo>
                  <a:lnTo>
                    <a:pt x="17789" y="17455"/>
                  </a:lnTo>
                  <a:lnTo>
                    <a:pt x="17574" y="17455"/>
                  </a:lnTo>
                  <a:cubicBezTo>
                    <a:pt x="17360" y="17455"/>
                    <a:pt x="17193" y="17622"/>
                    <a:pt x="17193" y="17836"/>
                  </a:cubicBezTo>
                  <a:cubicBezTo>
                    <a:pt x="17193" y="18039"/>
                    <a:pt x="17360" y="18217"/>
                    <a:pt x="17574" y="18217"/>
                  </a:cubicBezTo>
                  <a:lnTo>
                    <a:pt x="17753" y="18217"/>
                  </a:lnTo>
                  <a:cubicBezTo>
                    <a:pt x="17789" y="18420"/>
                    <a:pt x="17920" y="18598"/>
                    <a:pt x="18098" y="18705"/>
                  </a:cubicBezTo>
                  <a:cubicBezTo>
                    <a:pt x="17146" y="18884"/>
                    <a:pt x="16420" y="19717"/>
                    <a:pt x="16420" y="20718"/>
                  </a:cubicBezTo>
                  <a:lnTo>
                    <a:pt x="17551" y="20718"/>
                  </a:lnTo>
                  <a:cubicBezTo>
                    <a:pt x="17551" y="20217"/>
                    <a:pt x="17967" y="19813"/>
                    <a:pt x="18467" y="19813"/>
                  </a:cubicBezTo>
                  <a:cubicBezTo>
                    <a:pt x="18968" y="19813"/>
                    <a:pt x="19372" y="20217"/>
                    <a:pt x="19372" y="20718"/>
                  </a:cubicBezTo>
                  <a:lnTo>
                    <a:pt x="20515" y="20718"/>
                  </a:lnTo>
                  <a:cubicBezTo>
                    <a:pt x="20515" y="19717"/>
                    <a:pt x="19789" y="18884"/>
                    <a:pt x="18837" y="18705"/>
                  </a:cubicBezTo>
                  <a:cubicBezTo>
                    <a:pt x="19015" y="18598"/>
                    <a:pt x="19134" y="18420"/>
                    <a:pt x="19170" y="18217"/>
                  </a:cubicBezTo>
                  <a:lnTo>
                    <a:pt x="19360" y="18217"/>
                  </a:lnTo>
                  <a:cubicBezTo>
                    <a:pt x="19563" y="18217"/>
                    <a:pt x="19741" y="18039"/>
                    <a:pt x="19741" y="17836"/>
                  </a:cubicBezTo>
                  <a:cubicBezTo>
                    <a:pt x="19741" y="17622"/>
                    <a:pt x="19575" y="17455"/>
                    <a:pt x="19360" y="17455"/>
                  </a:cubicBezTo>
                  <a:lnTo>
                    <a:pt x="19206" y="17455"/>
                  </a:lnTo>
                  <a:lnTo>
                    <a:pt x="19206" y="14479"/>
                  </a:lnTo>
                  <a:lnTo>
                    <a:pt x="16979" y="12050"/>
                  </a:lnTo>
                  <a:lnTo>
                    <a:pt x="15908" y="12050"/>
                  </a:lnTo>
                  <a:cubicBezTo>
                    <a:pt x="15658" y="11490"/>
                    <a:pt x="15086" y="11109"/>
                    <a:pt x="14431" y="11109"/>
                  </a:cubicBezTo>
                  <a:cubicBezTo>
                    <a:pt x="14360" y="11109"/>
                    <a:pt x="14276" y="11109"/>
                    <a:pt x="14205" y="11121"/>
                  </a:cubicBezTo>
                  <a:lnTo>
                    <a:pt x="14110" y="10478"/>
                  </a:lnTo>
                  <a:lnTo>
                    <a:pt x="15443" y="10478"/>
                  </a:lnTo>
                  <a:cubicBezTo>
                    <a:pt x="15812" y="10478"/>
                    <a:pt x="16110" y="10169"/>
                    <a:pt x="16110" y="9800"/>
                  </a:cubicBezTo>
                  <a:cubicBezTo>
                    <a:pt x="16110" y="9430"/>
                    <a:pt x="15812" y="9133"/>
                    <a:pt x="15443" y="9133"/>
                  </a:cubicBezTo>
                  <a:lnTo>
                    <a:pt x="14693" y="9133"/>
                  </a:lnTo>
                  <a:lnTo>
                    <a:pt x="14693" y="7549"/>
                  </a:lnTo>
                  <a:cubicBezTo>
                    <a:pt x="15419" y="7549"/>
                    <a:pt x="16003" y="6966"/>
                    <a:pt x="16003" y="6240"/>
                  </a:cubicBezTo>
                  <a:cubicBezTo>
                    <a:pt x="16003" y="5525"/>
                    <a:pt x="15419" y="4942"/>
                    <a:pt x="14693" y="4942"/>
                  </a:cubicBezTo>
                  <a:lnTo>
                    <a:pt x="14693" y="4442"/>
                  </a:lnTo>
                  <a:cubicBezTo>
                    <a:pt x="14693" y="1989"/>
                    <a:pt x="12705" y="1"/>
                    <a:pt x="10264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7" name="Google Shape;617;p32"/>
            <p:cNvGrpSpPr/>
            <p:nvPr/>
          </p:nvGrpSpPr>
          <p:grpSpPr>
            <a:xfrm>
              <a:off x="8922925" y="3320713"/>
              <a:ext cx="512300" cy="646825"/>
              <a:chOff x="4779150" y="1079725"/>
              <a:chExt cx="512300" cy="646825"/>
            </a:xfrm>
          </p:grpSpPr>
          <p:sp>
            <p:nvSpPr>
              <p:cNvPr id="618" name="Google Shape;618;p32"/>
              <p:cNvSpPr/>
              <p:nvPr/>
            </p:nvSpPr>
            <p:spPr>
              <a:xfrm>
                <a:off x="4939900" y="1522650"/>
                <a:ext cx="25900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4525" extrusionOk="0">
                    <a:moveTo>
                      <a:pt x="524" y="0"/>
                    </a:moveTo>
                    <a:cubicBezTo>
                      <a:pt x="238" y="0"/>
                      <a:pt x="0" y="226"/>
                      <a:pt x="0" y="512"/>
                    </a:cubicBezTo>
                    <a:lnTo>
                      <a:pt x="0" y="4001"/>
                    </a:lnTo>
                    <a:cubicBezTo>
                      <a:pt x="0" y="4286"/>
                      <a:pt x="238" y="4524"/>
                      <a:pt x="524" y="4524"/>
                    </a:cubicBezTo>
                    <a:cubicBezTo>
                      <a:pt x="810" y="4524"/>
                      <a:pt x="1036" y="4286"/>
                      <a:pt x="1036" y="4001"/>
                    </a:cubicBezTo>
                    <a:lnTo>
                      <a:pt x="1036" y="512"/>
                    </a:lnTo>
                    <a:cubicBezTo>
                      <a:pt x="1036" y="226"/>
                      <a:pt x="810" y="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2"/>
              <p:cNvSpPr/>
              <p:nvPr/>
            </p:nvSpPr>
            <p:spPr>
              <a:xfrm>
                <a:off x="4931850" y="1597950"/>
                <a:ext cx="420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025" extrusionOk="0">
                    <a:moveTo>
                      <a:pt x="846" y="0"/>
                    </a:moveTo>
                    <a:cubicBezTo>
                      <a:pt x="382" y="0"/>
                      <a:pt x="1" y="369"/>
                      <a:pt x="1" y="834"/>
                    </a:cubicBezTo>
                    <a:lnTo>
                      <a:pt x="1" y="2179"/>
                    </a:lnTo>
                    <a:cubicBezTo>
                      <a:pt x="1" y="2643"/>
                      <a:pt x="382" y="3024"/>
                      <a:pt x="846" y="3024"/>
                    </a:cubicBezTo>
                    <a:cubicBezTo>
                      <a:pt x="1310" y="3024"/>
                      <a:pt x="1679" y="2643"/>
                      <a:pt x="1679" y="2179"/>
                    </a:cubicBezTo>
                    <a:lnTo>
                      <a:pt x="1679" y="834"/>
                    </a:lnTo>
                    <a:cubicBezTo>
                      <a:pt x="1679" y="369"/>
                      <a:pt x="1310" y="0"/>
                      <a:pt x="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2"/>
              <p:cNvSpPr/>
              <p:nvPr/>
            </p:nvSpPr>
            <p:spPr>
              <a:xfrm>
                <a:off x="4887800" y="1620275"/>
                <a:ext cx="130100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251" extrusionOk="0">
                    <a:moveTo>
                      <a:pt x="1001" y="0"/>
                    </a:moveTo>
                    <a:lnTo>
                      <a:pt x="1" y="1655"/>
                    </a:lnTo>
                    <a:lnTo>
                      <a:pt x="1" y="4251"/>
                    </a:lnTo>
                    <a:lnTo>
                      <a:pt x="5204" y="4251"/>
                    </a:lnTo>
                    <a:lnTo>
                      <a:pt x="5204" y="165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2"/>
              <p:cNvSpPr/>
              <p:nvPr/>
            </p:nvSpPr>
            <p:spPr>
              <a:xfrm>
                <a:off x="4910725" y="1658975"/>
                <a:ext cx="8455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2703" extrusionOk="0">
                    <a:moveTo>
                      <a:pt x="1691" y="0"/>
                    </a:moveTo>
                    <a:cubicBezTo>
                      <a:pt x="750" y="0"/>
                      <a:pt x="0" y="750"/>
                      <a:pt x="0" y="1691"/>
                    </a:cubicBezTo>
                    <a:lnTo>
                      <a:pt x="0" y="2703"/>
                    </a:lnTo>
                    <a:lnTo>
                      <a:pt x="3382" y="2703"/>
                    </a:lnTo>
                    <a:lnTo>
                      <a:pt x="3382" y="1691"/>
                    </a:lnTo>
                    <a:cubicBezTo>
                      <a:pt x="3382" y="750"/>
                      <a:pt x="2620" y="0"/>
                      <a:pt x="1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4887800" y="1707475"/>
                <a:ext cx="1301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63" extrusionOk="0">
                    <a:moveTo>
                      <a:pt x="1" y="1"/>
                    </a:moveTo>
                    <a:lnTo>
                      <a:pt x="1" y="763"/>
                    </a:lnTo>
                    <a:lnTo>
                      <a:pt x="5204" y="763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2"/>
              <p:cNvSpPr/>
              <p:nvPr/>
            </p:nvSpPr>
            <p:spPr>
              <a:xfrm>
                <a:off x="4911025" y="1636350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19" y="0"/>
                      <a:pt x="0" y="119"/>
                      <a:pt x="0" y="286"/>
                    </a:cubicBezTo>
                    <a:cubicBezTo>
                      <a:pt x="0" y="441"/>
                      <a:pt x="119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2"/>
              <p:cNvSpPr/>
              <p:nvPr/>
            </p:nvSpPr>
            <p:spPr>
              <a:xfrm>
                <a:off x="4934225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7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87" y="560"/>
                    </a:cubicBezTo>
                    <a:cubicBezTo>
                      <a:pt x="441" y="560"/>
                      <a:pt x="561" y="441"/>
                      <a:pt x="561" y="286"/>
                    </a:cubicBezTo>
                    <a:cubicBezTo>
                      <a:pt x="561" y="131"/>
                      <a:pt x="441" y="0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2"/>
              <p:cNvSpPr/>
              <p:nvPr/>
            </p:nvSpPr>
            <p:spPr>
              <a:xfrm>
                <a:off x="4957450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6" y="0"/>
                    </a:moveTo>
                    <a:cubicBezTo>
                      <a:pt x="132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2"/>
              <p:cNvSpPr/>
              <p:nvPr/>
            </p:nvSpPr>
            <p:spPr>
              <a:xfrm>
                <a:off x="4980675" y="1636350"/>
                <a:ext cx="143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60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72" y="441"/>
                      <a:pt x="572" y="286"/>
                    </a:cubicBezTo>
                    <a:cubicBezTo>
                      <a:pt x="572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2"/>
              <p:cNvSpPr/>
              <p:nvPr/>
            </p:nvSpPr>
            <p:spPr>
              <a:xfrm>
                <a:off x="5104800" y="1522650"/>
                <a:ext cx="25925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4525" extrusionOk="0">
                    <a:moveTo>
                      <a:pt x="512" y="0"/>
                    </a:moveTo>
                    <a:cubicBezTo>
                      <a:pt x="226" y="0"/>
                      <a:pt x="0" y="226"/>
                      <a:pt x="0" y="512"/>
                    </a:cubicBezTo>
                    <a:lnTo>
                      <a:pt x="0" y="4001"/>
                    </a:lnTo>
                    <a:cubicBezTo>
                      <a:pt x="0" y="4286"/>
                      <a:pt x="226" y="4524"/>
                      <a:pt x="512" y="4524"/>
                    </a:cubicBezTo>
                    <a:cubicBezTo>
                      <a:pt x="798" y="4524"/>
                      <a:pt x="1036" y="4286"/>
                      <a:pt x="1036" y="4001"/>
                    </a:cubicBezTo>
                    <a:lnTo>
                      <a:pt x="1036" y="512"/>
                    </a:lnTo>
                    <a:cubicBezTo>
                      <a:pt x="1036" y="226"/>
                      <a:pt x="798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2"/>
              <p:cNvSpPr/>
              <p:nvPr/>
            </p:nvSpPr>
            <p:spPr>
              <a:xfrm>
                <a:off x="5096750" y="1597950"/>
                <a:ext cx="420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025" extrusionOk="0">
                    <a:moveTo>
                      <a:pt x="834" y="0"/>
                    </a:moveTo>
                    <a:cubicBezTo>
                      <a:pt x="370" y="0"/>
                      <a:pt x="1" y="369"/>
                      <a:pt x="1" y="834"/>
                    </a:cubicBezTo>
                    <a:lnTo>
                      <a:pt x="1" y="2179"/>
                    </a:lnTo>
                    <a:cubicBezTo>
                      <a:pt x="1" y="2643"/>
                      <a:pt x="370" y="3024"/>
                      <a:pt x="834" y="3024"/>
                    </a:cubicBezTo>
                    <a:cubicBezTo>
                      <a:pt x="1299" y="3024"/>
                      <a:pt x="1680" y="2643"/>
                      <a:pt x="1680" y="2179"/>
                    </a:cubicBezTo>
                    <a:lnTo>
                      <a:pt x="1680" y="834"/>
                    </a:lnTo>
                    <a:cubicBezTo>
                      <a:pt x="1680" y="369"/>
                      <a:pt x="1299" y="0"/>
                      <a:pt x="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2"/>
              <p:cNvSpPr/>
              <p:nvPr/>
            </p:nvSpPr>
            <p:spPr>
              <a:xfrm>
                <a:off x="5052700" y="1620275"/>
                <a:ext cx="130100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251" extrusionOk="0">
                    <a:moveTo>
                      <a:pt x="989" y="0"/>
                    </a:moveTo>
                    <a:lnTo>
                      <a:pt x="1" y="1655"/>
                    </a:lnTo>
                    <a:lnTo>
                      <a:pt x="1" y="4251"/>
                    </a:lnTo>
                    <a:lnTo>
                      <a:pt x="5204" y="4251"/>
                    </a:lnTo>
                    <a:lnTo>
                      <a:pt x="5204" y="1655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2"/>
              <p:cNvSpPr/>
              <p:nvPr/>
            </p:nvSpPr>
            <p:spPr>
              <a:xfrm>
                <a:off x="5075325" y="1658975"/>
                <a:ext cx="8485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2703" extrusionOk="0">
                    <a:moveTo>
                      <a:pt x="1691" y="0"/>
                    </a:moveTo>
                    <a:cubicBezTo>
                      <a:pt x="762" y="0"/>
                      <a:pt x="0" y="750"/>
                      <a:pt x="0" y="1691"/>
                    </a:cubicBezTo>
                    <a:lnTo>
                      <a:pt x="0" y="2703"/>
                    </a:lnTo>
                    <a:lnTo>
                      <a:pt x="3394" y="2703"/>
                    </a:lnTo>
                    <a:lnTo>
                      <a:pt x="3394" y="1691"/>
                    </a:lnTo>
                    <a:cubicBezTo>
                      <a:pt x="3394" y="750"/>
                      <a:pt x="2632" y="0"/>
                      <a:pt x="1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2"/>
              <p:cNvSpPr/>
              <p:nvPr/>
            </p:nvSpPr>
            <p:spPr>
              <a:xfrm>
                <a:off x="5052700" y="1707475"/>
                <a:ext cx="1301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63" extrusionOk="0">
                    <a:moveTo>
                      <a:pt x="1" y="1"/>
                    </a:moveTo>
                    <a:lnTo>
                      <a:pt x="1" y="763"/>
                    </a:lnTo>
                    <a:lnTo>
                      <a:pt x="5204" y="763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2"/>
              <p:cNvSpPr/>
              <p:nvPr/>
            </p:nvSpPr>
            <p:spPr>
              <a:xfrm>
                <a:off x="5075625" y="1636350"/>
                <a:ext cx="143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60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72" y="441"/>
                      <a:pt x="572" y="286"/>
                    </a:cubicBezTo>
                    <a:cubicBezTo>
                      <a:pt x="572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>
                <a:off x="5099125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75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20" y="560"/>
                      <a:pt x="275" y="560"/>
                    </a:cubicBezTo>
                    <a:cubicBezTo>
                      <a:pt x="430" y="560"/>
                      <a:pt x="561" y="441"/>
                      <a:pt x="561" y="286"/>
                    </a:cubicBezTo>
                    <a:cubicBezTo>
                      <a:pt x="561" y="131"/>
                      <a:pt x="430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>
                <a:off x="5122350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75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20" y="560"/>
                      <a:pt x="275" y="560"/>
                    </a:cubicBezTo>
                    <a:cubicBezTo>
                      <a:pt x="429" y="560"/>
                      <a:pt x="560" y="441"/>
                      <a:pt x="560" y="286"/>
                    </a:cubicBezTo>
                    <a:cubicBezTo>
                      <a:pt x="560" y="131"/>
                      <a:pt x="429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2"/>
              <p:cNvSpPr/>
              <p:nvPr/>
            </p:nvSpPr>
            <p:spPr>
              <a:xfrm>
                <a:off x="5145575" y="1636350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19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2"/>
              <p:cNvSpPr/>
              <p:nvPr/>
            </p:nvSpPr>
            <p:spPr>
              <a:xfrm>
                <a:off x="4891675" y="1203250"/>
                <a:ext cx="6520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9" extrusionOk="0">
                    <a:moveTo>
                      <a:pt x="1310" y="1"/>
                    </a:moveTo>
                    <a:cubicBezTo>
                      <a:pt x="584" y="1"/>
                      <a:pt x="0" y="584"/>
                      <a:pt x="0" y="1310"/>
                    </a:cubicBezTo>
                    <a:cubicBezTo>
                      <a:pt x="0" y="2025"/>
                      <a:pt x="584" y="2608"/>
                      <a:pt x="1310" y="2608"/>
                    </a:cubicBezTo>
                    <a:cubicBezTo>
                      <a:pt x="2024" y="2608"/>
                      <a:pt x="2608" y="2025"/>
                      <a:pt x="2608" y="1310"/>
                    </a:cubicBezTo>
                    <a:cubicBezTo>
                      <a:pt x="2608" y="584"/>
                      <a:pt x="2024" y="1"/>
                      <a:pt x="1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2"/>
              <p:cNvSpPr/>
              <p:nvPr/>
            </p:nvSpPr>
            <p:spPr>
              <a:xfrm>
                <a:off x="5113725" y="1203250"/>
                <a:ext cx="6520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9" extrusionOk="0">
                    <a:moveTo>
                      <a:pt x="1298" y="1"/>
                    </a:moveTo>
                    <a:cubicBezTo>
                      <a:pt x="584" y="1"/>
                      <a:pt x="0" y="584"/>
                      <a:pt x="0" y="1310"/>
                    </a:cubicBezTo>
                    <a:cubicBezTo>
                      <a:pt x="0" y="2025"/>
                      <a:pt x="584" y="2608"/>
                      <a:pt x="1298" y="2608"/>
                    </a:cubicBezTo>
                    <a:cubicBezTo>
                      <a:pt x="2024" y="2608"/>
                      <a:pt x="2608" y="2025"/>
                      <a:pt x="2608" y="1310"/>
                    </a:cubicBezTo>
                    <a:cubicBezTo>
                      <a:pt x="2608" y="584"/>
                      <a:pt x="2024" y="1"/>
                      <a:pt x="1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2"/>
              <p:cNvSpPr/>
              <p:nvPr/>
            </p:nvSpPr>
            <p:spPr>
              <a:xfrm>
                <a:off x="4812200" y="1514300"/>
                <a:ext cx="3575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1"/>
                    </a:moveTo>
                    <a:cubicBezTo>
                      <a:pt x="322" y="1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15" y="1429"/>
                    </a:cubicBezTo>
                    <a:cubicBezTo>
                      <a:pt x="1108" y="1429"/>
                      <a:pt x="1429" y="1108"/>
                      <a:pt x="1429" y="715"/>
                    </a:cubicBezTo>
                    <a:cubicBezTo>
                      <a:pt x="1429" y="322"/>
                      <a:pt x="1108" y="1"/>
                      <a:pt x="7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2"/>
              <p:cNvSpPr/>
              <p:nvPr/>
            </p:nvSpPr>
            <p:spPr>
              <a:xfrm>
                <a:off x="4811600" y="1380950"/>
                <a:ext cx="135150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5407" extrusionOk="0">
                    <a:moveTo>
                      <a:pt x="2227" y="1"/>
                    </a:moveTo>
                    <a:lnTo>
                      <a:pt x="1" y="2430"/>
                    </a:lnTo>
                    <a:lnTo>
                      <a:pt x="1" y="5406"/>
                    </a:lnTo>
                    <a:lnTo>
                      <a:pt x="1417" y="5406"/>
                    </a:lnTo>
                    <a:lnTo>
                      <a:pt x="1417" y="2977"/>
                    </a:lnTo>
                    <a:lnTo>
                      <a:pt x="2846" y="1418"/>
                    </a:lnTo>
                    <a:lnTo>
                      <a:pt x="5406" y="1418"/>
                    </a:lnTo>
                    <a:lnTo>
                      <a:pt x="54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2"/>
              <p:cNvSpPr/>
              <p:nvPr/>
            </p:nvSpPr>
            <p:spPr>
              <a:xfrm>
                <a:off x="4890175" y="1357450"/>
                <a:ext cx="813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3251" extrusionOk="0">
                    <a:moveTo>
                      <a:pt x="1632" y="0"/>
                    </a:moveTo>
                    <a:cubicBezTo>
                      <a:pt x="727" y="0"/>
                      <a:pt x="1" y="726"/>
                      <a:pt x="1" y="1619"/>
                    </a:cubicBezTo>
                    <a:cubicBezTo>
                      <a:pt x="1" y="2524"/>
                      <a:pt x="727" y="3250"/>
                      <a:pt x="1632" y="3250"/>
                    </a:cubicBezTo>
                    <a:cubicBezTo>
                      <a:pt x="2525" y="3250"/>
                      <a:pt x="3251" y="2524"/>
                      <a:pt x="3251" y="1619"/>
                    </a:cubicBezTo>
                    <a:cubicBezTo>
                      <a:pt x="3251" y="726"/>
                      <a:pt x="2525" y="0"/>
                      <a:pt x="16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2"/>
              <p:cNvSpPr/>
              <p:nvPr/>
            </p:nvSpPr>
            <p:spPr>
              <a:xfrm>
                <a:off x="4798200" y="1516100"/>
                <a:ext cx="637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63" extrusionOk="0">
                    <a:moveTo>
                      <a:pt x="382" y="0"/>
                    </a:moveTo>
                    <a:cubicBezTo>
                      <a:pt x="179" y="0"/>
                      <a:pt x="1" y="167"/>
                      <a:pt x="1" y="381"/>
                    </a:cubicBezTo>
                    <a:cubicBezTo>
                      <a:pt x="1" y="584"/>
                      <a:pt x="179" y="762"/>
                      <a:pt x="382" y="762"/>
                    </a:cubicBezTo>
                    <a:lnTo>
                      <a:pt x="2168" y="762"/>
                    </a:lnTo>
                    <a:cubicBezTo>
                      <a:pt x="2382" y="762"/>
                      <a:pt x="2549" y="584"/>
                      <a:pt x="2549" y="381"/>
                    </a:cubicBezTo>
                    <a:cubicBezTo>
                      <a:pt x="2549" y="167"/>
                      <a:pt x="2382" y="0"/>
                      <a:pt x="2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2"/>
              <p:cNvSpPr/>
              <p:nvPr/>
            </p:nvSpPr>
            <p:spPr>
              <a:xfrm>
                <a:off x="4779150" y="1546450"/>
                <a:ext cx="1021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9" extrusionOk="0">
                    <a:moveTo>
                      <a:pt x="2037" y="1"/>
                    </a:moveTo>
                    <a:cubicBezTo>
                      <a:pt x="918" y="1"/>
                      <a:pt x="1" y="917"/>
                      <a:pt x="1" y="2048"/>
                    </a:cubicBezTo>
                    <a:lnTo>
                      <a:pt x="1132" y="2048"/>
                    </a:lnTo>
                    <a:cubicBezTo>
                      <a:pt x="1132" y="1548"/>
                      <a:pt x="1537" y="1144"/>
                      <a:pt x="2037" y="1144"/>
                    </a:cubicBezTo>
                    <a:cubicBezTo>
                      <a:pt x="2537" y="1144"/>
                      <a:pt x="2954" y="1548"/>
                      <a:pt x="2954" y="2048"/>
                    </a:cubicBezTo>
                    <a:lnTo>
                      <a:pt x="4085" y="2048"/>
                    </a:lnTo>
                    <a:cubicBezTo>
                      <a:pt x="4085" y="917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2"/>
              <p:cNvSpPr/>
              <p:nvPr/>
            </p:nvSpPr>
            <p:spPr>
              <a:xfrm>
                <a:off x="4910425" y="1377675"/>
                <a:ext cx="408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extrusionOk="0">
                    <a:moveTo>
                      <a:pt x="822" y="1"/>
                    </a:moveTo>
                    <a:cubicBezTo>
                      <a:pt x="370" y="1"/>
                      <a:pt x="0" y="370"/>
                      <a:pt x="0" y="810"/>
                    </a:cubicBezTo>
                    <a:cubicBezTo>
                      <a:pt x="0" y="1263"/>
                      <a:pt x="370" y="1632"/>
                      <a:pt x="822" y="1632"/>
                    </a:cubicBezTo>
                    <a:cubicBezTo>
                      <a:pt x="1262" y="1632"/>
                      <a:pt x="1632" y="1263"/>
                      <a:pt x="1632" y="810"/>
                    </a:cubicBezTo>
                    <a:cubicBezTo>
                      <a:pt x="1632" y="370"/>
                      <a:pt x="1262" y="1"/>
                      <a:pt x="8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2"/>
              <p:cNvSpPr/>
              <p:nvPr/>
            </p:nvSpPr>
            <p:spPr>
              <a:xfrm>
                <a:off x="5222375" y="1514300"/>
                <a:ext cx="360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30" extrusionOk="0">
                    <a:moveTo>
                      <a:pt x="726" y="1"/>
                    </a:moveTo>
                    <a:cubicBezTo>
                      <a:pt x="322" y="1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26" y="1429"/>
                    </a:cubicBezTo>
                    <a:cubicBezTo>
                      <a:pt x="1119" y="1429"/>
                      <a:pt x="1441" y="1108"/>
                      <a:pt x="1441" y="715"/>
                    </a:cubicBezTo>
                    <a:cubicBezTo>
                      <a:pt x="1441" y="322"/>
                      <a:pt x="1119" y="1"/>
                      <a:pt x="7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2"/>
              <p:cNvSpPr/>
              <p:nvPr/>
            </p:nvSpPr>
            <p:spPr>
              <a:xfrm>
                <a:off x="5123850" y="1380950"/>
                <a:ext cx="135150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5407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60" y="1418"/>
                    </a:lnTo>
                    <a:lnTo>
                      <a:pt x="3989" y="2977"/>
                    </a:lnTo>
                    <a:lnTo>
                      <a:pt x="3989" y="5406"/>
                    </a:lnTo>
                    <a:lnTo>
                      <a:pt x="5406" y="5406"/>
                    </a:lnTo>
                    <a:lnTo>
                      <a:pt x="5406" y="2430"/>
                    </a:lnTo>
                    <a:lnTo>
                      <a:pt x="31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2"/>
              <p:cNvSpPr/>
              <p:nvPr/>
            </p:nvSpPr>
            <p:spPr>
              <a:xfrm>
                <a:off x="5099125" y="1357450"/>
                <a:ext cx="813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3251" extrusionOk="0">
                    <a:moveTo>
                      <a:pt x="1620" y="0"/>
                    </a:moveTo>
                    <a:cubicBezTo>
                      <a:pt x="727" y="0"/>
                      <a:pt x="1" y="726"/>
                      <a:pt x="1" y="1619"/>
                    </a:cubicBezTo>
                    <a:cubicBezTo>
                      <a:pt x="1" y="2524"/>
                      <a:pt x="727" y="3250"/>
                      <a:pt x="1620" y="3250"/>
                    </a:cubicBezTo>
                    <a:cubicBezTo>
                      <a:pt x="2525" y="3250"/>
                      <a:pt x="3251" y="2524"/>
                      <a:pt x="3251" y="1619"/>
                    </a:cubicBezTo>
                    <a:cubicBezTo>
                      <a:pt x="3251" y="726"/>
                      <a:pt x="2525" y="0"/>
                      <a:pt x="16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2"/>
              <p:cNvSpPr/>
              <p:nvPr/>
            </p:nvSpPr>
            <p:spPr>
              <a:xfrm>
                <a:off x="5208675" y="1516100"/>
                <a:ext cx="637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63" extrusionOk="0">
                    <a:moveTo>
                      <a:pt x="381" y="0"/>
                    </a:moveTo>
                    <a:cubicBezTo>
                      <a:pt x="167" y="0"/>
                      <a:pt x="0" y="167"/>
                      <a:pt x="0" y="381"/>
                    </a:cubicBezTo>
                    <a:cubicBezTo>
                      <a:pt x="0" y="584"/>
                      <a:pt x="167" y="762"/>
                      <a:pt x="381" y="762"/>
                    </a:cubicBezTo>
                    <a:lnTo>
                      <a:pt x="2167" y="762"/>
                    </a:lnTo>
                    <a:cubicBezTo>
                      <a:pt x="2382" y="762"/>
                      <a:pt x="2548" y="584"/>
                      <a:pt x="2548" y="381"/>
                    </a:cubicBezTo>
                    <a:cubicBezTo>
                      <a:pt x="2548" y="167"/>
                      <a:pt x="2382" y="0"/>
                      <a:pt x="2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2"/>
              <p:cNvSpPr/>
              <p:nvPr/>
            </p:nvSpPr>
            <p:spPr>
              <a:xfrm>
                <a:off x="5189325" y="1546450"/>
                <a:ext cx="1021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9" extrusionOk="0">
                    <a:moveTo>
                      <a:pt x="2048" y="1"/>
                    </a:moveTo>
                    <a:cubicBezTo>
                      <a:pt x="917" y="1"/>
                      <a:pt x="1" y="917"/>
                      <a:pt x="1" y="2048"/>
                    </a:cubicBezTo>
                    <a:lnTo>
                      <a:pt x="1132" y="2048"/>
                    </a:lnTo>
                    <a:cubicBezTo>
                      <a:pt x="1132" y="1548"/>
                      <a:pt x="1548" y="1144"/>
                      <a:pt x="2048" y="1144"/>
                    </a:cubicBezTo>
                    <a:cubicBezTo>
                      <a:pt x="2549" y="1144"/>
                      <a:pt x="2953" y="1548"/>
                      <a:pt x="2953" y="2048"/>
                    </a:cubicBezTo>
                    <a:lnTo>
                      <a:pt x="4084" y="2048"/>
                    </a:lnTo>
                    <a:cubicBezTo>
                      <a:pt x="4084" y="917"/>
                      <a:pt x="3168" y="1"/>
                      <a:pt x="20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2"/>
              <p:cNvSpPr/>
              <p:nvPr/>
            </p:nvSpPr>
            <p:spPr>
              <a:xfrm>
                <a:off x="5119375" y="1377675"/>
                <a:ext cx="408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extrusionOk="0">
                    <a:moveTo>
                      <a:pt x="810" y="1"/>
                    </a:moveTo>
                    <a:cubicBezTo>
                      <a:pt x="370" y="1"/>
                      <a:pt x="1" y="370"/>
                      <a:pt x="1" y="810"/>
                    </a:cubicBezTo>
                    <a:cubicBezTo>
                      <a:pt x="1" y="1263"/>
                      <a:pt x="370" y="1632"/>
                      <a:pt x="810" y="1632"/>
                    </a:cubicBezTo>
                    <a:cubicBezTo>
                      <a:pt x="1263" y="1632"/>
                      <a:pt x="1632" y="1263"/>
                      <a:pt x="1632" y="810"/>
                    </a:cubicBezTo>
                    <a:cubicBezTo>
                      <a:pt x="1632" y="370"/>
                      <a:pt x="1263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2"/>
              <p:cNvSpPr/>
              <p:nvPr/>
            </p:nvSpPr>
            <p:spPr>
              <a:xfrm>
                <a:off x="4905375" y="1324700"/>
                <a:ext cx="259875" cy="237850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9514" extrusionOk="0">
                    <a:moveTo>
                      <a:pt x="1453" y="0"/>
                    </a:moveTo>
                    <a:lnTo>
                      <a:pt x="0" y="9513"/>
                    </a:lnTo>
                    <a:lnTo>
                      <a:pt x="10394" y="9513"/>
                    </a:lnTo>
                    <a:lnTo>
                      <a:pt x="894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2"/>
              <p:cNvSpPr/>
              <p:nvPr/>
            </p:nvSpPr>
            <p:spPr>
              <a:xfrm>
                <a:off x="4970250" y="1278850"/>
                <a:ext cx="130100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966" extrusionOk="0">
                    <a:moveTo>
                      <a:pt x="596" y="1"/>
                    </a:moveTo>
                    <a:cubicBezTo>
                      <a:pt x="263" y="1"/>
                      <a:pt x="1" y="275"/>
                      <a:pt x="1" y="596"/>
                    </a:cubicBezTo>
                    <a:lnTo>
                      <a:pt x="1" y="4370"/>
                    </a:lnTo>
                    <a:cubicBezTo>
                      <a:pt x="1" y="4704"/>
                      <a:pt x="263" y="4966"/>
                      <a:pt x="596" y="4966"/>
                    </a:cubicBezTo>
                    <a:lnTo>
                      <a:pt x="4608" y="4966"/>
                    </a:lnTo>
                    <a:cubicBezTo>
                      <a:pt x="4942" y="4966"/>
                      <a:pt x="5204" y="4704"/>
                      <a:pt x="5204" y="4370"/>
                    </a:cubicBezTo>
                    <a:lnTo>
                      <a:pt x="5204" y="596"/>
                    </a:lnTo>
                    <a:cubicBezTo>
                      <a:pt x="5204" y="275"/>
                      <a:pt x="4942" y="1"/>
                      <a:pt x="4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2"/>
              <p:cNvSpPr/>
              <p:nvPr/>
            </p:nvSpPr>
            <p:spPr>
              <a:xfrm>
                <a:off x="4905375" y="1516975"/>
                <a:ext cx="259875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1823" extrusionOk="0">
                    <a:moveTo>
                      <a:pt x="286" y="1"/>
                    </a:moveTo>
                    <a:lnTo>
                      <a:pt x="0" y="1822"/>
                    </a:lnTo>
                    <a:lnTo>
                      <a:pt x="10394" y="1822"/>
                    </a:lnTo>
                    <a:lnTo>
                      <a:pt x="101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2"/>
              <p:cNvSpPr/>
              <p:nvPr/>
            </p:nvSpPr>
            <p:spPr>
              <a:xfrm>
                <a:off x="4924425" y="1079725"/>
                <a:ext cx="221775" cy="229225"/>
              </a:xfrm>
              <a:custGeom>
                <a:avLst/>
                <a:gdLst/>
                <a:ahLst/>
                <a:cxnLst/>
                <a:rect l="l" t="t" r="r" b="b"/>
                <a:pathLst>
                  <a:path w="8871" h="9169" extrusionOk="0">
                    <a:moveTo>
                      <a:pt x="4441" y="1"/>
                    </a:moveTo>
                    <a:cubicBezTo>
                      <a:pt x="1988" y="1"/>
                      <a:pt x="0" y="1989"/>
                      <a:pt x="0" y="4442"/>
                    </a:cubicBezTo>
                    <a:lnTo>
                      <a:pt x="0" y="9168"/>
                    </a:lnTo>
                    <a:lnTo>
                      <a:pt x="8870" y="9168"/>
                    </a:lnTo>
                    <a:lnTo>
                      <a:pt x="8870" y="4442"/>
                    </a:lnTo>
                    <a:cubicBezTo>
                      <a:pt x="8870" y="1989"/>
                      <a:pt x="6882" y="1"/>
                      <a:pt x="4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2"/>
              <p:cNvSpPr/>
              <p:nvPr/>
            </p:nvSpPr>
            <p:spPr>
              <a:xfrm>
                <a:off x="4958350" y="1113350"/>
                <a:ext cx="153900" cy="195600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7824" extrusionOk="0">
                    <a:moveTo>
                      <a:pt x="3084" y="1"/>
                    </a:moveTo>
                    <a:cubicBezTo>
                      <a:pt x="1381" y="1"/>
                      <a:pt x="0" y="1370"/>
                      <a:pt x="0" y="3073"/>
                    </a:cubicBezTo>
                    <a:lnTo>
                      <a:pt x="0" y="7823"/>
                    </a:lnTo>
                    <a:lnTo>
                      <a:pt x="6156" y="7823"/>
                    </a:lnTo>
                    <a:lnTo>
                      <a:pt x="6156" y="3073"/>
                    </a:lnTo>
                    <a:cubicBezTo>
                      <a:pt x="6156" y="1370"/>
                      <a:pt x="4775" y="1"/>
                      <a:pt x="30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2"/>
              <p:cNvSpPr/>
              <p:nvPr/>
            </p:nvSpPr>
            <p:spPr>
              <a:xfrm>
                <a:off x="4977700" y="12235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8"/>
                      <a:pt x="500" y="988"/>
                    </a:cubicBezTo>
                    <a:cubicBezTo>
                      <a:pt x="774" y="988"/>
                      <a:pt x="988" y="774"/>
                      <a:pt x="988" y="500"/>
                    </a:cubicBezTo>
                    <a:cubicBezTo>
                      <a:pt x="988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2"/>
              <p:cNvSpPr/>
              <p:nvPr/>
            </p:nvSpPr>
            <p:spPr>
              <a:xfrm>
                <a:off x="5068175" y="12235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8"/>
                      <a:pt x="489" y="988"/>
                    </a:cubicBezTo>
                    <a:cubicBezTo>
                      <a:pt x="763" y="988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2"/>
              <p:cNvSpPr/>
              <p:nvPr/>
            </p:nvSpPr>
            <p:spPr>
              <a:xfrm>
                <a:off x="4977700" y="1270525"/>
                <a:ext cx="11520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727" extrusionOk="0">
                    <a:moveTo>
                      <a:pt x="369" y="0"/>
                    </a:moveTo>
                    <a:cubicBezTo>
                      <a:pt x="167" y="0"/>
                      <a:pt x="0" y="155"/>
                      <a:pt x="0" y="358"/>
                    </a:cubicBezTo>
                    <a:cubicBezTo>
                      <a:pt x="0" y="560"/>
                      <a:pt x="167" y="727"/>
                      <a:pt x="369" y="727"/>
                    </a:cubicBezTo>
                    <a:lnTo>
                      <a:pt x="4239" y="727"/>
                    </a:lnTo>
                    <a:cubicBezTo>
                      <a:pt x="4441" y="727"/>
                      <a:pt x="4608" y="560"/>
                      <a:pt x="4608" y="358"/>
                    </a:cubicBezTo>
                    <a:cubicBezTo>
                      <a:pt x="4608" y="155"/>
                      <a:pt x="4441" y="0"/>
                      <a:pt x="4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2"/>
              <p:cNvSpPr/>
              <p:nvPr/>
            </p:nvSpPr>
            <p:spPr>
              <a:xfrm>
                <a:off x="4889000" y="1308025"/>
                <a:ext cx="29260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11704" h="1347" extrusionOk="0">
                    <a:moveTo>
                      <a:pt x="667" y="1"/>
                    </a:moveTo>
                    <a:cubicBezTo>
                      <a:pt x="298" y="1"/>
                      <a:pt x="0" y="298"/>
                      <a:pt x="0" y="667"/>
                    </a:cubicBezTo>
                    <a:cubicBezTo>
                      <a:pt x="0" y="1036"/>
                      <a:pt x="298" y="1346"/>
                      <a:pt x="667" y="1346"/>
                    </a:cubicBezTo>
                    <a:lnTo>
                      <a:pt x="11037" y="1346"/>
                    </a:lnTo>
                    <a:cubicBezTo>
                      <a:pt x="11406" y="1346"/>
                      <a:pt x="11704" y="1036"/>
                      <a:pt x="11704" y="667"/>
                    </a:cubicBezTo>
                    <a:cubicBezTo>
                      <a:pt x="11704" y="298"/>
                      <a:pt x="11406" y="1"/>
                      <a:pt x="11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2"/>
              <p:cNvSpPr/>
              <p:nvPr/>
            </p:nvSpPr>
            <p:spPr>
              <a:xfrm>
                <a:off x="49303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49550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70" y="0"/>
                    </a:moveTo>
                    <a:cubicBezTo>
                      <a:pt x="264" y="0"/>
                      <a:pt x="257" y="0"/>
                      <a:pt x="250" y="1"/>
                    </a:cubicBez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94"/>
                      <a:pt x="108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15"/>
                      <a:pt x="404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2"/>
              <p:cNvSpPr/>
              <p:nvPr/>
            </p:nvSpPr>
            <p:spPr>
              <a:xfrm>
                <a:off x="4979475" y="1418450"/>
                <a:ext cx="131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5" y="513"/>
                      <a:pt x="525" y="394"/>
                      <a:pt x="525" y="251"/>
                    </a:cubicBezTo>
                    <a:cubicBezTo>
                      <a:pt x="525" y="115"/>
                      <a:pt x="416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2"/>
              <p:cNvSpPr/>
              <p:nvPr/>
            </p:nvSpPr>
            <p:spPr>
              <a:xfrm>
                <a:off x="50041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6" y="513"/>
                      <a:pt x="513" y="394"/>
                      <a:pt x="513" y="251"/>
                    </a:cubicBezTo>
                    <a:cubicBezTo>
                      <a:pt x="513" y="115"/>
                      <a:pt x="415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2"/>
              <p:cNvSpPr/>
              <p:nvPr/>
            </p:nvSpPr>
            <p:spPr>
              <a:xfrm>
                <a:off x="50289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62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62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2"/>
              <p:cNvSpPr/>
              <p:nvPr/>
            </p:nvSpPr>
            <p:spPr>
              <a:xfrm>
                <a:off x="50536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07" y="1"/>
                      <a:pt x="0" y="108"/>
                      <a:pt x="0" y="251"/>
                    </a:cubicBezTo>
                    <a:cubicBezTo>
                      <a:pt x="0" y="394"/>
                      <a:pt x="107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2"/>
              <p:cNvSpPr/>
              <p:nvPr/>
            </p:nvSpPr>
            <p:spPr>
              <a:xfrm>
                <a:off x="5078000" y="1418450"/>
                <a:ext cx="131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5" y="513"/>
                      <a:pt x="525" y="394"/>
                      <a:pt x="525" y="251"/>
                    </a:cubicBezTo>
                    <a:cubicBezTo>
                      <a:pt x="525" y="115"/>
                      <a:pt x="416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2"/>
              <p:cNvSpPr/>
              <p:nvPr/>
            </p:nvSpPr>
            <p:spPr>
              <a:xfrm>
                <a:off x="51027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6" y="513"/>
                      <a:pt x="513" y="394"/>
                      <a:pt x="513" y="251"/>
                    </a:cubicBezTo>
                    <a:cubicBezTo>
                      <a:pt x="513" y="115"/>
                      <a:pt x="415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2"/>
              <p:cNvSpPr/>
              <p:nvPr/>
            </p:nvSpPr>
            <p:spPr>
              <a:xfrm>
                <a:off x="512742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0" y="0"/>
                    </a:moveTo>
                    <a:cubicBezTo>
                      <a:pt x="274" y="0"/>
                      <a:pt x="268" y="0"/>
                      <a:pt x="262" y="1"/>
                    </a:cubicBez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62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15"/>
                      <a:pt x="404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2"/>
              <p:cNvSpPr/>
              <p:nvPr/>
            </p:nvSpPr>
            <p:spPr>
              <a:xfrm>
                <a:off x="4916075" y="1478575"/>
                <a:ext cx="2384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9538" h="537" extrusionOk="0">
                    <a:moveTo>
                      <a:pt x="84" y="1"/>
                    </a:moveTo>
                    <a:lnTo>
                      <a:pt x="1" y="537"/>
                    </a:lnTo>
                    <a:lnTo>
                      <a:pt x="9538" y="537"/>
                    </a:lnTo>
                    <a:lnTo>
                      <a:pt x="94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9" name="Google Shape;669;p32"/>
          <p:cNvGrpSpPr/>
          <p:nvPr/>
        </p:nvGrpSpPr>
        <p:grpSpPr>
          <a:xfrm>
            <a:off x="6426582" y="36870"/>
            <a:ext cx="1374874" cy="2436434"/>
            <a:chOff x="2225575" y="3305850"/>
            <a:chExt cx="380125" cy="673625"/>
          </a:xfrm>
        </p:grpSpPr>
        <p:sp>
          <p:nvSpPr>
            <p:cNvPr id="670" name="Google Shape;670;p32"/>
            <p:cNvSpPr/>
            <p:nvPr/>
          </p:nvSpPr>
          <p:spPr>
            <a:xfrm>
              <a:off x="2225850" y="3306013"/>
              <a:ext cx="379850" cy="673300"/>
            </a:xfrm>
            <a:custGeom>
              <a:avLst/>
              <a:gdLst/>
              <a:ahLst/>
              <a:cxnLst/>
              <a:rect l="l" t="t" r="r" b="b"/>
              <a:pathLst>
                <a:path w="15194" h="26932" extrusionOk="0">
                  <a:moveTo>
                    <a:pt x="8978" y="16395"/>
                  </a:moveTo>
                  <a:lnTo>
                    <a:pt x="8978" y="17097"/>
                  </a:lnTo>
                  <a:lnTo>
                    <a:pt x="8835" y="17097"/>
                  </a:lnTo>
                  <a:cubicBezTo>
                    <a:pt x="8573" y="17097"/>
                    <a:pt x="8359" y="17312"/>
                    <a:pt x="8359" y="17574"/>
                  </a:cubicBezTo>
                  <a:lnTo>
                    <a:pt x="8359" y="17967"/>
                  </a:lnTo>
                  <a:lnTo>
                    <a:pt x="8252" y="17967"/>
                  </a:lnTo>
                  <a:cubicBezTo>
                    <a:pt x="8121" y="17967"/>
                    <a:pt x="8002" y="18074"/>
                    <a:pt x="8002" y="18217"/>
                  </a:cubicBezTo>
                  <a:cubicBezTo>
                    <a:pt x="8002" y="18348"/>
                    <a:pt x="8121" y="18467"/>
                    <a:pt x="8252" y="18467"/>
                  </a:cubicBezTo>
                  <a:lnTo>
                    <a:pt x="8359" y="18467"/>
                  </a:lnTo>
                  <a:lnTo>
                    <a:pt x="8359" y="21634"/>
                  </a:lnTo>
                  <a:lnTo>
                    <a:pt x="8252" y="21634"/>
                  </a:lnTo>
                  <a:cubicBezTo>
                    <a:pt x="8121" y="21634"/>
                    <a:pt x="8002" y="21741"/>
                    <a:pt x="8002" y="21884"/>
                  </a:cubicBezTo>
                  <a:cubicBezTo>
                    <a:pt x="8002" y="22015"/>
                    <a:pt x="8121" y="22134"/>
                    <a:pt x="8252" y="22134"/>
                  </a:cubicBezTo>
                  <a:lnTo>
                    <a:pt x="8359" y="22134"/>
                  </a:lnTo>
                  <a:lnTo>
                    <a:pt x="8359" y="22527"/>
                  </a:lnTo>
                  <a:cubicBezTo>
                    <a:pt x="8359" y="22789"/>
                    <a:pt x="8573" y="22991"/>
                    <a:pt x="8835" y="22991"/>
                  </a:cubicBezTo>
                  <a:lnTo>
                    <a:pt x="8966" y="22991"/>
                  </a:lnTo>
                  <a:lnTo>
                    <a:pt x="8966" y="24086"/>
                  </a:lnTo>
                  <a:cubicBezTo>
                    <a:pt x="8966" y="24086"/>
                    <a:pt x="8978" y="24098"/>
                    <a:pt x="8978" y="24098"/>
                  </a:cubicBezTo>
                  <a:lnTo>
                    <a:pt x="6216" y="24098"/>
                  </a:lnTo>
                  <a:cubicBezTo>
                    <a:pt x="6216" y="24098"/>
                    <a:pt x="6216" y="24086"/>
                    <a:pt x="6216" y="24086"/>
                  </a:cubicBezTo>
                  <a:lnTo>
                    <a:pt x="6216" y="22991"/>
                  </a:lnTo>
                  <a:lnTo>
                    <a:pt x="6359" y="22991"/>
                  </a:lnTo>
                  <a:cubicBezTo>
                    <a:pt x="6621" y="22991"/>
                    <a:pt x="6835" y="22789"/>
                    <a:pt x="6835" y="22527"/>
                  </a:cubicBezTo>
                  <a:lnTo>
                    <a:pt x="6835" y="22134"/>
                  </a:lnTo>
                  <a:lnTo>
                    <a:pt x="6930" y="22134"/>
                  </a:lnTo>
                  <a:cubicBezTo>
                    <a:pt x="7073" y="22134"/>
                    <a:pt x="7180" y="22015"/>
                    <a:pt x="7180" y="21884"/>
                  </a:cubicBezTo>
                  <a:cubicBezTo>
                    <a:pt x="7180" y="21741"/>
                    <a:pt x="7073" y="21634"/>
                    <a:pt x="6930" y="21634"/>
                  </a:cubicBezTo>
                  <a:lnTo>
                    <a:pt x="6835" y="21634"/>
                  </a:lnTo>
                  <a:lnTo>
                    <a:pt x="6835" y="18467"/>
                  </a:lnTo>
                  <a:lnTo>
                    <a:pt x="6930" y="18467"/>
                  </a:lnTo>
                  <a:cubicBezTo>
                    <a:pt x="7073" y="18467"/>
                    <a:pt x="7180" y="18348"/>
                    <a:pt x="7180" y="18217"/>
                  </a:cubicBezTo>
                  <a:cubicBezTo>
                    <a:pt x="7180" y="18074"/>
                    <a:pt x="7073" y="17967"/>
                    <a:pt x="6930" y="17967"/>
                  </a:cubicBezTo>
                  <a:lnTo>
                    <a:pt x="6835" y="17967"/>
                  </a:lnTo>
                  <a:lnTo>
                    <a:pt x="6835" y="17574"/>
                  </a:lnTo>
                  <a:cubicBezTo>
                    <a:pt x="6835" y="17312"/>
                    <a:pt x="6621" y="17097"/>
                    <a:pt x="6359" y="17097"/>
                  </a:cubicBezTo>
                  <a:lnTo>
                    <a:pt x="6216" y="17097"/>
                  </a:lnTo>
                  <a:lnTo>
                    <a:pt x="6216" y="16395"/>
                  </a:lnTo>
                  <a:close/>
                  <a:moveTo>
                    <a:pt x="7597" y="0"/>
                  </a:moveTo>
                  <a:cubicBezTo>
                    <a:pt x="7204" y="0"/>
                    <a:pt x="6895" y="322"/>
                    <a:pt x="6895" y="703"/>
                  </a:cubicBezTo>
                  <a:lnTo>
                    <a:pt x="4811" y="703"/>
                  </a:lnTo>
                  <a:cubicBezTo>
                    <a:pt x="4561" y="703"/>
                    <a:pt x="4359" y="905"/>
                    <a:pt x="4359" y="1167"/>
                  </a:cubicBezTo>
                  <a:lnTo>
                    <a:pt x="4359" y="3203"/>
                  </a:lnTo>
                  <a:cubicBezTo>
                    <a:pt x="4359" y="3119"/>
                    <a:pt x="4287" y="3048"/>
                    <a:pt x="4204" y="3048"/>
                  </a:cubicBezTo>
                  <a:cubicBezTo>
                    <a:pt x="4121" y="3048"/>
                    <a:pt x="4049" y="3119"/>
                    <a:pt x="4049" y="3203"/>
                  </a:cubicBezTo>
                  <a:lnTo>
                    <a:pt x="4049" y="3322"/>
                  </a:lnTo>
                  <a:cubicBezTo>
                    <a:pt x="3775" y="3441"/>
                    <a:pt x="3573" y="3715"/>
                    <a:pt x="3573" y="4036"/>
                  </a:cubicBezTo>
                  <a:cubicBezTo>
                    <a:pt x="3573" y="4358"/>
                    <a:pt x="3775" y="4632"/>
                    <a:pt x="4049" y="4751"/>
                  </a:cubicBezTo>
                  <a:lnTo>
                    <a:pt x="4049" y="4870"/>
                  </a:lnTo>
                  <a:cubicBezTo>
                    <a:pt x="4049" y="4953"/>
                    <a:pt x="4121" y="5013"/>
                    <a:pt x="4204" y="5013"/>
                  </a:cubicBezTo>
                  <a:cubicBezTo>
                    <a:pt x="4287" y="5013"/>
                    <a:pt x="4359" y="4953"/>
                    <a:pt x="4359" y="4870"/>
                  </a:cubicBezTo>
                  <a:lnTo>
                    <a:pt x="4359" y="6906"/>
                  </a:lnTo>
                  <a:cubicBezTo>
                    <a:pt x="4359" y="7156"/>
                    <a:pt x="4561" y="7358"/>
                    <a:pt x="4811" y="7358"/>
                  </a:cubicBezTo>
                  <a:lnTo>
                    <a:pt x="6609" y="7358"/>
                  </a:lnTo>
                  <a:lnTo>
                    <a:pt x="6609" y="7477"/>
                  </a:lnTo>
                  <a:cubicBezTo>
                    <a:pt x="6537" y="7489"/>
                    <a:pt x="6478" y="7549"/>
                    <a:pt x="6478" y="7620"/>
                  </a:cubicBezTo>
                  <a:cubicBezTo>
                    <a:pt x="6478" y="7691"/>
                    <a:pt x="6537" y="7751"/>
                    <a:pt x="6609" y="7763"/>
                  </a:cubicBezTo>
                  <a:lnTo>
                    <a:pt x="6609" y="7906"/>
                  </a:lnTo>
                  <a:cubicBezTo>
                    <a:pt x="6537" y="7906"/>
                    <a:pt x="6478" y="7965"/>
                    <a:pt x="6478" y="8037"/>
                  </a:cubicBezTo>
                  <a:cubicBezTo>
                    <a:pt x="6478" y="8120"/>
                    <a:pt x="6537" y="8180"/>
                    <a:pt x="6609" y="8180"/>
                  </a:cubicBezTo>
                  <a:lnTo>
                    <a:pt x="6609" y="8311"/>
                  </a:lnTo>
                  <a:lnTo>
                    <a:pt x="4537" y="8311"/>
                  </a:lnTo>
                  <a:cubicBezTo>
                    <a:pt x="4323" y="8311"/>
                    <a:pt x="4144" y="8489"/>
                    <a:pt x="4144" y="8703"/>
                  </a:cubicBezTo>
                  <a:lnTo>
                    <a:pt x="4144" y="8799"/>
                  </a:lnTo>
                  <a:lnTo>
                    <a:pt x="3930" y="8799"/>
                  </a:lnTo>
                  <a:lnTo>
                    <a:pt x="3930" y="8763"/>
                  </a:lnTo>
                  <a:cubicBezTo>
                    <a:pt x="3930" y="8692"/>
                    <a:pt x="3870" y="8632"/>
                    <a:pt x="3799" y="8632"/>
                  </a:cubicBezTo>
                  <a:cubicBezTo>
                    <a:pt x="3728" y="8632"/>
                    <a:pt x="3668" y="8692"/>
                    <a:pt x="3668" y="8763"/>
                  </a:cubicBezTo>
                  <a:lnTo>
                    <a:pt x="3668" y="8799"/>
                  </a:lnTo>
                  <a:lnTo>
                    <a:pt x="3466" y="8799"/>
                  </a:lnTo>
                  <a:lnTo>
                    <a:pt x="3466" y="8763"/>
                  </a:lnTo>
                  <a:cubicBezTo>
                    <a:pt x="3466" y="8692"/>
                    <a:pt x="3406" y="8632"/>
                    <a:pt x="3335" y="8632"/>
                  </a:cubicBezTo>
                  <a:cubicBezTo>
                    <a:pt x="3263" y="8632"/>
                    <a:pt x="3204" y="8692"/>
                    <a:pt x="3204" y="8763"/>
                  </a:cubicBezTo>
                  <a:lnTo>
                    <a:pt x="3204" y="8894"/>
                  </a:lnTo>
                  <a:cubicBezTo>
                    <a:pt x="3192" y="8906"/>
                    <a:pt x="3180" y="8918"/>
                    <a:pt x="3168" y="8930"/>
                  </a:cubicBezTo>
                  <a:lnTo>
                    <a:pt x="2501" y="8930"/>
                  </a:lnTo>
                  <a:cubicBezTo>
                    <a:pt x="1477" y="8930"/>
                    <a:pt x="644" y="9751"/>
                    <a:pt x="644" y="10775"/>
                  </a:cubicBezTo>
                  <a:lnTo>
                    <a:pt x="644" y="10966"/>
                  </a:lnTo>
                  <a:lnTo>
                    <a:pt x="572" y="10966"/>
                  </a:lnTo>
                  <a:cubicBezTo>
                    <a:pt x="489" y="10966"/>
                    <a:pt x="430" y="11025"/>
                    <a:pt x="430" y="11109"/>
                  </a:cubicBezTo>
                  <a:cubicBezTo>
                    <a:pt x="430" y="11180"/>
                    <a:pt x="489" y="11251"/>
                    <a:pt x="572" y="11251"/>
                  </a:cubicBezTo>
                  <a:lnTo>
                    <a:pt x="644" y="11251"/>
                  </a:lnTo>
                  <a:lnTo>
                    <a:pt x="644" y="11799"/>
                  </a:lnTo>
                  <a:lnTo>
                    <a:pt x="572" y="11799"/>
                  </a:lnTo>
                  <a:cubicBezTo>
                    <a:pt x="489" y="11799"/>
                    <a:pt x="430" y="11859"/>
                    <a:pt x="430" y="11942"/>
                  </a:cubicBezTo>
                  <a:cubicBezTo>
                    <a:pt x="430" y="12013"/>
                    <a:pt x="489" y="12085"/>
                    <a:pt x="572" y="12085"/>
                  </a:cubicBezTo>
                  <a:lnTo>
                    <a:pt x="644" y="12085"/>
                  </a:lnTo>
                  <a:lnTo>
                    <a:pt x="644" y="12633"/>
                  </a:lnTo>
                  <a:lnTo>
                    <a:pt x="572" y="12633"/>
                  </a:lnTo>
                  <a:cubicBezTo>
                    <a:pt x="489" y="12633"/>
                    <a:pt x="430" y="12692"/>
                    <a:pt x="430" y="12775"/>
                  </a:cubicBezTo>
                  <a:cubicBezTo>
                    <a:pt x="430" y="12847"/>
                    <a:pt x="489" y="12918"/>
                    <a:pt x="572" y="12918"/>
                  </a:cubicBezTo>
                  <a:lnTo>
                    <a:pt x="644" y="12918"/>
                  </a:lnTo>
                  <a:lnTo>
                    <a:pt x="644" y="13466"/>
                  </a:lnTo>
                  <a:lnTo>
                    <a:pt x="572" y="13466"/>
                  </a:lnTo>
                  <a:cubicBezTo>
                    <a:pt x="489" y="13466"/>
                    <a:pt x="430" y="13526"/>
                    <a:pt x="430" y="13609"/>
                  </a:cubicBezTo>
                  <a:cubicBezTo>
                    <a:pt x="430" y="13680"/>
                    <a:pt x="489" y="13752"/>
                    <a:pt x="572" y="13752"/>
                  </a:cubicBezTo>
                  <a:lnTo>
                    <a:pt x="644" y="13752"/>
                  </a:lnTo>
                  <a:lnTo>
                    <a:pt x="644" y="14002"/>
                  </a:lnTo>
                  <a:lnTo>
                    <a:pt x="906" y="14002"/>
                  </a:lnTo>
                  <a:lnTo>
                    <a:pt x="906" y="14395"/>
                  </a:lnTo>
                  <a:lnTo>
                    <a:pt x="739" y="14395"/>
                  </a:lnTo>
                  <a:cubicBezTo>
                    <a:pt x="561" y="14395"/>
                    <a:pt x="430" y="14526"/>
                    <a:pt x="430" y="14704"/>
                  </a:cubicBezTo>
                  <a:cubicBezTo>
                    <a:pt x="430" y="14871"/>
                    <a:pt x="561" y="15014"/>
                    <a:pt x="739" y="15014"/>
                  </a:cubicBezTo>
                  <a:lnTo>
                    <a:pt x="906" y="15014"/>
                  </a:lnTo>
                  <a:lnTo>
                    <a:pt x="906" y="16145"/>
                  </a:lnTo>
                  <a:cubicBezTo>
                    <a:pt x="382" y="16264"/>
                    <a:pt x="1" y="16728"/>
                    <a:pt x="1" y="17288"/>
                  </a:cubicBezTo>
                  <a:lnTo>
                    <a:pt x="477" y="17288"/>
                  </a:lnTo>
                  <a:cubicBezTo>
                    <a:pt x="477" y="16895"/>
                    <a:pt x="787" y="16585"/>
                    <a:pt x="1180" y="16585"/>
                  </a:cubicBezTo>
                  <a:cubicBezTo>
                    <a:pt x="1561" y="16585"/>
                    <a:pt x="1882" y="16895"/>
                    <a:pt x="1882" y="17288"/>
                  </a:cubicBezTo>
                  <a:lnTo>
                    <a:pt x="2358" y="17288"/>
                  </a:lnTo>
                  <a:cubicBezTo>
                    <a:pt x="2358" y="16728"/>
                    <a:pt x="1965" y="16264"/>
                    <a:pt x="1442" y="16145"/>
                  </a:cubicBezTo>
                  <a:lnTo>
                    <a:pt x="1442" y="15014"/>
                  </a:lnTo>
                  <a:lnTo>
                    <a:pt x="1620" y="15014"/>
                  </a:lnTo>
                  <a:cubicBezTo>
                    <a:pt x="1787" y="15014"/>
                    <a:pt x="1930" y="14871"/>
                    <a:pt x="1930" y="14704"/>
                  </a:cubicBezTo>
                  <a:cubicBezTo>
                    <a:pt x="1930" y="14526"/>
                    <a:pt x="1787" y="14395"/>
                    <a:pt x="1620" y="14395"/>
                  </a:cubicBezTo>
                  <a:lnTo>
                    <a:pt x="1442" y="14395"/>
                  </a:lnTo>
                  <a:lnTo>
                    <a:pt x="1442" y="14002"/>
                  </a:lnTo>
                  <a:lnTo>
                    <a:pt x="1704" y="14002"/>
                  </a:lnTo>
                  <a:lnTo>
                    <a:pt x="1704" y="13752"/>
                  </a:lnTo>
                  <a:lnTo>
                    <a:pt x="1787" y="13752"/>
                  </a:lnTo>
                  <a:cubicBezTo>
                    <a:pt x="1858" y="13752"/>
                    <a:pt x="1930" y="13680"/>
                    <a:pt x="1930" y="13609"/>
                  </a:cubicBezTo>
                  <a:cubicBezTo>
                    <a:pt x="1930" y="13526"/>
                    <a:pt x="1870" y="13466"/>
                    <a:pt x="1787" y="13466"/>
                  </a:cubicBezTo>
                  <a:lnTo>
                    <a:pt x="1704" y="13466"/>
                  </a:lnTo>
                  <a:lnTo>
                    <a:pt x="1704" y="12918"/>
                  </a:lnTo>
                  <a:lnTo>
                    <a:pt x="1787" y="12918"/>
                  </a:lnTo>
                  <a:cubicBezTo>
                    <a:pt x="1858" y="12918"/>
                    <a:pt x="1930" y="12847"/>
                    <a:pt x="1930" y="12775"/>
                  </a:cubicBezTo>
                  <a:cubicBezTo>
                    <a:pt x="1930" y="12692"/>
                    <a:pt x="1870" y="12633"/>
                    <a:pt x="1787" y="12633"/>
                  </a:cubicBezTo>
                  <a:lnTo>
                    <a:pt x="1704" y="12633"/>
                  </a:lnTo>
                  <a:lnTo>
                    <a:pt x="1704" y="12085"/>
                  </a:lnTo>
                  <a:lnTo>
                    <a:pt x="1787" y="12085"/>
                  </a:lnTo>
                  <a:cubicBezTo>
                    <a:pt x="1858" y="12085"/>
                    <a:pt x="1930" y="12013"/>
                    <a:pt x="1930" y="11942"/>
                  </a:cubicBezTo>
                  <a:cubicBezTo>
                    <a:pt x="1930" y="11859"/>
                    <a:pt x="1870" y="11799"/>
                    <a:pt x="1787" y="11799"/>
                  </a:cubicBezTo>
                  <a:lnTo>
                    <a:pt x="1704" y="11799"/>
                  </a:lnTo>
                  <a:lnTo>
                    <a:pt x="1704" y="11251"/>
                  </a:lnTo>
                  <a:lnTo>
                    <a:pt x="1787" y="11251"/>
                  </a:lnTo>
                  <a:cubicBezTo>
                    <a:pt x="1858" y="11251"/>
                    <a:pt x="1930" y="11180"/>
                    <a:pt x="1930" y="11109"/>
                  </a:cubicBezTo>
                  <a:cubicBezTo>
                    <a:pt x="1930" y="11025"/>
                    <a:pt x="1870" y="10966"/>
                    <a:pt x="1787" y="10966"/>
                  </a:cubicBezTo>
                  <a:lnTo>
                    <a:pt x="1704" y="10966"/>
                  </a:lnTo>
                  <a:lnTo>
                    <a:pt x="1704" y="10775"/>
                  </a:lnTo>
                  <a:cubicBezTo>
                    <a:pt x="1704" y="10335"/>
                    <a:pt x="2061" y="9977"/>
                    <a:pt x="2501" y="9977"/>
                  </a:cubicBezTo>
                  <a:lnTo>
                    <a:pt x="3168" y="9977"/>
                  </a:lnTo>
                  <a:cubicBezTo>
                    <a:pt x="3180" y="9989"/>
                    <a:pt x="3192" y="10001"/>
                    <a:pt x="3204" y="10013"/>
                  </a:cubicBezTo>
                  <a:lnTo>
                    <a:pt x="3204" y="10144"/>
                  </a:lnTo>
                  <a:cubicBezTo>
                    <a:pt x="3204" y="10216"/>
                    <a:pt x="3263" y="10275"/>
                    <a:pt x="3335" y="10275"/>
                  </a:cubicBezTo>
                  <a:cubicBezTo>
                    <a:pt x="3418" y="10275"/>
                    <a:pt x="3478" y="10216"/>
                    <a:pt x="3478" y="10144"/>
                  </a:cubicBezTo>
                  <a:lnTo>
                    <a:pt x="3478" y="10108"/>
                  </a:lnTo>
                  <a:lnTo>
                    <a:pt x="3668" y="10108"/>
                  </a:lnTo>
                  <a:lnTo>
                    <a:pt x="3668" y="10144"/>
                  </a:lnTo>
                  <a:cubicBezTo>
                    <a:pt x="3668" y="10216"/>
                    <a:pt x="3728" y="10275"/>
                    <a:pt x="3799" y="10275"/>
                  </a:cubicBezTo>
                  <a:cubicBezTo>
                    <a:pt x="3870" y="10275"/>
                    <a:pt x="3930" y="10216"/>
                    <a:pt x="3930" y="10144"/>
                  </a:cubicBezTo>
                  <a:lnTo>
                    <a:pt x="3930" y="10108"/>
                  </a:lnTo>
                  <a:lnTo>
                    <a:pt x="4144" y="10108"/>
                  </a:lnTo>
                  <a:lnTo>
                    <a:pt x="4144" y="13966"/>
                  </a:lnTo>
                  <a:lnTo>
                    <a:pt x="4144" y="14454"/>
                  </a:lnTo>
                  <a:lnTo>
                    <a:pt x="4144" y="14788"/>
                  </a:lnTo>
                  <a:cubicBezTo>
                    <a:pt x="4144" y="15014"/>
                    <a:pt x="4323" y="15180"/>
                    <a:pt x="4537" y="15180"/>
                  </a:cubicBezTo>
                  <a:lnTo>
                    <a:pt x="4799" y="15180"/>
                  </a:lnTo>
                  <a:lnTo>
                    <a:pt x="4799" y="15990"/>
                  </a:lnTo>
                  <a:cubicBezTo>
                    <a:pt x="4799" y="16204"/>
                    <a:pt x="4978" y="16383"/>
                    <a:pt x="5192" y="16383"/>
                  </a:cubicBezTo>
                  <a:lnTo>
                    <a:pt x="5240" y="16383"/>
                  </a:lnTo>
                  <a:lnTo>
                    <a:pt x="5240" y="17097"/>
                  </a:lnTo>
                  <a:lnTo>
                    <a:pt x="5097" y="17097"/>
                  </a:lnTo>
                  <a:cubicBezTo>
                    <a:pt x="4847" y="17097"/>
                    <a:pt x="4632" y="17300"/>
                    <a:pt x="4632" y="17562"/>
                  </a:cubicBezTo>
                  <a:lnTo>
                    <a:pt x="4632" y="17955"/>
                  </a:lnTo>
                  <a:lnTo>
                    <a:pt x="4502" y="17955"/>
                  </a:lnTo>
                  <a:cubicBezTo>
                    <a:pt x="4359" y="17955"/>
                    <a:pt x="4251" y="18074"/>
                    <a:pt x="4251" y="18205"/>
                  </a:cubicBezTo>
                  <a:cubicBezTo>
                    <a:pt x="4251" y="18348"/>
                    <a:pt x="4359" y="18455"/>
                    <a:pt x="4502" y="18455"/>
                  </a:cubicBezTo>
                  <a:lnTo>
                    <a:pt x="4632" y="18455"/>
                  </a:lnTo>
                  <a:lnTo>
                    <a:pt x="4632" y="21622"/>
                  </a:lnTo>
                  <a:lnTo>
                    <a:pt x="4502" y="21622"/>
                  </a:lnTo>
                  <a:cubicBezTo>
                    <a:pt x="4359" y="21622"/>
                    <a:pt x="4251" y="21741"/>
                    <a:pt x="4251" y="21872"/>
                  </a:cubicBezTo>
                  <a:cubicBezTo>
                    <a:pt x="4251" y="22015"/>
                    <a:pt x="4359" y="22122"/>
                    <a:pt x="4502" y="22122"/>
                  </a:cubicBezTo>
                  <a:lnTo>
                    <a:pt x="4632" y="22122"/>
                  </a:lnTo>
                  <a:lnTo>
                    <a:pt x="4632" y="22515"/>
                  </a:lnTo>
                  <a:cubicBezTo>
                    <a:pt x="4632" y="22777"/>
                    <a:pt x="4835" y="22991"/>
                    <a:pt x="5097" y="22991"/>
                  </a:cubicBezTo>
                  <a:lnTo>
                    <a:pt x="5240" y="22991"/>
                  </a:lnTo>
                  <a:lnTo>
                    <a:pt x="5240" y="24074"/>
                  </a:lnTo>
                  <a:cubicBezTo>
                    <a:pt x="5240" y="24086"/>
                    <a:pt x="5240" y="24086"/>
                    <a:pt x="5240" y="24098"/>
                  </a:cubicBezTo>
                  <a:lnTo>
                    <a:pt x="4406" y="24098"/>
                  </a:lnTo>
                  <a:cubicBezTo>
                    <a:pt x="4275" y="24098"/>
                    <a:pt x="4156" y="24182"/>
                    <a:pt x="4097" y="24289"/>
                  </a:cubicBezTo>
                  <a:lnTo>
                    <a:pt x="3370" y="24289"/>
                  </a:lnTo>
                  <a:lnTo>
                    <a:pt x="3370" y="23229"/>
                  </a:lnTo>
                  <a:cubicBezTo>
                    <a:pt x="3549" y="23170"/>
                    <a:pt x="3680" y="22991"/>
                    <a:pt x="3680" y="22777"/>
                  </a:cubicBezTo>
                  <a:lnTo>
                    <a:pt x="3680" y="21515"/>
                  </a:lnTo>
                  <a:lnTo>
                    <a:pt x="3680" y="20645"/>
                  </a:lnTo>
                  <a:cubicBezTo>
                    <a:pt x="3680" y="20384"/>
                    <a:pt x="3466" y="20157"/>
                    <a:pt x="3192" y="20157"/>
                  </a:cubicBezTo>
                  <a:lnTo>
                    <a:pt x="1311" y="20157"/>
                  </a:lnTo>
                  <a:cubicBezTo>
                    <a:pt x="1049" y="20157"/>
                    <a:pt x="822" y="20384"/>
                    <a:pt x="822" y="20645"/>
                  </a:cubicBezTo>
                  <a:lnTo>
                    <a:pt x="822" y="21515"/>
                  </a:lnTo>
                  <a:lnTo>
                    <a:pt x="822" y="22777"/>
                  </a:lnTo>
                  <a:cubicBezTo>
                    <a:pt x="822" y="22991"/>
                    <a:pt x="953" y="23170"/>
                    <a:pt x="1144" y="23229"/>
                  </a:cubicBezTo>
                  <a:lnTo>
                    <a:pt x="1144" y="25694"/>
                  </a:lnTo>
                  <a:lnTo>
                    <a:pt x="1144" y="26444"/>
                  </a:lnTo>
                  <a:cubicBezTo>
                    <a:pt x="1144" y="26718"/>
                    <a:pt x="1358" y="26932"/>
                    <a:pt x="1632" y="26932"/>
                  </a:cubicBezTo>
                  <a:lnTo>
                    <a:pt x="2870" y="26932"/>
                  </a:lnTo>
                  <a:cubicBezTo>
                    <a:pt x="3144" y="26932"/>
                    <a:pt x="3370" y="26718"/>
                    <a:pt x="3370" y="26444"/>
                  </a:cubicBezTo>
                  <a:lnTo>
                    <a:pt x="3370" y="25694"/>
                  </a:lnTo>
                  <a:lnTo>
                    <a:pt x="3370" y="24574"/>
                  </a:lnTo>
                  <a:lnTo>
                    <a:pt x="4097" y="24574"/>
                  </a:lnTo>
                  <a:cubicBezTo>
                    <a:pt x="4156" y="24682"/>
                    <a:pt x="4275" y="24765"/>
                    <a:pt x="4406" y="24765"/>
                  </a:cubicBezTo>
                  <a:lnTo>
                    <a:pt x="4573" y="24765"/>
                  </a:lnTo>
                  <a:lnTo>
                    <a:pt x="4573" y="25241"/>
                  </a:lnTo>
                  <a:cubicBezTo>
                    <a:pt x="4573" y="25456"/>
                    <a:pt x="4752" y="25634"/>
                    <a:pt x="4978" y="25634"/>
                  </a:cubicBezTo>
                  <a:lnTo>
                    <a:pt x="10217" y="25634"/>
                  </a:lnTo>
                  <a:cubicBezTo>
                    <a:pt x="10431" y="25634"/>
                    <a:pt x="10609" y="25456"/>
                    <a:pt x="10609" y="25241"/>
                  </a:cubicBezTo>
                  <a:lnTo>
                    <a:pt x="10609" y="24765"/>
                  </a:lnTo>
                  <a:lnTo>
                    <a:pt x="10788" y="24765"/>
                  </a:lnTo>
                  <a:cubicBezTo>
                    <a:pt x="10919" y="24765"/>
                    <a:pt x="11038" y="24682"/>
                    <a:pt x="11086" y="24574"/>
                  </a:cubicBezTo>
                  <a:lnTo>
                    <a:pt x="11824" y="24574"/>
                  </a:lnTo>
                  <a:lnTo>
                    <a:pt x="11824" y="25694"/>
                  </a:lnTo>
                  <a:lnTo>
                    <a:pt x="11824" y="26444"/>
                  </a:lnTo>
                  <a:cubicBezTo>
                    <a:pt x="11824" y="26718"/>
                    <a:pt x="12050" y="26932"/>
                    <a:pt x="12312" y="26932"/>
                  </a:cubicBezTo>
                  <a:lnTo>
                    <a:pt x="13562" y="26932"/>
                  </a:lnTo>
                  <a:cubicBezTo>
                    <a:pt x="13824" y="26932"/>
                    <a:pt x="14050" y="26718"/>
                    <a:pt x="14050" y="26444"/>
                  </a:cubicBezTo>
                  <a:lnTo>
                    <a:pt x="14050" y="25694"/>
                  </a:lnTo>
                  <a:lnTo>
                    <a:pt x="14050" y="23229"/>
                  </a:lnTo>
                  <a:cubicBezTo>
                    <a:pt x="14229" y="23170"/>
                    <a:pt x="14372" y="22991"/>
                    <a:pt x="14372" y="22777"/>
                  </a:cubicBezTo>
                  <a:lnTo>
                    <a:pt x="14372" y="21515"/>
                  </a:lnTo>
                  <a:lnTo>
                    <a:pt x="14372" y="20645"/>
                  </a:lnTo>
                  <a:cubicBezTo>
                    <a:pt x="14372" y="20384"/>
                    <a:pt x="14146" y="20157"/>
                    <a:pt x="13872" y="20157"/>
                  </a:cubicBezTo>
                  <a:lnTo>
                    <a:pt x="12002" y="20157"/>
                  </a:lnTo>
                  <a:cubicBezTo>
                    <a:pt x="11729" y="20157"/>
                    <a:pt x="11502" y="20384"/>
                    <a:pt x="11502" y="20645"/>
                  </a:cubicBezTo>
                  <a:lnTo>
                    <a:pt x="11502" y="21515"/>
                  </a:lnTo>
                  <a:lnTo>
                    <a:pt x="11502" y="22777"/>
                  </a:lnTo>
                  <a:cubicBezTo>
                    <a:pt x="11502" y="22991"/>
                    <a:pt x="11645" y="23170"/>
                    <a:pt x="11824" y="23229"/>
                  </a:cubicBezTo>
                  <a:lnTo>
                    <a:pt x="11824" y="24289"/>
                  </a:lnTo>
                  <a:lnTo>
                    <a:pt x="11086" y="24289"/>
                  </a:lnTo>
                  <a:cubicBezTo>
                    <a:pt x="11038" y="24182"/>
                    <a:pt x="10919" y="24098"/>
                    <a:pt x="10788" y="24098"/>
                  </a:cubicBezTo>
                  <a:lnTo>
                    <a:pt x="9943" y="24098"/>
                  </a:lnTo>
                  <a:cubicBezTo>
                    <a:pt x="9943" y="24086"/>
                    <a:pt x="9955" y="24086"/>
                    <a:pt x="9955" y="24074"/>
                  </a:cubicBezTo>
                  <a:lnTo>
                    <a:pt x="9955" y="22991"/>
                  </a:lnTo>
                  <a:lnTo>
                    <a:pt x="10086" y="22991"/>
                  </a:lnTo>
                  <a:cubicBezTo>
                    <a:pt x="10347" y="22991"/>
                    <a:pt x="10562" y="22777"/>
                    <a:pt x="10562" y="22515"/>
                  </a:cubicBezTo>
                  <a:lnTo>
                    <a:pt x="10562" y="22122"/>
                  </a:lnTo>
                  <a:lnTo>
                    <a:pt x="10693" y="22122"/>
                  </a:lnTo>
                  <a:cubicBezTo>
                    <a:pt x="10836" y="22122"/>
                    <a:pt x="10943" y="22015"/>
                    <a:pt x="10943" y="21872"/>
                  </a:cubicBezTo>
                  <a:cubicBezTo>
                    <a:pt x="10943" y="21741"/>
                    <a:pt x="10836" y="21622"/>
                    <a:pt x="10693" y="21622"/>
                  </a:cubicBezTo>
                  <a:lnTo>
                    <a:pt x="10562" y="21622"/>
                  </a:lnTo>
                  <a:lnTo>
                    <a:pt x="10562" y="18455"/>
                  </a:lnTo>
                  <a:lnTo>
                    <a:pt x="10693" y="18455"/>
                  </a:lnTo>
                  <a:cubicBezTo>
                    <a:pt x="10836" y="18455"/>
                    <a:pt x="10943" y="18348"/>
                    <a:pt x="10943" y="18205"/>
                  </a:cubicBezTo>
                  <a:cubicBezTo>
                    <a:pt x="10943" y="18074"/>
                    <a:pt x="10836" y="17955"/>
                    <a:pt x="10693" y="17955"/>
                  </a:cubicBezTo>
                  <a:lnTo>
                    <a:pt x="10562" y="17955"/>
                  </a:lnTo>
                  <a:lnTo>
                    <a:pt x="10562" y="17562"/>
                  </a:lnTo>
                  <a:cubicBezTo>
                    <a:pt x="10562" y="17300"/>
                    <a:pt x="10347" y="17097"/>
                    <a:pt x="10086" y="17097"/>
                  </a:cubicBezTo>
                  <a:lnTo>
                    <a:pt x="9955" y="17097"/>
                  </a:lnTo>
                  <a:lnTo>
                    <a:pt x="9955" y="16383"/>
                  </a:lnTo>
                  <a:lnTo>
                    <a:pt x="10002" y="16383"/>
                  </a:lnTo>
                  <a:cubicBezTo>
                    <a:pt x="10217" y="16383"/>
                    <a:pt x="10395" y="16204"/>
                    <a:pt x="10395" y="15990"/>
                  </a:cubicBezTo>
                  <a:lnTo>
                    <a:pt x="10395" y="15180"/>
                  </a:lnTo>
                  <a:lnTo>
                    <a:pt x="10645" y="15180"/>
                  </a:lnTo>
                  <a:cubicBezTo>
                    <a:pt x="10871" y="15180"/>
                    <a:pt x="11050" y="15014"/>
                    <a:pt x="11050" y="14788"/>
                  </a:cubicBezTo>
                  <a:lnTo>
                    <a:pt x="11050" y="14454"/>
                  </a:lnTo>
                  <a:lnTo>
                    <a:pt x="11050" y="13966"/>
                  </a:lnTo>
                  <a:lnTo>
                    <a:pt x="11050" y="10108"/>
                  </a:lnTo>
                  <a:lnTo>
                    <a:pt x="11264" y="10108"/>
                  </a:lnTo>
                  <a:lnTo>
                    <a:pt x="11264" y="10144"/>
                  </a:lnTo>
                  <a:cubicBezTo>
                    <a:pt x="11264" y="10216"/>
                    <a:pt x="11324" y="10275"/>
                    <a:pt x="11395" y="10275"/>
                  </a:cubicBezTo>
                  <a:cubicBezTo>
                    <a:pt x="11467" y="10275"/>
                    <a:pt x="11526" y="10216"/>
                    <a:pt x="11526" y="10144"/>
                  </a:cubicBezTo>
                  <a:lnTo>
                    <a:pt x="11526" y="10108"/>
                  </a:lnTo>
                  <a:lnTo>
                    <a:pt x="11717" y="10108"/>
                  </a:lnTo>
                  <a:lnTo>
                    <a:pt x="11717" y="10144"/>
                  </a:lnTo>
                  <a:cubicBezTo>
                    <a:pt x="11717" y="10216"/>
                    <a:pt x="11776" y="10275"/>
                    <a:pt x="11848" y="10275"/>
                  </a:cubicBezTo>
                  <a:cubicBezTo>
                    <a:pt x="11931" y="10275"/>
                    <a:pt x="11991" y="10216"/>
                    <a:pt x="11991" y="10144"/>
                  </a:cubicBezTo>
                  <a:lnTo>
                    <a:pt x="11991" y="10013"/>
                  </a:lnTo>
                  <a:cubicBezTo>
                    <a:pt x="12002" y="10001"/>
                    <a:pt x="12014" y="9989"/>
                    <a:pt x="12026" y="9977"/>
                  </a:cubicBezTo>
                  <a:lnTo>
                    <a:pt x="12693" y="9977"/>
                  </a:lnTo>
                  <a:cubicBezTo>
                    <a:pt x="13134" y="9977"/>
                    <a:pt x="13479" y="10335"/>
                    <a:pt x="13479" y="10775"/>
                  </a:cubicBezTo>
                  <a:lnTo>
                    <a:pt x="13479" y="10966"/>
                  </a:lnTo>
                  <a:lnTo>
                    <a:pt x="13407" y="10966"/>
                  </a:lnTo>
                  <a:cubicBezTo>
                    <a:pt x="13324" y="10966"/>
                    <a:pt x="13265" y="11025"/>
                    <a:pt x="13265" y="11109"/>
                  </a:cubicBezTo>
                  <a:cubicBezTo>
                    <a:pt x="13265" y="11180"/>
                    <a:pt x="13324" y="11251"/>
                    <a:pt x="13407" y="11251"/>
                  </a:cubicBezTo>
                  <a:lnTo>
                    <a:pt x="13479" y="11251"/>
                  </a:lnTo>
                  <a:lnTo>
                    <a:pt x="13479" y="11799"/>
                  </a:lnTo>
                  <a:lnTo>
                    <a:pt x="13407" y="11799"/>
                  </a:lnTo>
                  <a:cubicBezTo>
                    <a:pt x="13324" y="11799"/>
                    <a:pt x="13265" y="11859"/>
                    <a:pt x="13265" y="11942"/>
                  </a:cubicBezTo>
                  <a:cubicBezTo>
                    <a:pt x="13265" y="12013"/>
                    <a:pt x="13324" y="12085"/>
                    <a:pt x="13407" y="12085"/>
                  </a:cubicBezTo>
                  <a:lnTo>
                    <a:pt x="13479" y="12085"/>
                  </a:lnTo>
                  <a:lnTo>
                    <a:pt x="13479" y="12633"/>
                  </a:lnTo>
                  <a:lnTo>
                    <a:pt x="13407" y="12633"/>
                  </a:lnTo>
                  <a:cubicBezTo>
                    <a:pt x="13324" y="12633"/>
                    <a:pt x="13265" y="12692"/>
                    <a:pt x="13265" y="12775"/>
                  </a:cubicBezTo>
                  <a:cubicBezTo>
                    <a:pt x="13265" y="12847"/>
                    <a:pt x="13324" y="12918"/>
                    <a:pt x="13407" y="12918"/>
                  </a:cubicBezTo>
                  <a:lnTo>
                    <a:pt x="13479" y="12918"/>
                  </a:lnTo>
                  <a:lnTo>
                    <a:pt x="13479" y="13466"/>
                  </a:lnTo>
                  <a:lnTo>
                    <a:pt x="13407" y="13466"/>
                  </a:lnTo>
                  <a:cubicBezTo>
                    <a:pt x="13324" y="13466"/>
                    <a:pt x="13265" y="13526"/>
                    <a:pt x="13265" y="13609"/>
                  </a:cubicBezTo>
                  <a:cubicBezTo>
                    <a:pt x="13265" y="13680"/>
                    <a:pt x="13324" y="13752"/>
                    <a:pt x="13407" y="13752"/>
                  </a:cubicBezTo>
                  <a:lnTo>
                    <a:pt x="13479" y="13752"/>
                  </a:lnTo>
                  <a:lnTo>
                    <a:pt x="13479" y="14002"/>
                  </a:lnTo>
                  <a:lnTo>
                    <a:pt x="13753" y="14002"/>
                  </a:lnTo>
                  <a:lnTo>
                    <a:pt x="13753" y="14395"/>
                  </a:lnTo>
                  <a:lnTo>
                    <a:pt x="13574" y="14395"/>
                  </a:lnTo>
                  <a:cubicBezTo>
                    <a:pt x="13407" y="14395"/>
                    <a:pt x="13265" y="14526"/>
                    <a:pt x="13265" y="14704"/>
                  </a:cubicBezTo>
                  <a:cubicBezTo>
                    <a:pt x="13265" y="14871"/>
                    <a:pt x="13407" y="15014"/>
                    <a:pt x="13574" y="15014"/>
                  </a:cubicBezTo>
                  <a:lnTo>
                    <a:pt x="13753" y="15014"/>
                  </a:lnTo>
                  <a:lnTo>
                    <a:pt x="13753" y="16145"/>
                  </a:lnTo>
                  <a:cubicBezTo>
                    <a:pt x="13229" y="16264"/>
                    <a:pt x="12836" y="16728"/>
                    <a:pt x="12836" y="17288"/>
                  </a:cubicBezTo>
                  <a:lnTo>
                    <a:pt x="13312" y="17288"/>
                  </a:lnTo>
                  <a:cubicBezTo>
                    <a:pt x="13312" y="16895"/>
                    <a:pt x="13622" y="16585"/>
                    <a:pt x="14015" y="16585"/>
                  </a:cubicBezTo>
                  <a:cubicBezTo>
                    <a:pt x="14408" y="16585"/>
                    <a:pt x="14717" y="16895"/>
                    <a:pt x="14717" y="17288"/>
                  </a:cubicBezTo>
                  <a:lnTo>
                    <a:pt x="15193" y="17288"/>
                  </a:lnTo>
                  <a:cubicBezTo>
                    <a:pt x="15193" y="16728"/>
                    <a:pt x="14800" y="16264"/>
                    <a:pt x="14277" y="16145"/>
                  </a:cubicBezTo>
                  <a:lnTo>
                    <a:pt x="14277" y="15014"/>
                  </a:lnTo>
                  <a:lnTo>
                    <a:pt x="14455" y="15014"/>
                  </a:lnTo>
                  <a:cubicBezTo>
                    <a:pt x="14622" y="15014"/>
                    <a:pt x="14765" y="14871"/>
                    <a:pt x="14765" y="14704"/>
                  </a:cubicBezTo>
                  <a:cubicBezTo>
                    <a:pt x="14765" y="14526"/>
                    <a:pt x="14622" y="14395"/>
                    <a:pt x="14455" y="14395"/>
                  </a:cubicBezTo>
                  <a:lnTo>
                    <a:pt x="14277" y="14395"/>
                  </a:lnTo>
                  <a:lnTo>
                    <a:pt x="14277" y="14002"/>
                  </a:lnTo>
                  <a:lnTo>
                    <a:pt x="14538" y="14002"/>
                  </a:lnTo>
                  <a:lnTo>
                    <a:pt x="14538" y="13752"/>
                  </a:lnTo>
                  <a:lnTo>
                    <a:pt x="14622" y="13752"/>
                  </a:lnTo>
                  <a:cubicBezTo>
                    <a:pt x="14693" y="13752"/>
                    <a:pt x="14765" y="13680"/>
                    <a:pt x="14765" y="13609"/>
                  </a:cubicBezTo>
                  <a:cubicBezTo>
                    <a:pt x="14765" y="13526"/>
                    <a:pt x="14705" y="13466"/>
                    <a:pt x="14622" y="13466"/>
                  </a:cubicBezTo>
                  <a:lnTo>
                    <a:pt x="14538" y="13466"/>
                  </a:lnTo>
                  <a:lnTo>
                    <a:pt x="14538" y="12918"/>
                  </a:lnTo>
                  <a:lnTo>
                    <a:pt x="14622" y="12918"/>
                  </a:lnTo>
                  <a:cubicBezTo>
                    <a:pt x="14693" y="12918"/>
                    <a:pt x="14765" y="12847"/>
                    <a:pt x="14765" y="12775"/>
                  </a:cubicBezTo>
                  <a:cubicBezTo>
                    <a:pt x="14765" y="12692"/>
                    <a:pt x="14705" y="12633"/>
                    <a:pt x="14622" y="12633"/>
                  </a:cubicBezTo>
                  <a:lnTo>
                    <a:pt x="14538" y="12633"/>
                  </a:lnTo>
                  <a:lnTo>
                    <a:pt x="14538" y="12085"/>
                  </a:lnTo>
                  <a:lnTo>
                    <a:pt x="14622" y="12085"/>
                  </a:lnTo>
                  <a:cubicBezTo>
                    <a:pt x="14693" y="12085"/>
                    <a:pt x="14765" y="12013"/>
                    <a:pt x="14765" y="11942"/>
                  </a:cubicBezTo>
                  <a:cubicBezTo>
                    <a:pt x="14765" y="11859"/>
                    <a:pt x="14705" y="11799"/>
                    <a:pt x="14622" y="11799"/>
                  </a:cubicBezTo>
                  <a:lnTo>
                    <a:pt x="14538" y="11799"/>
                  </a:lnTo>
                  <a:lnTo>
                    <a:pt x="14538" y="11251"/>
                  </a:lnTo>
                  <a:lnTo>
                    <a:pt x="14622" y="11251"/>
                  </a:lnTo>
                  <a:cubicBezTo>
                    <a:pt x="14693" y="11251"/>
                    <a:pt x="14765" y="11180"/>
                    <a:pt x="14765" y="11109"/>
                  </a:cubicBezTo>
                  <a:cubicBezTo>
                    <a:pt x="14765" y="11025"/>
                    <a:pt x="14705" y="10966"/>
                    <a:pt x="14622" y="10966"/>
                  </a:cubicBezTo>
                  <a:lnTo>
                    <a:pt x="14538" y="10966"/>
                  </a:lnTo>
                  <a:lnTo>
                    <a:pt x="14538" y="10775"/>
                  </a:lnTo>
                  <a:cubicBezTo>
                    <a:pt x="14538" y="9751"/>
                    <a:pt x="13705" y="8930"/>
                    <a:pt x="12693" y="8930"/>
                  </a:cubicBezTo>
                  <a:lnTo>
                    <a:pt x="12026" y="8930"/>
                  </a:lnTo>
                  <a:cubicBezTo>
                    <a:pt x="12014" y="8918"/>
                    <a:pt x="12002" y="8906"/>
                    <a:pt x="11991" y="8894"/>
                  </a:cubicBezTo>
                  <a:lnTo>
                    <a:pt x="11991" y="8763"/>
                  </a:lnTo>
                  <a:cubicBezTo>
                    <a:pt x="11991" y="8692"/>
                    <a:pt x="11931" y="8632"/>
                    <a:pt x="11848" y="8632"/>
                  </a:cubicBezTo>
                  <a:cubicBezTo>
                    <a:pt x="11776" y="8632"/>
                    <a:pt x="11717" y="8692"/>
                    <a:pt x="11717" y="8763"/>
                  </a:cubicBezTo>
                  <a:lnTo>
                    <a:pt x="11717" y="8799"/>
                  </a:lnTo>
                  <a:lnTo>
                    <a:pt x="11526" y="8799"/>
                  </a:lnTo>
                  <a:lnTo>
                    <a:pt x="11526" y="8763"/>
                  </a:lnTo>
                  <a:cubicBezTo>
                    <a:pt x="11526" y="8692"/>
                    <a:pt x="11467" y="8632"/>
                    <a:pt x="11395" y="8632"/>
                  </a:cubicBezTo>
                  <a:cubicBezTo>
                    <a:pt x="11324" y="8632"/>
                    <a:pt x="11264" y="8692"/>
                    <a:pt x="11264" y="8763"/>
                  </a:cubicBezTo>
                  <a:lnTo>
                    <a:pt x="11264" y="8799"/>
                  </a:lnTo>
                  <a:lnTo>
                    <a:pt x="11050" y="8799"/>
                  </a:lnTo>
                  <a:lnTo>
                    <a:pt x="11050" y="8703"/>
                  </a:lnTo>
                  <a:cubicBezTo>
                    <a:pt x="11050" y="8489"/>
                    <a:pt x="10871" y="8311"/>
                    <a:pt x="10645" y="8311"/>
                  </a:cubicBezTo>
                  <a:lnTo>
                    <a:pt x="8573" y="8311"/>
                  </a:lnTo>
                  <a:lnTo>
                    <a:pt x="8573" y="8180"/>
                  </a:lnTo>
                  <a:cubicBezTo>
                    <a:pt x="8645" y="8180"/>
                    <a:pt x="8716" y="8120"/>
                    <a:pt x="8716" y="8037"/>
                  </a:cubicBezTo>
                  <a:cubicBezTo>
                    <a:pt x="8716" y="7965"/>
                    <a:pt x="8657" y="7906"/>
                    <a:pt x="8573" y="7906"/>
                  </a:cubicBezTo>
                  <a:lnTo>
                    <a:pt x="8573" y="7763"/>
                  </a:lnTo>
                  <a:cubicBezTo>
                    <a:pt x="8645" y="7751"/>
                    <a:pt x="8716" y="7691"/>
                    <a:pt x="8716" y="7620"/>
                  </a:cubicBezTo>
                  <a:cubicBezTo>
                    <a:pt x="8716" y="7549"/>
                    <a:pt x="8657" y="7489"/>
                    <a:pt x="8573" y="7477"/>
                  </a:cubicBezTo>
                  <a:lnTo>
                    <a:pt x="8573" y="7358"/>
                  </a:lnTo>
                  <a:lnTo>
                    <a:pt x="10371" y="7358"/>
                  </a:lnTo>
                  <a:cubicBezTo>
                    <a:pt x="10633" y="7358"/>
                    <a:pt x="10836" y="7156"/>
                    <a:pt x="10836" y="6906"/>
                  </a:cubicBezTo>
                  <a:lnTo>
                    <a:pt x="10836" y="4870"/>
                  </a:lnTo>
                  <a:cubicBezTo>
                    <a:pt x="10836" y="4953"/>
                    <a:pt x="10907" y="5013"/>
                    <a:pt x="10990" y="5013"/>
                  </a:cubicBezTo>
                  <a:cubicBezTo>
                    <a:pt x="11074" y="5013"/>
                    <a:pt x="11145" y="4953"/>
                    <a:pt x="11145" y="4870"/>
                  </a:cubicBezTo>
                  <a:lnTo>
                    <a:pt x="11145" y="4751"/>
                  </a:lnTo>
                  <a:cubicBezTo>
                    <a:pt x="11419" y="4632"/>
                    <a:pt x="11610" y="4358"/>
                    <a:pt x="11610" y="4036"/>
                  </a:cubicBezTo>
                  <a:cubicBezTo>
                    <a:pt x="11610" y="3715"/>
                    <a:pt x="11419" y="3441"/>
                    <a:pt x="11145" y="3322"/>
                  </a:cubicBezTo>
                  <a:lnTo>
                    <a:pt x="11145" y="3203"/>
                  </a:lnTo>
                  <a:cubicBezTo>
                    <a:pt x="11145" y="3119"/>
                    <a:pt x="11074" y="3048"/>
                    <a:pt x="10990" y="3048"/>
                  </a:cubicBezTo>
                  <a:cubicBezTo>
                    <a:pt x="10907" y="3048"/>
                    <a:pt x="10836" y="3119"/>
                    <a:pt x="10836" y="3203"/>
                  </a:cubicBezTo>
                  <a:lnTo>
                    <a:pt x="10836" y="1167"/>
                  </a:lnTo>
                  <a:cubicBezTo>
                    <a:pt x="10836" y="905"/>
                    <a:pt x="10633" y="703"/>
                    <a:pt x="10371" y="703"/>
                  </a:cubicBezTo>
                  <a:lnTo>
                    <a:pt x="8300" y="703"/>
                  </a:lnTo>
                  <a:cubicBezTo>
                    <a:pt x="8300" y="322"/>
                    <a:pt x="7978" y="0"/>
                    <a:pt x="759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1" name="Google Shape;671;p32"/>
            <p:cNvGrpSpPr/>
            <p:nvPr/>
          </p:nvGrpSpPr>
          <p:grpSpPr>
            <a:xfrm>
              <a:off x="2225575" y="3305850"/>
              <a:ext cx="380125" cy="673625"/>
              <a:chOff x="2225575" y="2801950"/>
              <a:chExt cx="380125" cy="673625"/>
            </a:xfrm>
          </p:grpSpPr>
          <p:sp>
            <p:nvSpPr>
              <p:cNvPr id="672" name="Google Shape;672;p32"/>
              <p:cNvSpPr/>
              <p:nvPr/>
            </p:nvSpPr>
            <p:spPr>
              <a:xfrm>
                <a:off x="2356825" y="31978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1703"/>
                    </a:lnTo>
                    <a:cubicBezTo>
                      <a:pt x="1" y="1965"/>
                      <a:pt x="215" y="2179"/>
                      <a:pt x="465" y="2179"/>
                    </a:cubicBezTo>
                    <a:lnTo>
                      <a:pt x="513" y="2179"/>
                    </a:lnTo>
                    <a:cubicBezTo>
                      <a:pt x="763" y="2179"/>
                      <a:pt x="977" y="1965"/>
                      <a:pt x="977" y="1703"/>
                    </a:cubicBezTo>
                    <a:lnTo>
                      <a:pt x="977" y="465"/>
                    </a:lnTo>
                    <a:cubicBezTo>
                      <a:pt x="977" y="203"/>
                      <a:pt x="763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2"/>
              <p:cNvSpPr/>
              <p:nvPr/>
            </p:nvSpPr>
            <p:spPr>
              <a:xfrm>
                <a:off x="2356825" y="33612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77"/>
                    </a:cubicBezTo>
                    <a:lnTo>
                      <a:pt x="1" y="1715"/>
                    </a:lnTo>
                    <a:cubicBezTo>
                      <a:pt x="1" y="1977"/>
                      <a:pt x="215" y="2180"/>
                      <a:pt x="465" y="2180"/>
                    </a:cubicBezTo>
                    <a:lnTo>
                      <a:pt x="513" y="2180"/>
                    </a:lnTo>
                    <a:cubicBezTo>
                      <a:pt x="763" y="2180"/>
                      <a:pt x="977" y="1977"/>
                      <a:pt x="977" y="1715"/>
                    </a:cubicBezTo>
                    <a:lnTo>
                      <a:pt x="977" y="477"/>
                    </a:lnTo>
                    <a:cubicBezTo>
                      <a:pt x="977" y="215"/>
                      <a:pt x="763" y="1"/>
                      <a:pt x="5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2"/>
              <p:cNvSpPr/>
              <p:nvPr/>
            </p:nvSpPr>
            <p:spPr>
              <a:xfrm>
                <a:off x="2341650" y="3229400"/>
                <a:ext cx="54800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5894" extrusionOk="0">
                    <a:moveTo>
                      <a:pt x="465" y="0"/>
                    </a:moveTo>
                    <a:cubicBezTo>
                      <a:pt x="203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03" y="5894"/>
                      <a:pt x="465" y="5894"/>
                    </a:cubicBezTo>
                    <a:lnTo>
                      <a:pt x="1727" y="5894"/>
                    </a:lnTo>
                    <a:cubicBezTo>
                      <a:pt x="1989" y="5894"/>
                      <a:pt x="2191" y="5692"/>
                      <a:pt x="2191" y="5430"/>
                    </a:cubicBezTo>
                    <a:lnTo>
                      <a:pt x="2191" y="477"/>
                    </a:lnTo>
                    <a:cubicBezTo>
                      <a:pt x="2191" y="215"/>
                      <a:pt x="1989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2"/>
              <p:cNvSpPr/>
              <p:nvPr/>
            </p:nvSpPr>
            <p:spPr>
              <a:xfrm>
                <a:off x="2349100" y="3283275"/>
                <a:ext cx="3990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596" extrusionOk="0">
                    <a:moveTo>
                      <a:pt x="798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39"/>
                      <a:pt x="357" y="1596"/>
                      <a:pt x="798" y="1596"/>
                    </a:cubicBezTo>
                    <a:cubicBezTo>
                      <a:pt x="1238" y="1596"/>
                      <a:pt x="1596" y="1239"/>
                      <a:pt x="1596" y="798"/>
                    </a:cubicBezTo>
                    <a:cubicBezTo>
                      <a:pt x="1596" y="358"/>
                      <a:pt x="1238" y="0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2"/>
              <p:cNvSpPr/>
              <p:nvPr/>
            </p:nvSpPr>
            <p:spPr>
              <a:xfrm>
                <a:off x="2332125" y="32505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0" y="108"/>
                      <a:pt x="0" y="251"/>
                    </a:cubicBezTo>
                    <a:cubicBezTo>
                      <a:pt x="0" y="381"/>
                      <a:pt x="108" y="489"/>
                      <a:pt x="251" y="489"/>
                    </a:cubicBezTo>
                    <a:lnTo>
                      <a:pt x="2679" y="489"/>
                    </a:lnTo>
                    <a:cubicBezTo>
                      <a:pt x="2822" y="489"/>
                      <a:pt x="2929" y="381"/>
                      <a:pt x="2929" y="251"/>
                    </a:cubicBezTo>
                    <a:cubicBezTo>
                      <a:pt x="2929" y="108"/>
                      <a:pt x="2822" y="0"/>
                      <a:pt x="2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2"/>
              <p:cNvSpPr/>
              <p:nvPr/>
            </p:nvSpPr>
            <p:spPr>
              <a:xfrm>
                <a:off x="2332125" y="33422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82"/>
                      <a:pt x="108" y="501"/>
                      <a:pt x="251" y="501"/>
                    </a:cubicBezTo>
                    <a:lnTo>
                      <a:pt x="2679" y="501"/>
                    </a:lnTo>
                    <a:cubicBezTo>
                      <a:pt x="2822" y="501"/>
                      <a:pt x="2929" y="382"/>
                      <a:pt x="2929" y="251"/>
                    </a:cubicBezTo>
                    <a:cubicBezTo>
                      <a:pt x="2929" y="108"/>
                      <a:pt x="2822" y="1"/>
                      <a:pt x="2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>
                <a:off x="2450000" y="31978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0"/>
                    </a:moveTo>
                    <a:cubicBezTo>
                      <a:pt x="215" y="0"/>
                      <a:pt x="0" y="203"/>
                      <a:pt x="0" y="465"/>
                    </a:cubicBezTo>
                    <a:lnTo>
                      <a:pt x="0" y="1703"/>
                    </a:lnTo>
                    <a:cubicBezTo>
                      <a:pt x="0" y="1965"/>
                      <a:pt x="215" y="2179"/>
                      <a:pt x="477" y="2179"/>
                    </a:cubicBezTo>
                    <a:lnTo>
                      <a:pt x="512" y="2179"/>
                    </a:lnTo>
                    <a:cubicBezTo>
                      <a:pt x="774" y="2179"/>
                      <a:pt x="989" y="1965"/>
                      <a:pt x="989" y="1703"/>
                    </a:cubicBezTo>
                    <a:lnTo>
                      <a:pt x="989" y="465"/>
                    </a:lnTo>
                    <a:cubicBezTo>
                      <a:pt x="989" y="203"/>
                      <a:pt x="774" y="0"/>
                      <a:pt x="5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2"/>
              <p:cNvSpPr/>
              <p:nvPr/>
            </p:nvSpPr>
            <p:spPr>
              <a:xfrm>
                <a:off x="2450000" y="33612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1"/>
                    </a:moveTo>
                    <a:cubicBezTo>
                      <a:pt x="215" y="1"/>
                      <a:pt x="0" y="215"/>
                      <a:pt x="0" y="477"/>
                    </a:cubicBezTo>
                    <a:lnTo>
                      <a:pt x="0" y="1715"/>
                    </a:lnTo>
                    <a:cubicBezTo>
                      <a:pt x="0" y="1977"/>
                      <a:pt x="215" y="2180"/>
                      <a:pt x="477" y="2180"/>
                    </a:cubicBezTo>
                    <a:lnTo>
                      <a:pt x="512" y="2180"/>
                    </a:lnTo>
                    <a:cubicBezTo>
                      <a:pt x="774" y="2180"/>
                      <a:pt x="989" y="1977"/>
                      <a:pt x="989" y="1715"/>
                    </a:cubicBezTo>
                    <a:lnTo>
                      <a:pt x="989" y="477"/>
                    </a:lnTo>
                    <a:cubicBezTo>
                      <a:pt x="989" y="215"/>
                      <a:pt x="774" y="1"/>
                      <a:pt x="5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2"/>
              <p:cNvSpPr/>
              <p:nvPr/>
            </p:nvSpPr>
            <p:spPr>
              <a:xfrm>
                <a:off x="2434825" y="3229400"/>
                <a:ext cx="55075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894" extrusionOk="0">
                    <a:moveTo>
                      <a:pt x="464" y="0"/>
                    </a:moveTo>
                    <a:cubicBezTo>
                      <a:pt x="214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14" y="5894"/>
                      <a:pt x="464" y="5894"/>
                    </a:cubicBezTo>
                    <a:lnTo>
                      <a:pt x="1727" y="5894"/>
                    </a:lnTo>
                    <a:cubicBezTo>
                      <a:pt x="1988" y="5894"/>
                      <a:pt x="2203" y="5692"/>
                      <a:pt x="2203" y="5430"/>
                    </a:cubicBezTo>
                    <a:lnTo>
                      <a:pt x="2203" y="477"/>
                    </a:lnTo>
                    <a:cubicBezTo>
                      <a:pt x="2203" y="215"/>
                      <a:pt x="1988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2"/>
              <p:cNvSpPr/>
              <p:nvPr/>
            </p:nvSpPr>
            <p:spPr>
              <a:xfrm>
                <a:off x="2442250" y="3283275"/>
                <a:ext cx="4022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596" extrusionOk="0">
                    <a:moveTo>
                      <a:pt x="799" y="0"/>
                    </a:moveTo>
                    <a:cubicBezTo>
                      <a:pt x="358" y="0"/>
                      <a:pt x="1" y="358"/>
                      <a:pt x="1" y="798"/>
                    </a:cubicBezTo>
                    <a:cubicBezTo>
                      <a:pt x="1" y="1239"/>
                      <a:pt x="358" y="1596"/>
                      <a:pt x="799" y="1596"/>
                    </a:cubicBezTo>
                    <a:cubicBezTo>
                      <a:pt x="1251" y="1596"/>
                      <a:pt x="1608" y="1239"/>
                      <a:pt x="1608" y="798"/>
                    </a:cubicBezTo>
                    <a:cubicBezTo>
                      <a:pt x="1608" y="358"/>
                      <a:pt x="1239" y="0"/>
                      <a:pt x="7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2"/>
              <p:cNvSpPr/>
              <p:nvPr/>
            </p:nvSpPr>
            <p:spPr>
              <a:xfrm>
                <a:off x="2426175" y="32511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1" y="108"/>
                      <a:pt x="1" y="251"/>
                    </a:cubicBezTo>
                    <a:cubicBezTo>
                      <a:pt x="1" y="381"/>
                      <a:pt x="108" y="489"/>
                      <a:pt x="251" y="489"/>
                    </a:cubicBezTo>
                    <a:lnTo>
                      <a:pt x="2680" y="489"/>
                    </a:lnTo>
                    <a:cubicBezTo>
                      <a:pt x="2811" y="489"/>
                      <a:pt x="2930" y="381"/>
                      <a:pt x="2930" y="251"/>
                    </a:cubicBezTo>
                    <a:cubicBezTo>
                      <a:pt x="2930" y="108"/>
                      <a:pt x="2811" y="0"/>
                      <a:pt x="2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2426175" y="33428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501"/>
                      <a:pt x="251" y="501"/>
                    </a:cubicBezTo>
                    <a:lnTo>
                      <a:pt x="2680" y="501"/>
                    </a:lnTo>
                    <a:cubicBezTo>
                      <a:pt x="2811" y="501"/>
                      <a:pt x="2930" y="382"/>
                      <a:pt x="2930" y="251"/>
                    </a:cubicBezTo>
                    <a:cubicBezTo>
                      <a:pt x="2930" y="108"/>
                      <a:pt x="2811" y="1"/>
                      <a:pt x="2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2"/>
              <p:cNvSpPr/>
              <p:nvPr/>
            </p:nvSpPr>
            <p:spPr>
              <a:xfrm>
                <a:off x="2340150" y="3415725"/>
                <a:ext cx="1509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038" h="1096" extrusionOk="0">
                    <a:moveTo>
                      <a:pt x="1" y="1"/>
                    </a:moveTo>
                    <a:lnTo>
                      <a:pt x="1" y="691"/>
                    </a:lnTo>
                    <a:cubicBezTo>
                      <a:pt x="1" y="917"/>
                      <a:pt x="180" y="1096"/>
                      <a:pt x="394" y="1096"/>
                    </a:cubicBezTo>
                    <a:lnTo>
                      <a:pt x="5645" y="1096"/>
                    </a:lnTo>
                    <a:cubicBezTo>
                      <a:pt x="5859" y="1096"/>
                      <a:pt x="6037" y="917"/>
                      <a:pt x="6037" y="691"/>
                    </a:cubicBezTo>
                    <a:lnTo>
                      <a:pt x="60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2"/>
              <p:cNvSpPr/>
              <p:nvPr/>
            </p:nvSpPr>
            <p:spPr>
              <a:xfrm>
                <a:off x="2299675" y="3409475"/>
                <a:ext cx="2319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9276" h="275" extrusionOk="0">
                    <a:moveTo>
                      <a:pt x="155" y="1"/>
                    </a:moveTo>
                    <a:cubicBezTo>
                      <a:pt x="72" y="1"/>
                      <a:pt x="1" y="60"/>
                      <a:pt x="1" y="143"/>
                    </a:cubicBezTo>
                    <a:cubicBezTo>
                      <a:pt x="1" y="215"/>
                      <a:pt x="72" y="274"/>
                      <a:pt x="155" y="274"/>
                    </a:cubicBezTo>
                    <a:lnTo>
                      <a:pt x="9121" y="274"/>
                    </a:lnTo>
                    <a:cubicBezTo>
                      <a:pt x="9204" y="274"/>
                      <a:pt x="9276" y="215"/>
                      <a:pt x="9276" y="143"/>
                    </a:cubicBezTo>
                    <a:cubicBezTo>
                      <a:pt x="9276" y="60"/>
                      <a:pt x="9204" y="1"/>
                      <a:pt x="9121" y="1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2"/>
              <p:cNvSpPr/>
              <p:nvPr/>
            </p:nvSpPr>
            <p:spPr>
              <a:xfrm>
                <a:off x="2345825" y="3169575"/>
                <a:ext cx="13992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1691" extrusionOk="0">
                    <a:moveTo>
                      <a:pt x="393" y="0"/>
                    </a:moveTo>
                    <a:cubicBezTo>
                      <a:pt x="179" y="0"/>
                      <a:pt x="0" y="179"/>
                      <a:pt x="0" y="393"/>
                    </a:cubicBezTo>
                    <a:lnTo>
                      <a:pt x="0" y="1286"/>
                    </a:lnTo>
                    <a:cubicBezTo>
                      <a:pt x="0" y="1512"/>
                      <a:pt x="179" y="1691"/>
                      <a:pt x="393" y="1691"/>
                    </a:cubicBezTo>
                    <a:lnTo>
                      <a:pt x="5191" y="1691"/>
                    </a:lnTo>
                    <a:cubicBezTo>
                      <a:pt x="5418" y="1691"/>
                      <a:pt x="5596" y="1512"/>
                      <a:pt x="5596" y="1286"/>
                    </a:cubicBezTo>
                    <a:lnTo>
                      <a:pt x="5596" y="393"/>
                    </a:lnTo>
                    <a:cubicBezTo>
                      <a:pt x="5596" y="179"/>
                      <a:pt x="5418" y="0"/>
                      <a:pt x="5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>
                <a:off x="2248475" y="3133550"/>
                <a:ext cx="134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37" y="1441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2"/>
              <p:cNvSpPr/>
              <p:nvPr/>
            </p:nvSpPr>
            <p:spPr>
              <a:xfrm>
                <a:off x="2248475" y="3173425"/>
                <a:ext cx="134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37" y="143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>
                <a:off x="2225575" y="3204700"/>
                <a:ext cx="592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79" extrusionOk="0">
                    <a:moveTo>
                      <a:pt x="1179" y="0"/>
                    </a:moveTo>
                    <a:cubicBezTo>
                      <a:pt x="536" y="0"/>
                      <a:pt x="0" y="524"/>
                      <a:pt x="0" y="1179"/>
                    </a:cubicBezTo>
                    <a:lnTo>
                      <a:pt x="476" y="1179"/>
                    </a:lnTo>
                    <a:cubicBezTo>
                      <a:pt x="476" y="786"/>
                      <a:pt x="798" y="476"/>
                      <a:pt x="1179" y="476"/>
                    </a:cubicBezTo>
                    <a:cubicBezTo>
                      <a:pt x="1572" y="476"/>
                      <a:pt x="1893" y="786"/>
                      <a:pt x="1893" y="1179"/>
                    </a:cubicBezTo>
                    <a:lnTo>
                      <a:pt x="2369" y="1179"/>
                    </a:lnTo>
                    <a:cubicBezTo>
                      <a:pt x="2369" y="524"/>
                      <a:pt x="1834" y="0"/>
                      <a:pt x="11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2"/>
              <p:cNvSpPr/>
              <p:nvPr/>
            </p:nvSpPr>
            <p:spPr>
              <a:xfrm>
                <a:off x="2236575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32" y="1"/>
                      <a:pt x="1" y="132"/>
                      <a:pt x="1" y="310"/>
                    </a:cubicBezTo>
                    <a:cubicBezTo>
                      <a:pt x="1" y="477"/>
                      <a:pt x="132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2"/>
              <p:cNvSpPr/>
              <p:nvPr/>
            </p:nvSpPr>
            <p:spPr>
              <a:xfrm>
                <a:off x="2241925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846" y="1"/>
                    </a:moveTo>
                    <a:cubicBezTo>
                      <a:pt x="834" y="1"/>
                      <a:pt x="1" y="834"/>
                      <a:pt x="1" y="1846"/>
                    </a:cubicBezTo>
                    <a:lnTo>
                      <a:pt x="1" y="5073"/>
                    </a:lnTo>
                    <a:lnTo>
                      <a:pt x="1061" y="5073"/>
                    </a:lnTo>
                    <a:lnTo>
                      <a:pt x="1061" y="1846"/>
                    </a:lnTo>
                    <a:cubicBezTo>
                      <a:pt x="1061" y="1418"/>
                      <a:pt x="1418" y="1060"/>
                      <a:pt x="1858" y="1060"/>
                    </a:cubicBezTo>
                    <a:lnTo>
                      <a:pt x="3620" y="1060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>
                <a:off x="230235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4" y="1"/>
                    </a:moveTo>
                    <a:cubicBezTo>
                      <a:pt x="179" y="1"/>
                      <a:pt x="1" y="167"/>
                      <a:pt x="1" y="394"/>
                    </a:cubicBezTo>
                    <a:lnTo>
                      <a:pt x="1" y="905"/>
                    </a:lnTo>
                    <a:cubicBezTo>
                      <a:pt x="1" y="1120"/>
                      <a:pt x="179" y="1298"/>
                      <a:pt x="394" y="1298"/>
                    </a:cubicBezTo>
                    <a:lnTo>
                      <a:pt x="1263" y="1298"/>
                    </a:lnTo>
                    <a:cubicBezTo>
                      <a:pt x="1477" y="1298"/>
                      <a:pt x="1656" y="1120"/>
                      <a:pt x="1656" y="905"/>
                    </a:cubicBezTo>
                    <a:lnTo>
                      <a:pt x="1656" y="394"/>
                    </a:lnTo>
                    <a:cubicBezTo>
                      <a:pt x="1656" y="167"/>
                      <a:pt x="1477" y="1"/>
                      <a:pt x="12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2305925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03" y="1643"/>
                      <a:pt x="263" y="1584"/>
                      <a:pt x="263" y="1512"/>
                    </a:cubicBezTo>
                    <a:lnTo>
                      <a:pt x="263" y="143"/>
                    </a:ln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2317250" y="3016725"/>
                <a:ext cx="68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644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43" y="1643"/>
                    </a:cubicBezTo>
                    <a:cubicBezTo>
                      <a:pt x="214" y="1643"/>
                      <a:pt x="274" y="1584"/>
                      <a:pt x="274" y="1512"/>
                    </a:cubicBezTo>
                    <a:lnTo>
                      <a:pt x="274" y="143"/>
                    </a:ln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>
                <a:off x="2236275" y="30761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2"/>
              <p:cNvSpPr/>
              <p:nvPr/>
            </p:nvSpPr>
            <p:spPr>
              <a:xfrm>
                <a:off x="2236275" y="3117775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>
                <a:off x="2236275" y="3096950"/>
                <a:ext cx="378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6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6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4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>
                <a:off x="2236275" y="31386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60"/>
                      <a:pt x="1" y="144"/>
                    </a:cubicBezTo>
                    <a:cubicBezTo>
                      <a:pt x="1" y="227"/>
                      <a:pt x="72" y="287"/>
                      <a:pt x="144" y="287"/>
                    </a:cubicBezTo>
                    <a:lnTo>
                      <a:pt x="1370" y="287"/>
                    </a:lnTo>
                    <a:cubicBezTo>
                      <a:pt x="1441" y="287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>
                <a:off x="2569650" y="3133550"/>
                <a:ext cx="131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25" y="1441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>
                <a:off x="2569650" y="3173425"/>
                <a:ext cx="13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25" y="1430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>
                <a:off x="2546725" y="3204700"/>
                <a:ext cx="58975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179" extrusionOk="0">
                    <a:moveTo>
                      <a:pt x="1180" y="0"/>
                    </a:moveTo>
                    <a:cubicBezTo>
                      <a:pt x="525" y="0"/>
                      <a:pt x="1" y="524"/>
                      <a:pt x="1" y="1179"/>
                    </a:cubicBezTo>
                    <a:lnTo>
                      <a:pt x="477" y="1179"/>
                    </a:lnTo>
                    <a:cubicBezTo>
                      <a:pt x="477" y="786"/>
                      <a:pt x="787" y="476"/>
                      <a:pt x="1180" y="476"/>
                    </a:cubicBezTo>
                    <a:cubicBezTo>
                      <a:pt x="1573" y="476"/>
                      <a:pt x="1882" y="786"/>
                      <a:pt x="1882" y="1179"/>
                    </a:cubicBezTo>
                    <a:lnTo>
                      <a:pt x="2358" y="1179"/>
                    </a:lnTo>
                    <a:cubicBezTo>
                      <a:pt x="2358" y="524"/>
                      <a:pt x="1834" y="0"/>
                      <a:pt x="11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2557438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43" y="1"/>
                      <a:pt x="1" y="132"/>
                      <a:pt x="1" y="310"/>
                    </a:cubicBezTo>
                    <a:cubicBezTo>
                      <a:pt x="1" y="477"/>
                      <a:pt x="143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2498800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" y="1"/>
                    </a:moveTo>
                    <a:lnTo>
                      <a:pt x="1" y="1060"/>
                    </a:lnTo>
                    <a:lnTo>
                      <a:pt x="1775" y="1060"/>
                    </a:lnTo>
                    <a:cubicBezTo>
                      <a:pt x="2216" y="1060"/>
                      <a:pt x="2573" y="1418"/>
                      <a:pt x="2573" y="1846"/>
                    </a:cubicBezTo>
                    <a:lnTo>
                      <a:pt x="2573" y="5073"/>
                    </a:lnTo>
                    <a:lnTo>
                      <a:pt x="3620" y="5073"/>
                    </a:lnTo>
                    <a:lnTo>
                      <a:pt x="3620" y="1846"/>
                    </a:lnTo>
                    <a:cubicBezTo>
                      <a:pt x="3620" y="834"/>
                      <a:pt x="2799" y="1"/>
                      <a:pt x="1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248780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3" y="1"/>
                    </a:moveTo>
                    <a:cubicBezTo>
                      <a:pt x="167" y="1"/>
                      <a:pt x="0" y="167"/>
                      <a:pt x="0" y="394"/>
                    </a:cubicBezTo>
                    <a:lnTo>
                      <a:pt x="0" y="905"/>
                    </a:lnTo>
                    <a:cubicBezTo>
                      <a:pt x="0" y="1120"/>
                      <a:pt x="179" y="1298"/>
                      <a:pt x="393" y="1298"/>
                    </a:cubicBezTo>
                    <a:lnTo>
                      <a:pt x="1251" y="1298"/>
                    </a:lnTo>
                    <a:cubicBezTo>
                      <a:pt x="1477" y="1298"/>
                      <a:pt x="1655" y="1120"/>
                      <a:pt x="1655" y="905"/>
                    </a:cubicBezTo>
                    <a:lnTo>
                      <a:pt x="1655" y="394"/>
                    </a:lnTo>
                    <a:cubicBezTo>
                      <a:pt x="1655" y="167"/>
                      <a:pt x="1477" y="1"/>
                      <a:pt x="1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2518750" y="3016725"/>
                <a:ext cx="68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15" y="1643"/>
                      <a:pt x="275" y="1584"/>
                      <a:pt x="275" y="1512"/>
                    </a:cubicBezTo>
                    <a:lnTo>
                      <a:pt x="275" y="143"/>
                    </a:ln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2507450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31" y="1643"/>
                    </a:cubicBezTo>
                    <a:cubicBezTo>
                      <a:pt x="203" y="1643"/>
                      <a:pt x="262" y="1584"/>
                      <a:pt x="262" y="1512"/>
                    </a:cubicBezTo>
                    <a:lnTo>
                      <a:pt x="262" y="143"/>
                    </a:ln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2"/>
              <p:cNvSpPr/>
              <p:nvPr/>
            </p:nvSpPr>
            <p:spPr>
              <a:xfrm>
                <a:off x="2557450" y="30761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4"/>
                    </a:cubicBezTo>
                    <a:cubicBezTo>
                      <a:pt x="1501" y="72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2"/>
              <p:cNvSpPr/>
              <p:nvPr/>
            </p:nvSpPr>
            <p:spPr>
              <a:xfrm>
                <a:off x="2557450" y="3117775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2"/>
              <p:cNvSpPr/>
              <p:nvPr/>
            </p:nvSpPr>
            <p:spPr>
              <a:xfrm>
                <a:off x="2557450" y="3096950"/>
                <a:ext cx="375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6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4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6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2"/>
              <p:cNvSpPr/>
              <p:nvPr/>
            </p:nvSpPr>
            <p:spPr>
              <a:xfrm>
                <a:off x="2557450" y="31386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7"/>
                      <a:pt x="143" y="287"/>
                    </a:cubicBezTo>
                    <a:lnTo>
                      <a:pt x="1358" y="287"/>
                    </a:lnTo>
                    <a:cubicBezTo>
                      <a:pt x="1441" y="287"/>
                      <a:pt x="1501" y="227"/>
                      <a:pt x="1501" y="144"/>
                    </a:cubicBezTo>
                    <a:cubicBezTo>
                      <a:pt x="1501" y="60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2"/>
              <p:cNvSpPr/>
              <p:nvPr/>
            </p:nvSpPr>
            <p:spPr>
              <a:xfrm>
                <a:off x="2391050" y="2983525"/>
                <a:ext cx="4915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216" extrusionOk="0">
                    <a:moveTo>
                      <a:pt x="1" y="1"/>
                    </a:moveTo>
                    <a:lnTo>
                      <a:pt x="1" y="1215"/>
                    </a:lnTo>
                    <a:lnTo>
                      <a:pt x="1965" y="1215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2398200" y="2801950"/>
                <a:ext cx="351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06" extrusionOk="0">
                    <a:moveTo>
                      <a:pt x="703" y="1"/>
                    </a:moveTo>
                    <a:cubicBezTo>
                      <a:pt x="310" y="1"/>
                      <a:pt x="1" y="322"/>
                      <a:pt x="1" y="703"/>
                    </a:cubicBezTo>
                    <a:cubicBezTo>
                      <a:pt x="1" y="1096"/>
                      <a:pt x="310" y="1406"/>
                      <a:pt x="703" y="1406"/>
                    </a:cubicBezTo>
                    <a:cubicBezTo>
                      <a:pt x="1084" y="1406"/>
                      <a:pt x="1406" y="1096"/>
                      <a:pt x="1406" y="703"/>
                    </a:cubicBezTo>
                    <a:cubicBezTo>
                      <a:pt x="1406" y="322"/>
                      <a:pt x="1084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231515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2"/>
              <p:cNvSpPr/>
              <p:nvPr/>
            </p:nvSpPr>
            <p:spPr>
              <a:xfrm>
                <a:off x="2477075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58" y="0"/>
                      <a:pt x="1" y="346"/>
                      <a:pt x="1" y="774"/>
                    </a:cubicBezTo>
                    <a:cubicBezTo>
                      <a:pt x="1" y="1203"/>
                      <a:pt x="358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2"/>
              <p:cNvSpPr/>
              <p:nvPr/>
            </p:nvSpPr>
            <p:spPr>
              <a:xfrm>
                <a:off x="2334800" y="2819525"/>
                <a:ext cx="161950" cy="16670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668" extrusionOk="0">
                    <a:moveTo>
                      <a:pt x="453" y="0"/>
                    </a:moveTo>
                    <a:cubicBezTo>
                      <a:pt x="203" y="0"/>
                      <a:pt x="1" y="215"/>
                      <a:pt x="1" y="465"/>
                    </a:cubicBezTo>
                    <a:lnTo>
                      <a:pt x="1" y="6204"/>
                    </a:lnTo>
                    <a:cubicBezTo>
                      <a:pt x="1" y="6454"/>
                      <a:pt x="203" y="6668"/>
                      <a:pt x="453" y="6668"/>
                    </a:cubicBezTo>
                    <a:lnTo>
                      <a:pt x="6013" y="6668"/>
                    </a:lnTo>
                    <a:cubicBezTo>
                      <a:pt x="6275" y="6668"/>
                      <a:pt x="6478" y="6454"/>
                      <a:pt x="6478" y="6204"/>
                    </a:cubicBezTo>
                    <a:lnTo>
                      <a:pt x="6478" y="465"/>
                    </a:lnTo>
                    <a:cubicBezTo>
                      <a:pt x="6478" y="215"/>
                      <a:pt x="6275" y="0"/>
                      <a:pt x="6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2"/>
              <p:cNvSpPr/>
              <p:nvPr/>
            </p:nvSpPr>
            <p:spPr>
              <a:xfrm>
                <a:off x="2327075" y="2878150"/>
                <a:ext cx="7750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978" extrusionOk="0">
                    <a:moveTo>
                      <a:pt x="155" y="1"/>
                    </a:moveTo>
                    <a:cubicBezTo>
                      <a:pt x="60" y="1"/>
                      <a:pt x="0" y="72"/>
                      <a:pt x="0" y="156"/>
                    </a:cubicBezTo>
                    <a:lnTo>
                      <a:pt x="0" y="1823"/>
                    </a:lnTo>
                    <a:cubicBezTo>
                      <a:pt x="0" y="1906"/>
                      <a:pt x="60" y="1977"/>
                      <a:pt x="155" y="1977"/>
                    </a:cubicBezTo>
                    <a:cubicBezTo>
                      <a:pt x="238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8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2"/>
              <p:cNvSpPr/>
              <p:nvPr/>
            </p:nvSpPr>
            <p:spPr>
              <a:xfrm>
                <a:off x="2496725" y="2878150"/>
                <a:ext cx="7775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978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56"/>
                    </a:cubicBezTo>
                    <a:lnTo>
                      <a:pt x="1" y="1823"/>
                    </a:lnTo>
                    <a:cubicBezTo>
                      <a:pt x="1" y="1906"/>
                      <a:pt x="72" y="1977"/>
                      <a:pt x="155" y="1977"/>
                    </a:cubicBezTo>
                    <a:cubicBezTo>
                      <a:pt x="239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9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2"/>
              <p:cNvSpPr/>
              <p:nvPr/>
            </p:nvSpPr>
            <p:spPr>
              <a:xfrm>
                <a:off x="2355350" y="2937400"/>
                <a:ext cx="1208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1406" extrusionOk="0">
                    <a:moveTo>
                      <a:pt x="465" y="0"/>
                    </a:moveTo>
                    <a:cubicBezTo>
                      <a:pt x="203" y="0"/>
                      <a:pt x="0" y="203"/>
                      <a:pt x="0" y="465"/>
                    </a:cubicBezTo>
                    <a:lnTo>
                      <a:pt x="0" y="953"/>
                    </a:lnTo>
                    <a:cubicBezTo>
                      <a:pt x="0" y="1203"/>
                      <a:pt x="203" y="1405"/>
                      <a:pt x="465" y="1405"/>
                    </a:cubicBezTo>
                    <a:lnTo>
                      <a:pt x="4370" y="1405"/>
                    </a:lnTo>
                    <a:cubicBezTo>
                      <a:pt x="4620" y="1405"/>
                      <a:pt x="4834" y="1203"/>
                      <a:pt x="4834" y="953"/>
                    </a:cubicBezTo>
                    <a:lnTo>
                      <a:pt x="4834" y="465"/>
                    </a:lnTo>
                    <a:cubicBezTo>
                      <a:pt x="4834" y="203"/>
                      <a:pt x="4620" y="0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2"/>
              <p:cNvSpPr/>
              <p:nvPr/>
            </p:nvSpPr>
            <p:spPr>
              <a:xfrm>
                <a:off x="2351475" y="2933825"/>
                <a:ext cx="1283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1704" extrusionOk="0">
                    <a:moveTo>
                      <a:pt x="4525" y="298"/>
                    </a:moveTo>
                    <a:cubicBezTo>
                      <a:pt x="4691" y="298"/>
                      <a:pt x="4834" y="429"/>
                      <a:pt x="4834" y="608"/>
                    </a:cubicBezTo>
                    <a:lnTo>
                      <a:pt x="4834" y="1096"/>
                    </a:lnTo>
                    <a:cubicBezTo>
                      <a:pt x="4834" y="1263"/>
                      <a:pt x="4691" y="1405"/>
                      <a:pt x="4525" y="1405"/>
                    </a:cubicBezTo>
                    <a:lnTo>
                      <a:pt x="620" y="1405"/>
                    </a:lnTo>
                    <a:cubicBezTo>
                      <a:pt x="441" y="1405"/>
                      <a:pt x="298" y="1263"/>
                      <a:pt x="298" y="1096"/>
                    </a:cubicBezTo>
                    <a:lnTo>
                      <a:pt x="298" y="608"/>
                    </a:lnTo>
                    <a:cubicBezTo>
                      <a:pt x="298" y="429"/>
                      <a:pt x="441" y="298"/>
                      <a:pt x="620" y="298"/>
                    </a:cubicBezTo>
                    <a:close/>
                    <a:moveTo>
                      <a:pt x="620" y="0"/>
                    </a:moveTo>
                    <a:cubicBezTo>
                      <a:pt x="274" y="0"/>
                      <a:pt x="0" y="274"/>
                      <a:pt x="0" y="608"/>
                    </a:cubicBezTo>
                    <a:lnTo>
                      <a:pt x="0" y="1096"/>
                    </a:lnTo>
                    <a:cubicBezTo>
                      <a:pt x="0" y="1429"/>
                      <a:pt x="274" y="1703"/>
                      <a:pt x="620" y="1703"/>
                    </a:cubicBezTo>
                    <a:lnTo>
                      <a:pt x="4525" y="1703"/>
                    </a:lnTo>
                    <a:cubicBezTo>
                      <a:pt x="4858" y="1703"/>
                      <a:pt x="5132" y="1429"/>
                      <a:pt x="5132" y="1096"/>
                    </a:cubicBezTo>
                    <a:lnTo>
                      <a:pt x="5132" y="608"/>
                    </a:lnTo>
                    <a:cubicBezTo>
                      <a:pt x="5132" y="274"/>
                      <a:pt x="4858" y="0"/>
                      <a:pt x="4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2"/>
              <p:cNvSpPr/>
              <p:nvPr/>
            </p:nvSpPr>
            <p:spPr>
              <a:xfrm>
                <a:off x="2356525" y="2883525"/>
                <a:ext cx="387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49" extrusionOk="0">
                    <a:moveTo>
                      <a:pt x="775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75" y="1548"/>
                    </a:cubicBezTo>
                    <a:cubicBezTo>
                      <a:pt x="1203" y="1548"/>
                      <a:pt x="1549" y="1203"/>
                      <a:pt x="1549" y="774"/>
                    </a:cubicBezTo>
                    <a:cubicBezTo>
                      <a:pt x="1549" y="346"/>
                      <a:pt x="120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2"/>
              <p:cNvSpPr/>
              <p:nvPr/>
            </p:nvSpPr>
            <p:spPr>
              <a:xfrm>
                <a:off x="2352675" y="2879650"/>
                <a:ext cx="46450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58" extrusionOk="0">
                    <a:moveTo>
                      <a:pt x="929" y="298"/>
                    </a:moveTo>
                    <a:cubicBezTo>
                      <a:pt x="1274" y="298"/>
                      <a:pt x="1560" y="584"/>
                      <a:pt x="1560" y="929"/>
                    </a:cubicBezTo>
                    <a:cubicBezTo>
                      <a:pt x="1560" y="1274"/>
                      <a:pt x="1274" y="1560"/>
                      <a:pt x="929" y="1560"/>
                    </a:cubicBezTo>
                    <a:cubicBezTo>
                      <a:pt x="583" y="1560"/>
                      <a:pt x="298" y="1274"/>
                      <a:pt x="298" y="929"/>
                    </a:cubicBezTo>
                    <a:cubicBezTo>
                      <a:pt x="298" y="584"/>
                      <a:pt x="583" y="298"/>
                      <a:pt x="929" y="298"/>
                    </a:cubicBezTo>
                    <a:close/>
                    <a:moveTo>
                      <a:pt x="929" y="1"/>
                    </a:moveTo>
                    <a:cubicBezTo>
                      <a:pt x="417" y="1"/>
                      <a:pt x="0" y="417"/>
                      <a:pt x="0" y="929"/>
                    </a:cubicBezTo>
                    <a:cubicBezTo>
                      <a:pt x="0" y="1441"/>
                      <a:pt x="417" y="1858"/>
                      <a:pt x="929" y="1858"/>
                    </a:cubicBezTo>
                    <a:cubicBezTo>
                      <a:pt x="1441" y="1858"/>
                      <a:pt x="1857" y="1441"/>
                      <a:pt x="1857" y="929"/>
                    </a:cubicBezTo>
                    <a:cubicBezTo>
                      <a:pt x="1857" y="417"/>
                      <a:pt x="1441" y="1"/>
                      <a:pt x="9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2"/>
              <p:cNvSpPr/>
              <p:nvPr/>
            </p:nvSpPr>
            <p:spPr>
              <a:xfrm>
                <a:off x="243600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0" y="1203"/>
                      <a:pt x="1560" y="774"/>
                    </a:cubicBezTo>
                    <a:cubicBezTo>
                      <a:pt x="1560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2"/>
              <p:cNvSpPr/>
              <p:nvPr/>
            </p:nvSpPr>
            <p:spPr>
              <a:xfrm>
                <a:off x="2432425" y="2879650"/>
                <a:ext cx="46175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58" extrusionOk="0">
                    <a:moveTo>
                      <a:pt x="930" y="298"/>
                    </a:moveTo>
                    <a:cubicBezTo>
                      <a:pt x="1275" y="298"/>
                      <a:pt x="1549" y="584"/>
                      <a:pt x="1549" y="929"/>
                    </a:cubicBezTo>
                    <a:cubicBezTo>
                      <a:pt x="1549" y="1274"/>
                      <a:pt x="1275" y="1560"/>
                      <a:pt x="930" y="1560"/>
                    </a:cubicBezTo>
                    <a:cubicBezTo>
                      <a:pt x="572" y="1560"/>
                      <a:pt x="299" y="1274"/>
                      <a:pt x="299" y="929"/>
                    </a:cubicBezTo>
                    <a:cubicBezTo>
                      <a:pt x="299" y="584"/>
                      <a:pt x="572" y="298"/>
                      <a:pt x="930" y="298"/>
                    </a:cubicBezTo>
                    <a:close/>
                    <a:moveTo>
                      <a:pt x="930" y="1"/>
                    </a:moveTo>
                    <a:cubicBezTo>
                      <a:pt x="418" y="1"/>
                      <a:pt x="1" y="417"/>
                      <a:pt x="1" y="929"/>
                    </a:cubicBezTo>
                    <a:cubicBezTo>
                      <a:pt x="1" y="1441"/>
                      <a:pt x="418" y="1858"/>
                      <a:pt x="930" y="1858"/>
                    </a:cubicBezTo>
                    <a:cubicBezTo>
                      <a:pt x="1430" y="1858"/>
                      <a:pt x="1846" y="1441"/>
                      <a:pt x="1846" y="929"/>
                    </a:cubicBezTo>
                    <a:cubicBezTo>
                      <a:pt x="1846" y="417"/>
                      <a:pt x="1442" y="1"/>
                      <a:pt x="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2"/>
              <p:cNvSpPr/>
              <p:nvPr/>
            </p:nvSpPr>
            <p:spPr>
              <a:xfrm>
                <a:off x="2377975" y="2890375"/>
                <a:ext cx="80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55" y="0"/>
                    </a:moveTo>
                    <a:cubicBezTo>
                      <a:pt x="71" y="0"/>
                      <a:pt x="0" y="72"/>
                      <a:pt x="0" y="155"/>
                    </a:cubicBezTo>
                    <a:cubicBezTo>
                      <a:pt x="0" y="250"/>
                      <a:pt x="71" y="322"/>
                      <a:pt x="155" y="322"/>
                    </a:cubicBezTo>
                    <a:cubicBezTo>
                      <a:pt x="250" y="322"/>
                      <a:pt x="322" y="250"/>
                      <a:pt x="322" y="155"/>
                    </a:cubicBezTo>
                    <a:cubicBezTo>
                      <a:pt x="322" y="72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2"/>
              <p:cNvSpPr/>
              <p:nvPr/>
            </p:nvSpPr>
            <p:spPr>
              <a:xfrm>
                <a:off x="2458025" y="2890375"/>
                <a:ext cx="8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22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55"/>
                    </a:cubicBezTo>
                    <a:cubicBezTo>
                      <a:pt x="1" y="250"/>
                      <a:pt x="72" y="322"/>
                      <a:pt x="156" y="322"/>
                    </a:cubicBezTo>
                    <a:cubicBezTo>
                      <a:pt x="251" y="322"/>
                      <a:pt x="322" y="250"/>
                      <a:pt x="322" y="155"/>
                    </a:cubicBezTo>
                    <a:cubicBezTo>
                      <a:pt x="322" y="72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2"/>
              <p:cNvSpPr/>
              <p:nvPr/>
            </p:nvSpPr>
            <p:spPr>
              <a:xfrm>
                <a:off x="2329450" y="3009725"/>
                <a:ext cx="1726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88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3"/>
                    </a:cubicBezTo>
                    <a:lnTo>
                      <a:pt x="0" y="6478"/>
                    </a:lnTo>
                    <a:cubicBezTo>
                      <a:pt x="0" y="6704"/>
                      <a:pt x="179" y="6882"/>
                      <a:pt x="393" y="6882"/>
                    </a:cubicBezTo>
                    <a:lnTo>
                      <a:pt x="6501" y="6882"/>
                    </a:lnTo>
                    <a:cubicBezTo>
                      <a:pt x="6727" y="6882"/>
                      <a:pt x="6906" y="6704"/>
                      <a:pt x="6906" y="6478"/>
                    </a:cubicBezTo>
                    <a:lnTo>
                      <a:pt x="6906" y="393"/>
                    </a:lnTo>
                    <a:cubicBezTo>
                      <a:pt x="6906" y="179"/>
                      <a:pt x="6727" y="1"/>
                      <a:pt x="6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2"/>
              <p:cNvSpPr/>
              <p:nvPr/>
            </p:nvSpPr>
            <p:spPr>
              <a:xfrm>
                <a:off x="2387788" y="2988900"/>
                <a:ext cx="560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86" extrusionOk="0">
                    <a:moveTo>
                      <a:pt x="144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26"/>
                      <a:pt x="60" y="286"/>
                      <a:pt x="144" y="286"/>
                    </a:cubicBezTo>
                    <a:lnTo>
                      <a:pt x="2096" y="286"/>
                    </a:lnTo>
                    <a:cubicBezTo>
                      <a:pt x="2168" y="286"/>
                      <a:pt x="2239" y="226"/>
                      <a:pt x="2239" y="143"/>
                    </a:cubicBezTo>
                    <a:cubicBezTo>
                      <a:pt x="2239" y="72"/>
                      <a:pt x="2168" y="0"/>
                      <a:pt x="20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2"/>
              <p:cNvSpPr/>
              <p:nvPr/>
            </p:nvSpPr>
            <p:spPr>
              <a:xfrm>
                <a:off x="2387788" y="2999600"/>
                <a:ext cx="560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75" extrusionOk="0">
                    <a:moveTo>
                      <a:pt x="144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15"/>
                      <a:pt x="60" y="275"/>
                      <a:pt x="144" y="275"/>
                    </a:cubicBezTo>
                    <a:lnTo>
                      <a:pt x="2096" y="275"/>
                    </a:lnTo>
                    <a:cubicBezTo>
                      <a:pt x="2168" y="275"/>
                      <a:pt x="2239" y="215"/>
                      <a:pt x="2239" y="132"/>
                    </a:cubicBezTo>
                    <a:cubicBezTo>
                      <a:pt x="2239" y="60"/>
                      <a:pt x="2168" y="1"/>
                      <a:pt x="20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2"/>
              <p:cNvSpPr/>
              <p:nvPr/>
            </p:nvSpPr>
            <p:spPr>
              <a:xfrm>
                <a:off x="2329450" y="3032350"/>
                <a:ext cx="1726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89" extrusionOk="0">
                    <a:moveTo>
                      <a:pt x="0" y="0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2"/>
              <p:cNvSpPr/>
              <p:nvPr/>
            </p:nvSpPr>
            <p:spPr>
              <a:xfrm>
                <a:off x="2329450" y="3151100"/>
                <a:ext cx="1726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90" extrusionOk="0">
                    <a:moveTo>
                      <a:pt x="0" y="1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2"/>
              <p:cNvSpPr/>
              <p:nvPr/>
            </p:nvSpPr>
            <p:spPr>
              <a:xfrm>
                <a:off x="2384225" y="3064200"/>
                <a:ext cx="62825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13" extrusionOk="0">
                    <a:moveTo>
                      <a:pt x="1262" y="0"/>
                    </a:moveTo>
                    <a:cubicBezTo>
                      <a:pt x="560" y="0"/>
                      <a:pt x="0" y="572"/>
                      <a:pt x="0" y="1262"/>
                    </a:cubicBezTo>
                    <a:cubicBezTo>
                      <a:pt x="0" y="1953"/>
                      <a:pt x="560" y="2513"/>
                      <a:pt x="1262" y="2513"/>
                    </a:cubicBezTo>
                    <a:cubicBezTo>
                      <a:pt x="1953" y="2513"/>
                      <a:pt x="2512" y="1953"/>
                      <a:pt x="2512" y="1262"/>
                    </a:cubicBezTo>
                    <a:cubicBezTo>
                      <a:pt x="2512" y="572"/>
                      <a:pt x="1953" y="0"/>
                      <a:pt x="1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2"/>
              <p:cNvSpPr/>
              <p:nvPr/>
            </p:nvSpPr>
            <p:spPr>
              <a:xfrm>
                <a:off x="2380650" y="3060625"/>
                <a:ext cx="702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405" y="298"/>
                    </a:moveTo>
                    <a:cubicBezTo>
                      <a:pt x="2012" y="298"/>
                      <a:pt x="2512" y="798"/>
                      <a:pt x="2512" y="1405"/>
                    </a:cubicBezTo>
                    <a:cubicBezTo>
                      <a:pt x="2512" y="2013"/>
                      <a:pt x="2012" y="2513"/>
                      <a:pt x="1405" y="2513"/>
                    </a:cubicBezTo>
                    <a:cubicBezTo>
                      <a:pt x="786" y="2513"/>
                      <a:pt x="298" y="2013"/>
                      <a:pt x="298" y="1405"/>
                    </a:cubicBezTo>
                    <a:cubicBezTo>
                      <a:pt x="298" y="798"/>
                      <a:pt x="786" y="298"/>
                      <a:pt x="1405" y="298"/>
                    </a:cubicBezTo>
                    <a:close/>
                    <a:moveTo>
                      <a:pt x="1405" y="1"/>
                    </a:moveTo>
                    <a:cubicBezTo>
                      <a:pt x="631" y="1"/>
                      <a:pt x="0" y="632"/>
                      <a:pt x="0" y="1405"/>
                    </a:cubicBezTo>
                    <a:cubicBezTo>
                      <a:pt x="0" y="2179"/>
                      <a:pt x="631" y="2810"/>
                      <a:pt x="1405" y="2810"/>
                    </a:cubicBezTo>
                    <a:cubicBezTo>
                      <a:pt x="2179" y="2810"/>
                      <a:pt x="2810" y="2179"/>
                      <a:pt x="2810" y="1405"/>
                    </a:cubicBezTo>
                    <a:cubicBezTo>
                      <a:pt x="2810" y="632"/>
                      <a:pt x="2179" y="1"/>
                      <a:pt x="14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2327650" y="3404725"/>
                <a:ext cx="1762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667" extrusionOk="0">
                    <a:moveTo>
                      <a:pt x="334" y="0"/>
                    </a:moveTo>
                    <a:cubicBezTo>
                      <a:pt x="144" y="0"/>
                      <a:pt x="1" y="143"/>
                      <a:pt x="1" y="333"/>
                    </a:cubicBezTo>
                    <a:cubicBezTo>
                      <a:pt x="1" y="512"/>
                      <a:pt x="144" y="667"/>
                      <a:pt x="334" y="667"/>
                    </a:cubicBezTo>
                    <a:lnTo>
                      <a:pt x="6716" y="667"/>
                    </a:lnTo>
                    <a:cubicBezTo>
                      <a:pt x="6895" y="667"/>
                      <a:pt x="7049" y="512"/>
                      <a:pt x="7049" y="333"/>
                    </a:cubicBezTo>
                    <a:cubicBezTo>
                      <a:pt x="7049" y="143"/>
                      <a:pt x="6895" y="0"/>
                      <a:pt x="6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2254425" y="3320775"/>
                <a:ext cx="554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6192" extrusionOk="0">
                    <a:moveTo>
                      <a:pt x="489" y="1"/>
                    </a:moveTo>
                    <a:cubicBezTo>
                      <a:pt x="215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15" y="6192"/>
                      <a:pt x="489" y="6192"/>
                    </a:cubicBezTo>
                    <a:lnTo>
                      <a:pt x="1727" y="6192"/>
                    </a:lnTo>
                    <a:cubicBezTo>
                      <a:pt x="2001" y="6192"/>
                      <a:pt x="2216" y="5966"/>
                      <a:pt x="2216" y="5704"/>
                    </a:cubicBezTo>
                    <a:lnTo>
                      <a:pt x="2216" y="489"/>
                    </a:lnTo>
                    <a:cubicBezTo>
                      <a:pt x="2216" y="227"/>
                      <a:pt x="2001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2254425" y="3444600"/>
                <a:ext cx="5540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239" extrusionOk="0">
                    <a:moveTo>
                      <a:pt x="1" y="1"/>
                    </a:moveTo>
                    <a:lnTo>
                      <a:pt x="1" y="751"/>
                    </a:lnTo>
                    <a:cubicBezTo>
                      <a:pt x="1" y="1013"/>
                      <a:pt x="215" y="1239"/>
                      <a:pt x="489" y="1239"/>
                    </a:cubicBezTo>
                    <a:lnTo>
                      <a:pt x="1727" y="1239"/>
                    </a:lnTo>
                    <a:cubicBezTo>
                      <a:pt x="2001" y="1239"/>
                      <a:pt x="2216" y="1013"/>
                      <a:pt x="2216" y="751"/>
                    </a:cubicBezTo>
                    <a:lnTo>
                      <a:pt x="2216" y="1"/>
                    </a:lnTo>
                    <a:cubicBezTo>
                      <a:pt x="2216" y="262"/>
                      <a:pt x="2001" y="489"/>
                      <a:pt x="1727" y="489"/>
                    </a:cubicBezTo>
                    <a:lnTo>
                      <a:pt x="489" y="489"/>
                    </a:lnTo>
                    <a:cubicBezTo>
                      <a:pt x="215" y="489"/>
                      <a:pt x="1" y="262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>
                <a:off x="2246400" y="3306200"/>
                <a:ext cx="714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108" extrusionOk="0">
                    <a:moveTo>
                      <a:pt x="489" y="0"/>
                    </a:moveTo>
                    <a:cubicBezTo>
                      <a:pt x="215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15" y="3108"/>
                      <a:pt x="489" y="3108"/>
                    </a:cubicBezTo>
                    <a:lnTo>
                      <a:pt x="2370" y="3108"/>
                    </a:lnTo>
                    <a:cubicBezTo>
                      <a:pt x="2644" y="3108"/>
                      <a:pt x="2858" y="2881"/>
                      <a:pt x="2858" y="2608"/>
                    </a:cubicBezTo>
                    <a:lnTo>
                      <a:pt x="2858" y="488"/>
                    </a:lnTo>
                    <a:cubicBezTo>
                      <a:pt x="2858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>
                <a:off x="2246400" y="3339825"/>
                <a:ext cx="71450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1763" extrusionOk="0"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15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1"/>
                    </a:lnTo>
                    <a:cubicBezTo>
                      <a:pt x="2858" y="274"/>
                      <a:pt x="2644" y="489"/>
                      <a:pt x="2370" y="489"/>
                    </a:cubicBezTo>
                    <a:lnTo>
                      <a:pt x="489" y="489"/>
                    </a:lnTo>
                    <a:cubicBezTo>
                      <a:pt x="215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2"/>
              <p:cNvSpPr/>
              <p:nvPr/>
            </p:nvSpPr>
            <p:spPr>
              <a:xfrm>
                <a:off x="2260400" y="3398750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48" y="2930"/>
                      <a:pt x="107" y="2930"/>
                    </a:cubicBezTo>
                    <a:cubicBezTo>
                      <a:pt x="167" y="2930"/>
                      <a:pt x="226" y="2882"/>
                      <a:pt x="226" y="2811"/>
                    </a:cubicBezTo>
                    <a:lnTo>
                      <a:pt x="226" y="120"/>
                    </a:lnTo>
                    <a:cubicBezTo>
                      <a:pt x="226" y="49"/>
                      <a:pt x="167" y="1"/>
                      <a:pt x="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2"/>
              <p:cNvSpPr/>
              <p:nvPr/>
            </p:nvSpPr>
            <p:spPr>
              <a:xfrm>
                <a:off x="22729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19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19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2"/>
              <p:cNvSpPr/>
              <p:nvPr/>
            </p:nvSpPr>
            <p:spPr>
              <a:xfrm>
                <a:off x="22857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07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2"/>
              <p:cNvSpPr/>
              <p:nvPr/>
            </p:nvSpPr>
            <p:spPr>
              <a:xfrm>
                <a:off x="2298200" y="3398750"/>
                <a:ext cx="59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930" extrusionOk="0">
                    <a:moveTo>
                      <a:pt x="119" y="1"/>
                    </a:moveTo>
                    <a:cubicBezTo>
                      <a:pt x="60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60" y="2930"/>
                      <a:pt x="119" y="2930"/>
                    </a:cubicBezTo>
                    <a:cubicBezTo>
                      <a:pt x="179" y="2930"/>
                      <a:pt x="238" y="2882"/>
                      <a:pt x="238" y="2811"/>
                    </a:cubicBezTo>
                    <a:lnTo>
                      <a:pt x="238" y="120"/>
                    </a:lnTo>
                    <a:cubicBezTo>
                      <a:pt x="238" y="49"/>
                      <a:pt x="179" y="1"/>
                      <a:pt x="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2"/>
              <p:cNvSpPr/>
              <p:nvPr/>
            </p:nvSpPr>
            <p:spPr>
              <a:xfrm>
                <a:off x="2521425" y="3320775"/>
                <a:ext cx="557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6192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27" y="6192"/>
                      <a:pt x="489" y="6192"/>
                    </a:cubicBezTo>
                    <a:lnTo>
                      <a:pt x="1739" y="6192"/>
                    </a:lnTo>
                    <a:cubicBezTo>
                      <a:pt x="2001" y="6192"/>
                      <a:pt x="2227" y="5966"/>
                      <a:pt x="2227" y="5704"/>
                    </a:cubicBezTo>
                    <a:lnTo>
                      <a:pt x="2227" y="489"/>
                    </a:lnTo>
                    <a:cubicBezTo>
                      <a:pt x="2227" y="227"/>
                      <a:pt x="2001" y="1"/>
                      <a:pt x="1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2"/>
              <p:cNvSpPr/>
              <p:nvPr/>
            </p:nvSpPr>
            <p:spPr>
              <a:xfrm>
                <a:off x="2513400" y="3306200"/>
                <a:ext cx="717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108" extrusionOk="0">
                    <a:moveTo>
                      <a:pt x="500" y="0"/>
                    </a:moveTo>
                    <a:cubicBezTo>
                      <a:pt x="227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27" y="3108"/>
                      <a:pt x="500" y="3108"/>
                    </a:cubicBezTo>
                    <a:lnTo>
                      <a:pt x="2370" y="3108"/>
                    </a:lnTo>
                    <a:cubicBezTo>
                      <a:pt x="2644" y="3108"/>
                      <a:pt x="2870" y="2881"/>
                      <a:pt x="2870" y="2608"/>
                    </a:cubicBezTo>
                    <a:lnTo>
                      <a:pt x="2870" y="488"/>
                    </a:lnTo>
                    <a:cubicBezTo>
                      <a:pt x="2870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2"/>
              <p:cNvSpPr/>
              <p:nvPr/>
            </p:nvSpPr>
            <p:spPr>
              <a:xfrm>
                <a:off x="2513400" y="3339825"/>
                <a:ext cx="714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1763" extrusionOk="0">
                    <a:moveTo>
                      <a:pt x="2858" y="1"/>
                    </a:move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58" y="28"/>
                      <a:pt x="2858" y="14"/>
                      <a:pt x="2858" y="1"/>
                    </a:cubicBezTo>
                    <a:close/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27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47" y="296"/>
                      <a:pt x="2630" y="489"/>
                      <a:pt x="2370" y="489"/>
                    </a:cubicBezTo>
                    <a:lnTo>
                      <a:pt x="489" y="489"/>
                    </a:lnTo>
                    <a:cubicBezTo>
                      <a:pt x="227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2"/>
              <p:cNvSpPr/>
              <p:nvPr/>
            </p:nvSpPr>
            <p:spPr>
              <a:xfrm>
                <a:off x="2521425" y="3391325"/>
                <a:ext cx="5570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3370" extrusionOk="0">
                    <a:moveTo>
                      <a:pt x="858" y="0"/>
                    </a:moveTo>
                    <a:cubicBezTo>
                      <a:pt x="799" y="0"/>
                      <a:pt x="739" y="60"/>
                      <a:pt x="739" y="119"/>
                    </a:cubicBezTo>
                    <a:lnTo>
                      <a:pt x="739" y="2620"/>
                    </a:lnTo>
                    <a:lnTo>
                      <a:pt x="489" y="2620"/>
                    </a:lnTo>
                    <a:cubicBezTo>
                      <a:pt x="477" y="2620"/>
                      <a:pt x="477" y="2608"/>
                      <a:pt x="465" y="2608"/>
                    </a:cubicBezTo>
                    <a:lnTo>
                      <a:pt x="465" y="417"/>
                    </a:lnTo>
                    <a:cubicBezTo>
                      <a:pt x="465" y="346"/>
                      <a:pt x="418" y="298"/>
                      <a:pt x="358" y="298"/>
                    </a:cubicBezTo>
                    <a:cubicBezTo>
                      <a:pt x="287" y="298"/>
                      <a:pt x="239" y="346"/>
                      <a:pt x="239" y="417"/>
                    </a:cubicBezTo>
                    <a:lnTo>
                      <a:pt x="239" y="2548"/>
                    </a:lnTo>
                    <a:cubicBezTo>
                      <a:pt x="96" y="2453"/>
                      <a:pt x="1" y="2298"/>
                      <a:pt x="1" y="2132"/>
                    </a:cubicBezTo>
                    <a:lnTo>
                      <a:pt x="1" y="2882"/>
                    </a:lnTo>
                    <a:cubicBezTo>
                      <a:pt x="1" y="3144"/>
                      <a:pt x="215" y="3370"/>
                      <a:pt x="489" y="3370"/>
                    </a:cubicBezTo>
                    <a:lnTo>
                      <a:pt x="1739" y="3370"/>
                    </a:lnTo>
                    <a:cubicBezTo>
                      <a:pt x="2001" y="3370"/>
                      <a:pt x="2227" y="3144"/>
                      <a:pt x="2227" y="2882"/>
                    </a:cubicBezTo>
                    <a:lnTo>
                      <a:pt x="2227" y="2132"/>
                    </a:lnTo>
                    <a:cubicBezTo>
                      <a:pt x="2227" y="2298"/>
                      <a:pt x="2132" y="2453"/>
                      <a:pt x="1989" y="2548"/>
                    </a:cubicBezTo>
                    <a:lnTo>
                      <a:pt x="1989" y="417"/>
                    </a:lnTo>
                    <a:cubicBezTo>
                      <a:pt x="1989" y="346"/>
                      <a:pt x="1930" y="298"/>
                      <a:pt x="1870" y="298"/>
                    </a:cubicBezTo>
                    <a:cubicBezTo>
                      <a:pt x="1811" y="298"/>
                      <a:pt x="1763" y="346"/>
                      <a:pt x="1763" y="417"/>
                    </a:cubicBezTo>
                    <a:lnTo>
                      <a:pt x="1763" y="2608"/>
                    </a:lnTo>
                    <a:cubicBezTo>
                      <a:pt x="1751" y="2608"/>
                      <a:pt x="1739" y="2620"/>
                      <a:pt x="1739" y="2620"/>
                    </a:cubicBezTo>
                    <a:lnTo>
                      <a:pt x="1477" y="2620"/>
                    </a:lnTo>
                    <a:lnTo>
                      <a:pt x="1477" y="119"/>
                    </a:lnTo>
                    <a:cubicBezTo>
                      <a:pt x="1477" y="60"/>
                      <a:pt x="1430" y="0"/>
                      <a:pt x="1370" y="0"/>
                    </a:cubicBezTo>
                    <a:cubicBezTo>
                      <a:pt x="1299" y="0"/>
                      <a:pt x="1251" y="60"/>
                      <a:pt x="1251" y="119"/>
                    </a:cubicBezTo>
                    <a:lnTo>
                      <a:pt x="1251" y="2620"/>
                    </a:lnTo>
                    <a:lnTo>
                      <a:pt x="977" y="2620"/>
                    </a:lnTo>
                    <a:lnTo>
                      <a:pt x="977" y="119"/>
                    </a:lnTo>
                    <a:cubicBezTo>
                      <a:pt x="977" y="60"/>
                      <a:pt x="918" y="0"/>
                      <a:pt x="8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2"/>
              <p:cNvSpPr/>
              <p:nvPr/>
            </p:nvSpPr>
            <p:spPr>
              <a:xfrm>
                <a:off x="2367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2"/>
              <p:cNvSpPr/>
              <p:nvPr/>
            </p:nvSpPr>
            <p:spPr>
              <a:xfrm>
                <a:off x="2389575" y="2937400"/>
                <a:ext cx="74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2"/>
              <p:cNvSpPr/>
              <p:nvPr/>
            </p:nvSpPr>
            <p:spPr>
              <a:xfrm>
                <a:off x="241190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2"/>
              <p:cNvSpPr/>
              <p:nvPr/>
            </p:nvSpPr>
            <p:spPr>
              <a:xfrm>
                <a:off x="2434225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2"/>
              <p:cNvSpPr/>
              <p:nvPr/>
            </p:nvSpPr>
            <p:spPr>
              <a:xfrm>
                <a:off x="2456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1" name="Google Shape;751;p32"/>
          <p:cNvGrpSpPr/>
          <p:nvPr/>
        </p:nvGrpSpPr>
        <p:grpSpPr>
          <a:xfrm>
            <a:off x="5689066" y="1788138"/>
            <a:ext cx="234762" cy="218290"/>
            <a:chOff x="8652775" y="883650"/>
            <a:chExt cx="38125" cy="35450"/>
          </a:xfrm>
        </p:grpSpPr>
        <p:sp>
          <p:nvSpPr>
            <p:cNvPr id="752" name="Google Shape;752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2"/>
          <p:cNvGrpSpPr/>
          <p:nvPr/>
        </p:nvGrpSpPr>
        <p:grpSpPr>
          <a:xfrm>
            <a:off x="6996629" y="2793700"/>
            <a:ext cx="234762" cy="218290"/>
            <a:chOff x="8652775" y="883650"/>
            <a:chExt cx="38125" cy="35450"/>
          </a:xfrm>
        </p:grpSpPr>
        <p:sp>
          <p:nvSpPr>
            <p:cNvPr id="757" name="Google Shape;757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32"/>
          <p:cNvGrpSpPr/>
          <p:nvPr/>
        </p:nvGrpSpPr>
        <p:grpSpPr>
          <a:xfrm>
            <a:off x="3584724" y="3784526"/>
            <a:ext cx="1088317" cy="866935"/>
            <a:chOff x="5784050" y="1584700"/>
            <a:chExt cx="294100" cy="234275"/>
          </a:xfrm>
        </p:grpSpPr>
        <p:sp>
          <p:nvSpPr>
            <p:cNvPr id="762" name="Google Shape;762;p32"/>
            <p:cNvSpPr/>
            <p:nvPr/>
          </p:nvSpPr>
          <p:spPr>
            <a:xfrm>
              <a:off x="5784050" y="1584850"/>
              <a:ext cx="294100" cy="233975"/>
            </a:xfrm>
            <a:custGeom>
              <a:avLst/>
              <a:gdLst/>
              <a:ahLst/>
              <a:cxnLst/>
              <a:rect l="l" t="t" r="r" b="b"/>
              <a:pathLst>
                <a:path w="11764" h="9359" extrusionOk="0">
                  <a:moveTo>
                    <a:pt x="3941" y="0"/>
                  </a:moveTo>
                  <a:lnTo>
                    <a:pt x="1203" y="2739"/>
                  </a:lnTo>
                  <a:lnTo>
                    <a:pt x="1203" y="3536"/>
                  </a:lnTo>
                  <a:lnTo>
                    <a:pt x="1143" y="3536"/>
                  </a:lnTo>
                  <a:cubicBezTo>
                    <a:pt x="512" y="3536"/>
                    <a:pt x="0" y="4048"/>
                    <a:pt x="0" y="4679"/>
                  </a:cubicBezTo>
                  <a:cubicBezTo>
                    <a:pt x="0" y="5310"/>
                    <a:pt x="512" y="5822"/>
                    <a:pt x="1143" y="5822"/>
                  </a:cubicBezTo>
                  <a:lnTo>
                    <a:pt x="1203" y="5822"/>
                  </a:lnTo>
                  <a:lnTo>
                    <a:pt x="1203" y="6620"/>
                  </a:lnTo>
                  <a:lnTo>
                    <a:pt x="3941" y="9359"/>
                  </a:lnTo>
                  <a:lnTo>
                    <a:pt x="7823" y="9359"/>
                  </a:lnTo>
                  <a:lnTo>
                    <a:pt x="10561" y="6620"/>
                  </a:lnTo>
                  <a:lnTo>
                    <a:pt x="10561" y="5822"/>
                  </a:lnTo>
                  <a:lnTo>
                    <a:pt x="10621" y="5822"/>
                  </a:lnTo>
                  <a:cubicBezTo>
                    <a:pt x="11252" y="5822"/>
                    <a:pt x="11764" y="5310"/>
                    <a:pt x="11764" y="4679"/>
                  </a:cubicBezTo>
                  <a:cubicBezTo>
                    <a:pt x="11764" y="4048"/>
                    <a:pt x="11252" y="3536"/>
                    <a:pt x="10621" y="3536"/>
                  </a:cubicBezTo>
                  <a:lnTo>
                    <a:pt x="10561" y="3536"/>
                  </a:lnTo>
                  <a:lnTo>
                    <a:pt x="10561" y="2739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3" name="Google Shape;763;p32"/>
            <p:cNvGrpSpPr/>
            <p:nvPr/>
          </p:nvGrpSpPr>
          <p:grpSpPr>
            <a:xfrm>
              <a:off x="5784050" y="1584700"/>
              <a:ext cx="294100" cy="234275"/>
              <a:chOff x="5784050" y="-104950"/>
              <a:chExt cx="294100" cy="234275"/>
            </a:xfrm>
          </p:grpSpPr>
          <p:sp>
            <p:nvSpPr>
              <p:cNvPr id="764" name="Google Shape;764;p32"/>
              <p:cNvSpPr/>
              <p:nvPr/>
            </p:nvSpPr>
            <p:spPr>
              <a:xfrm>
                <a:off x="5784050" y="-16550"/>
                <a:ext cx="571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87" extrusionOk="0">
                    <a:moveTo>
                      <a:pt x="1143" y="1"/>
                    </a:moveTo>
                    <a:cubicBezTo>
                      <a:pt x="512" y="1"/>
                      <a:pt x="0" y="513"/>
                      <a:pt x="0" y="1144"/>
                    </a:cubicBezTo>
                    <a:cubicBezTo>
                      <a:pt x="0" y="1775"/>
                      <a:pt x="512" y="2287"/>
                      <a:pt x="1143" y="2287"/>
                    </a:cubicBezTo>
                    <a:cubicBezTo>
                      <a:pt x="1774" y="2287"/>
                      <a:pt x="2286" y="1775"/>
                      <a:pt x="2286" y="1144"/>
                    </a:cubicBezTo>
                    <a:cubicBezTo>
                      <a:pt x="2286" y="513"/>
                      <a:pt x="1774" y="1"/>
                      <a:pt x="1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2"/>
              <p:cNvSpPr/>
              <p:nvPr/>
            </p:nvSpPr>
            <p:spPr>
              <a:xfrm>
                <a:off x="6020675" y="-16550"/>
                <a:ext cx="57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87" extrusionOk="0">
                    <a:moveTo>
                      <a:pt x="1156" y="1"/>
                    </a:moveTo>
                    <a:cubicBezTo>
                      <a:pt x="525" y="1"/>
                      <a:pt x="1" y="513"/>
                      <a:pt x="1" y="1144"/>
                    </a:cubicBezTo>
                    <a:cubicBezTo>
                      <a:pt x="1" y="1775"/>
                      <a:pt x="525" y="2287"/>
                      <a:pt x="1156" y="2287"/>
                    </a:cubicBezTo>
                    <a:cubicBezTo>
                      <a:pt x="1787" y="2287"/>
                      <a:pt x="2299" y="1775"/>
                      <a:pt x="2299" y="1144"/>
                    </a:cubicBezTo>
                    <a:cubicBezTo>
                      <a:pt x="2299" y="513"/>
                      <a:pt x="1787" y="1"/>
                      <a:pt x="1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2"/>
              <p:cNvSpPr/>
              <p:nvPr/>
            </p:nvSpPr>
            <p:spPr>
              <a:xfrm>
                <a:off x="5814100" y="-104950"/>
                <a:ext cx="234000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9371" extrusionOk="0">
                    <a:moveTo>
                      <a:pt x="2739" y="1"/>
                    </a:moveTo>
                    <a:lnTo>
                      <a:pt x="1" y="2751"/>
                    </a:lnTo>
                    <a:lnTo>
                      <a:pt x="1" y="6621"/>
                    </a:lnTo>
                    <a:lnTo>
                      <a:pt x="2739" y="9371"/>
                    </a:lnTo>
                    <a:lnTo>
                      <a:pt x="6609" y="9371"/>
                    </a:lnTo>
                    <a:lnTo>
                      <a:pt x="9359" y="6621"/>
                    </a:lnTo>
                    <a:lnTo>
                      <a:pt x="9359" y="2751"/>
                    </a:lnTo>
                    <a:lnTo>
                      <a:pt x="66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2"/>
              <p:cNvSpPr/>
              <p:nvPr/>
            </p:nvSpPr>
            <p:spPr>
              <a:xfrm>
                <a:off x="5862025" y="-47800"/>
                <a:ext cx="137850" cy="1381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26" extrusionOk="0">
                    <a:moveTo>
                      <a:pt x="2763" y="1"/>
                    </a:moveTo>
                    <a:cubicBezTo>
                      <a:pt x="1227" y="1"/>
                      <a:pt x="1" y="1239"/>
                      <a:pt x="1" y="2763"/>
                    </a:cubicBezTo>
                    <a:cubicBezTo>
                      <a:pt x="1" y="4287"/>
                      <a:pt x="1239" y="5525"/>
                      <a:pt x="2763" y="5525"/>
                    </a:cubicBezTo>
                    <a:cubicBezTo>
                      <a:pt x="4287" y="5525"/>
                      <a:pt x="5513" y="4287"/>
                      <a:pt x="5513" y="2763"/>
                    </a:cubicBezTo>
                    <a:cubicBezTo>
                      <a:pt x="5513" y="1239"/>
                      <a:pt x="4287" y="1"/>
                      <a:pt x="2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2"/>
              <p:cNvSpPr/>
              <p:nvPr/>
            </p:nvSpPr>
            <p:spPr>
              <a:xfrm>
                <a:off x="5877800" y="-31725"/>
                <a:ext cx="106300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252" extrusionOk="0">
                    <a:moveTo>
                      <a:pt x="2132" y="1"/>
                    </a:moveTo>
                    <a:cubicBezTo>
                      <a:pt x="953" y="1"/>
                      <a:pt x="1" y="953"/>
                      <a:pt x="1" y="2120"/>
                    </a:cubicBezTo>
                    <a:cubicBezTo>
                      <a:pt x="1" y="3299"/>
                      <a:pt x="953" y="4251"/>
                      <a:pt x="2132" y="4251"/>
                    </a:cubicBezTo>
                    <a:cubicBezTo>
                      <a:pt x="3299" y="4251"/>
                      <a:pt x="4251" y="3299"/>
                      <a:pt x="4251" y="2120"/>
                    </a:cubicBezTo>
                    <a:cubicBezTo>
                      <a:pt x="4251" y="953"/>
                      <a:pt x="3299" y="1"/>
                      <a:pt x="2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2"/>
              <p:cNvSpPr/>
              <p:nvPr/>
            </p:nvSpPr>
            <p:spPr>
              <a:xfrm>
                <a:off x="5877800" y="6075"/>
                <a:ext cx="106300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2740" extrusionOk="0">
                    <a:moveTo>
                      <a:pt x="96" y="1"/>
                    </a:moveTo>
                    <a:cubicBezTo>
                      <a:pt x="36" y="203"/>
                      <a:pt x="1" y="394"/>
                      <a:pt x="1" y="608"/>
                    </a:cubicBezTo>
                    <a:cubicBezTo>
                      <a:pt x="1" y="1787"/>
                      <a:pt x="953" y="2739"/>
                      <a:pt x="2132" y="2739"/>
                    </a:cubicBezTo>
                    <a:cubicBezTo>
                      <a:pt x="3299" y="2739"/>
                      <a:pt x="4251" y="1787"/>
                      <a:pt x="4251" y="608"/>
                    </a:cubicBezTo>
                    <a:cubicBezTo>
                      <a:pt x="4251" y="406"/>
                      <a:pt x="4227" y="203"/>
                      <a:pt x="4168" y="1"/>
                    </a:cubicBezTo>
                    <a:cubicBezTo>
                      <a:pt x="3906" y="882"/>
                      <a:pt x="3096" y="1525"/>
                      <a:pt x="2132" y="1525"/>
                    </a:cubicBezTo>
                    <a:cubicBezTo>
                      <a:pt x="1168" y="1525"/>
                      <a:pt x="346" y="882"/>
                      <a:pt x="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0" name="Google Shape;770;p32"/>
          <p:cNvGrpSpPr/>
          <p:nvPr/>
        </p:nvGrpSpPr>
        <p:grpSpPr>
          <a:xfrm>
            <a:off x="849841" y="4161113"/>
            <a:ext cx="744312" cy="221985"/>
            <a:chOff x="8652775" y="883650"/>
            <a:chExt cx="120875" cy="36050"/>
          </a:xfrm>
        </p:grpSpPr>
        <p:sp>
          <p:nvSpPr>
            <p:cNvPr id="771" name="Google Shape;771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2"/>
          <p:cNvGrpSpPr/>
          <p:nvPr/>
        </p:nvGrpSpPr>
        <p:grpSpPr>
          <a:xfrm>
            <a:off x="4140791" y="2393763"/>
            <a:ext cx="234762" cy="218290"/>
            <a:chOff x="8652775" y="883650"/>
            <a:chExt cx="38125" cy="35450"/>
          </a:xfrm>
        </p:grpSpPr>
        <p:sp>
          <p:nvSpPr>
            <p:cNvPr id="779" name="Google Shape;779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2" name="Picture 8" descr="Sagar Institute of Science, Technology and Engineering (SISTec-E ...">
            <a:extLst>
              <a:ext uri="{FF2B5EF4-FFF2-40B4-BE49-F238E27FC236}">
                <a16:creationId xmlns:a16="http://schemas.microsoft.com/office/drawing/2014/main" id="{41AC2066-2C55-AE86-F5FD-D668EDFE3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046" y="3906523"/>
            <a:ext cx="676352" cy="79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4F6DF3E-2DDB-1A7A-E35C-25D93D2BD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699" y="4056970"/>
            <a:ext cx="466650" cy="49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40"/>
          <p:cNvSpPr txBox="1">
            <a:spLocks noGrp="1"/>
          </p:cNvSpPr>
          <p:nvPr>
            <p:ph type="subTitle" idx="1"/>
          </p:nvPr>
        </p:nvSpPr>
        <p:spPr>
          <a:xfrm>
            <a:off x="932991" y="1201365"/>
            <a:ext cx="5755533" cy="2616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Bridges the gap between emotionless automation and human needs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endParaRPr lang="en-US" sz="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Demonstrates synergy of AI, robotics, and empathy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endParaRPr lang="en-US" sz="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>
                  <a:lumMod val="20000"/>
                  <a:lumOff val="8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A modular, scalable platform for diverse industries</a:t>
            </a:r>
            <a:endParaRPr dirty="0"/>
          </a:p>
        </p:txBody>
      </p:sp>
      <p:grpSp>
        <p:nvGrpSpPr>
          <p:cNvPr id="1806" name="Google Shape;1806;p40"/>
          <p:cNvGrpSpPr/>
          <p:nvPr/>
        </p:nvGrpSpPr>
        <p:grpSpPr>
          <a:xfrm>
            <a:off x="8010934" y="2645011"/>
            <a:ext cx="686778" cy="1310387"/>
            <a:chOff x="3229550" y="1460425"/>
            <a:chExt cx="253050" cy="482825"/>
          </a:xfrm>
        </p:grpSpPr>
        <p:sp>
          <p:nvSpPr>
            <p:cNvPr id="1807" name="Google Shape;1807;p40"/>
            <p:cNvSpPr/>
            <p:nvPr/>
          </p:nvSpPr>
          <p:spPr>
            <a:xfrm>
              <a:off x="3229550" y="1460425"/>
              <a:ext cx="253050" cy="482825"/>
            </a:xfrm>
            <a:custGeom>
              <a:avLst/>
              <a:gdLst/>
              <a:ahLst/>
              <a:cxnLst/>
              <a:rect l="l" t="t" r="r" b="b"/>
              <a:pathLst>
                <a:path w="10122" h="19313" extrusionOk="0">
                  <a:moveTo>
                    <a:pt x="5061" y="1"/>
                  </a:moveTo>
                  <a:cubicBezTo>
                    <a:pt x="4692" y="1"/>
                    <a:pt x="4382" y="298"/>
                    <a:pt x="4382" y="679"/>
                  </a:cubicBezTo>
                  <a:cubicBezTo>
                    <a:pt x="4382" y="965"/>
                    <a:pt x="4573" y="1215"/>
                    <a:pt x="4835" y="1310"/>
                  </a:cubicBezTo>
                  <a:lnTo>
                    <a:pt x="4835" y="2918"/>
                  </a:lnTo>
                  <a:lnTo>
                    <a:pt x="3108" y="2918"/>
                  </a:lnTo>
                  <a:lnTo>
                    <a:pt x="3108" y="4584"/>
                  </a:lnTo>
                  <a:lnTo>
                    <a:pt x="1299" y="4584"/>
                  </a:lnTo>
                  <a:lnTo>
                    <a:pt x="1299" y="5406"/>
                  </a:lnTo>
                  <a:lnTo>
                    <a:pt x="1" y="5406"/>
                  </a:lnTo>
                  <a:lnTo>
                    <a:pt x="1" y="14252"/>
                  </a:lnTo>
                  <a:cubicBezTo>
                    <a:pt x="1" y="17050"/>
                    <a:pt x="2263" y="19312"/>
                    <a:pt x="5061" y="19312"/>
                  </a:cubicBezTo>
                  <a:cubicBezTo>
                    <a:pt x="7859" y="19312"/>
                    <a:pt x="10121" y="17038"/>
                    <a:pt x="10121" y="14252"/>
                  </a:cubicBezTo>
                  <a:lnTo>
                    <a:pt x="10121" y="5406"/>
                  </a:lnTo>
                  <a:lnTo>
                    <a:pt x="8823" y="5406"/>
                  </a:lnTo>
                  <a:lnTo>
                    <a:pt x="8823" y="4584"/>
                  </a:lnTo>
                  <a:lnTo>
                    <a:pt x="7014" y="4584"/>
                  </a:lnTo>
                  <a:lnTo>
                    <a:pt x="7014" y="2918"/>
                  </a:lnTo>
                  <a:lnTo>
                    <a:pt x="5287" y="2918"/>
                  </a:lnTo>
                  <a:lnTo>
                    <a:pt x="5287" y="1310"/>
                  </a:lnTo>
                  <a:cubicBezTo>
                    <a:pt x="5549" y="1215"/>
                    <a:pt x="5740" y="965"/>
                    <a:pt x="5740" y="679"/>
                  </a:cubicBezTo>
                  <a:cubicBezTo>
                    <a:pt x="5740" y="298"/>
                    <a:pt x="5430" y="1"/>
                    <a:pt x="5061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8" name="Google Shape;1808;p40"/>
            <p:cNvGrpSpPr/>
            <p:nvPr/>
          </p:nvGrpSpPr>
          <p:grpSpPr>
            <a:xfrm>
              <a:off x="3229550" y="1460425"/>
              <a:ext cx="253050" cy="482825"/>
              <a:chOff x="3229550" y="-229375"/>
              <a:chExt cx="253050" cy="482825"/>
            </a:xfrm>
          </p:grpSpPr>
          <p:sp>
            <p:nvSpPr>
              <p:cNvPr id="1809" name="Google Shape;1809;p40"/>
              <p:cNvSpPr/>
              <p:nvPr/>
            </p:nvSpPr>
            <p:spPr>
              <a:xfrm>
                <a:off x="3350400" y="-21240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40"/>
              <p:cNvSpPr/>
              <p:nvPr/>
            </p:nvSpPr>
            <p:spPr>
              <a:xfrm>
                <a:off x="3339100" y="-2293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1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1"/>
                      <a:pt x="1048" y="13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40"/>
              <p:cNvSpPr/>
              <p:nvPr/>
            </p:nvSpPr>
            <p:spPr>
              <a:xfrm>
                <a:off x="3229550" y="-939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40"/>
              <p:cNvSpPr/>
              <p:nvPr/>
            </p:nvSpPr>
            <p:spPr>
              <a:xfrm>
                <a:off x="3272125" y="2395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6716" y="4144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40"/>
              <p:cNvSpPr/>
              <p:nvPr/>
            </p:nvSpPr>
            <p:spPr>
              <a:xfrm>
                <a:off x="3272125" y="-373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1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40"/>
              <p:cNvSpPr/>
              <p:nvPr/>
            </p:nvSpPr>
            <p:spPr>
              <a:xfrm>
                <a:off x="3344450" y="-373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1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40"/>
              <p:cNvSpPr/>
              <p:nvPr/>
            </p:nvSpPr>
            <p:spPr>
              <a:xfrm>
                <a:off x="3344450" y="-373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1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40"/>
              <p:cNvSpPr/>
              <p:nvPr/>
            </p:nvSpPr>
            <p:spPr>
              <a:xfrm>
                <a:off x="3417075" y="-373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1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40"/>
              <p:cNvSpPr/>
              <p:nvPr/>
            </p:nvSpPr>
            <p:spPr>
              <a:xfrm>
                <a:off x="3262000" y="-1144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40"/>
              <p:cNvSpPr/>
              <p:nvPr/>
            </p:nvSpPr>
            <p:spPr>
              <a:xfrm>
                <a:off x="3307250" y="-156425"/>
                <a:ext cx="97350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79" extrusionOk="0">
                    <a:moveTo>
                      <a:pt x="0" y="0"/>
                    </a:moveTo>
                    <a:lnTo>
                      <a:pt x="0" y="1679"/>
                    </a:lnTo>
                    <a:lnTo>
                      <a:pt x="3894" y="1679"/>
                    </a:lnTo>
                    <a:lnTo>
                      <a:pt x="38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9" name="Google Shape;1819;p40"/>
          <p:cNvGrpSpPr/>
          <p:nvPr/>
        </p:nvGrpSpPr>
        <p:grpSpPr>
          <a:xfrm>
            <a:off x="6027896" y="2937437"/>
            <a:ext cx="1543624" cy="1946685"/>
            <a:chOff x="4778850" y="2432125"/>
            <a:chExt cx="512900" cy="646825"/>
          </a:xfrm>
        </p:grpSpPr>
        <p:sp>
          <p:nvSpPr>
            <p:cNvPr id="1820" name="Google Shape;1820;p40"/>
            <p:cNvSpPr/>
            <p:nvPr/>
          </p:nvSpPr>
          <p:spPr>
            <a:xfrm>
              <a:off x="4778850" y="2432125"/>
              <a:ext cx="512900" cy="646825"/>
            </a:xfrm>
            <a:custGeom>
              <a:avLst/>
              <a:gdLst/>
              <a:ahLst/>
              <a:cxnLst/>
              <a:rect l="l" t="t" r="r" b="b"/>
              <a:pathLst>
                <a:path w="20516" h="25873" extrusionOk="0">
                  <a:moveTo>
                    <a:pt x="10264" y="1"/>
                  </a:moveTo>
                  <a:cubicBezTo>
                    <a:pt x="7811" y="1"/>
                    <a:pt x="5823" y="1989"/>
                    <a:pt x="5823" y="4442"/>
                  </a:cubicBezTo>
                  <a:lnTo>
                    <a:pt x="5823" y="4942"/>
                  </a:lnTo>
                  <a:cubicBezTo>
                    <a:pt x="5097" y="4942"/>
                    <a:pt x="4513" y="5525"/>
                    <a:pt x="4513" y="6240"/>
                  </a:cubicBezTo>
                  <a:cubicBezTo>
                    <a:pt x="4513" y="6966"/>
                    <a:pt x="5097" y="7549"/>
                    <a:pt x="5823" y="7549"/>
                  </a:cubicBezTo>
                  <a:lnTo>
                    <a:pt x="5823" y="9133"/>
                  </a:lnTo>
                  <a:lnTo>
                    <a:pt x="5073" y="9133"/>
                  </a:lnTo>
                  <a:cubicBezTo>
                    <a:pt x="4704" y="9133"/>
                    <a:pt x="4406" y="9430"/>
                    <a:pt x="4406" y="9800"/>
                  </a:cubicBezTo>
                  <a:cubicBezTo>
                    <a:pt x="4406" y="10169"/>
                    <a:pt x="4704" y="10478"/>
                    <a:pt x="5073" y="10478"/>
                  </a:cubicBezTo>
                  <a:lnTo>
                    <a:pt x="6406" y="10478"/>
                  </a:lnTo>
                  <a:lnTo>
                    <a:pt x="6311" y="11121"/>
                  </a:lnTo>
                  <a:cubicBezTo>
                    <a:pt x="6240" y="11109"/>
                    <a:pt x="6156" y="11109"/>
                    <a:pt x="6085" y="11109"/>
                  </a:cubicBezTo>
                  <a:cubicBezTo>
                    <a:pt x="5418" y="11109"/>
                    <a:pt x="4859" y="11490"/>
                    <a:pt x="4609" y="12050"/>
                  </a:cubicBezTo>
                  <a:lnTo>
                    <a:pt x="3537" y="12050"/>
                  </a:lnTo>
                  <a:lnTo>
                    <a:pt x="1311" y="14479"/>
                  </a:lnTo>
                  <a:lnTo>
                    <a:pt x="1311" y="17455"/>
                  </a:lnTo>
                  <a:lnTo>
                    <a:pt x="1156" y="17455"/>
                  </a:lnTo>
                  <a:cubicBezTo>
                    <a:pt x="941" y="17455"/>
                    <a:pt x="775" y="17622"/>
                    <a:pt x="775" y="17836"/>
                  </a:cubicBezTo>
                  <a:cubicBezTo>
                    <a:pt x="775" y="18039"/>
                    <a:pt x="953" y="18217"/>
                    <a:pt x="1156" y="18217"/>
                  </a:cubicBezTo>
                  <a:lnTo>
                    <a:pt x="1346" y="18217"/>
                  </a:lnTo>
                  <a:cubicBezTo>
                    <a:pt x="1382" y="18420"/>
                    <a:pt x="1501" y="18598"/>
                    <a:pt x="1680" y="18705"/>
                  </a:cubicBezTo>
                  <a:cubicBezTo>
                    <a:pt x="727" y="18884"/>
                    <a:pt x="1" y="19717"/>
                    <a:pt x="1" y="20718"/>
                  </a:cubicBezTo>
                  <a:lnTo>
                    <a:pt x="1144" y="20718"/>
                  </a:lnTo>
                  <a:cubicBezTo>
                    <a:pt x="1144" y="20217"/>
                    <a:pt x="1549" y="19813"/>
                    <a:pt x="2049" y="19813"/>
                  </a:cubicBezTo>
                  <a:cubicBezTo>
                    <a:pt x="2549" y="19813"/>
                    <a:pt x="2966" y="20217"/>
                    <a:pt x="2966" y="20718"/>
                  </a:cubicBezTo>
                  <a:lnTo>
                    <a:pt x="4097" y="20718"/>
                  </a:lnTo>
                  <a:cubicBezTo>
                    <a:pt x="4097" y="19717"/>
                    <a:pt x="3370" y="18884"/>
                    <a:pt x="2418" y="18705"/>
                  </a:cubicBezTo>
                  <a:cubicBezTo>
                    <a:pt x="2596" y="18598"/>
                    <a:pt x="2727" y="18420"/>
                    <a:pt x="2751" y="18217"/>
                  </a:cubicBezTo>
                  <a:lnTo>
                    <a:pt x="2942" y="18217"/>
                  </a:lnTo>
                  <a:cubicBezTo>
                    <a:pt x="3156" y="18217"/>
                    <a:pt x="3323" y="18039"/>
                    <a:pt x="3323" y="17836"/>
                  </a:cubicBezTo>
                  <a:cubicBezTo>
                    <a:pt x="3323" y="17622"/>
                    <a:pt x="3156" y="17455"/>
                    <a:pt x="2942" y="17455"/>
                  </a:cubicBezTo>
                  <a:lnTo>
                    <a:pt x="2727" y="17455"/>
                  </a:lnTo>
                  <a:lnTo>
                    <a:pt x="2727" y="15026"/>
                  </a:lnTo>
                  <a:lnTo>
                    <a:pt x="4156" y="13467"/>
                  </a:lnTo>
                  <a:lnTo>
                    <a:pt x="4632" y="13467"/>
                  </a:lnTo>
                  <a:cubicBezTo>
                    <a:pt x="4871" y="13919"/>
                    <a:pt x="5299" y="14252"/>
                    <a:pt x="5823" y="14336"/>
                  </a:cubicBezTo>
                  <a:lnTo>
                    <a:pt x="5061" y="19313"/>
                  </a:lnTo>
                  <a:lnTo>
                    <a:pt x="6442" y="19313"/>
                  </a:lnTo>
                  <a:lnTo>
                    <a:pt x="6442" y="20908"/>
                  </a:lnTo>
                  <a:cubicBezTo>
                    <a:pt x="6252" y="21063"/>
                    <a:pt x="6121" y="21301"/>
                    <a:pt x="6121" y="21563"/>
                  </a:cubicBezTo>
                  <a:lnTo>
                    <a:pt x="6121" y="21622"/>
                  </a:lnTo>
                  <a:lnTo>
                    <a:pt x="5359" y="21622"/>
                  </a:lnTo>
                  <a:lnTo>
                    <a:pt x="4359" y="23277"/>
                  </a:lnTo>
                  <a:lnTo>
                    <a:pt x="4359" y="25111"/>
                  </a:lnTo>
                  <a:lnTo>
                    <a:pt x="4359" y="25873"/>
                  </a:lnTo>
                  <a:lnTo>
                    <a:pt x="9562" y="25873"/>
                  </a:lnTo>
                  <a:lnTo>
                    <a:pt x="9562" y="25111"/>
                  </a:lnTo>
                  <a:lnTo>
                    <a:pt x="9562" y="23277"/>
                  </a:lnTo>
                  <a:lnTo>
                    <a:pt x="8573" y="21622"/>
                  </a:lnTo>
                  <a:lnTo>
                    <a:pt x="7799" y="21622"/>
                  </a:lnTo>
                  <a:lnTo>
                    <a:pt x="7799" y="21563"/>
                  </a:lnTo>
                  <a:cubicBezTo>
                    <a:pt x="7799" y="21301"/>
                    <a:pt x="7680" y="21063"/>
                    <a:pt x="7478" y="20908"/>
                  </a:cubicBezTo>
                  <a:lnTo>
                    <a:pt x="7478" y="19313"/>
                  </a:lnTo>
                  <a:lnTo>
                    <a:pt x="13026" y="19313"/>
                  </a:lnTo>
                  <a:lnTo>
                    <a:pt x="13026" y="20908"/>
                  </a:lnTo>
                  <a:cubicBezTo>
                    <a:pt x="12836" y="21063"/>
                    <a:pt x="12705" y="21301"/>
                    <a:pt x="12705" y="21563"/>
                  </a:cubicBezTo>
                  <a:lnTo>
                    <a:pt x="12705" y="21622"/>
                  </a:lnTo>
                  <a:lnTo>
                    <a:pt x="11943" y="21622"/>
                  </a:lnTo>
                  <a:lnTo>
                    <a:pt x="10955" y="23277"/>
                  </a:lnTo>
                  <a:lnTo>
                    <a:pt x="10955" y="25111"/>
                  </a:lnTo>
                  <a:lnTo>
                    <a:pt x="10955" y="25873"/>
                  </a:lnTo>
                  <a:lnTo>
                    <a:pt x="16158" y="25873"/>
                  </a:lnTo>
                  <a:lnTo>
                    <a:pt x="16158" y="25111"/>
                  </a:lnTo>
                  <a:lnTo>
                    <a:pt x="16158" y="23277"/>
                  </a:lnTo>
                  <a:lnTo>
                    <a:pt x="15158" y="21622"/>
                  </a:lnTo>
                  <a:lnTo>
                    <a:pt x="14396" y="21622"/>
                  </a:lnTo>
                  <a:lnTo>
                    <a:pt x="14396" y="21563"/>
                  </a:lnTo>
                  <a:cubicBezTo>
                    <a:pt x="14396" y="21301"/>
                    <a:pt x="14265" y="21063"/>
                    <a:pt x="14074" y="20908"/>
                  </a:cubicBezTo>
                  <a:lnTo>
                    <a:pt x="14074" y="19313"/>
                  </a:lnTo>
                  <a:lnTo>
                    <a:pt x="15455" y="19313"/>
                  </a:lnTo>
                  <a:lnTo>
                    <a:pt x="15169" y="17491"/>
                  </a:lnTo>
                  <a:lnTo>
                    <a:pt x="14693" y="14336"/>
                  </a:lnTo>
                  <a:cubicBezTo>
                    <a:pt x="15217" y="14252"/>
                    <a:pt x="15646" y="13919"/>
                    <a:pt x="15884" y="13467"/>
                  </a:cubicBezTo>
                  <a:lnTo>
                    <a:pt x="16360" y="13467"/>
                  </a:lnTo>
                  <a:lnTo>
                    <a:pt x="17789" y="15026"/>
                  </a:lnTo>
                  <a:lnTo>
                    <a:pt x="17789" y="17455"/>
                  </a:lnTo>
                  <a:lnTo>
                    <a:pt x="17574" y="17455"/>
                  </a:lnTo>
                  <a:cubicBezTo>
                    <a:pt x="17360" y="17455"/>
                    <a:pt x="17193" y="17622"/>
                    <a:pt x="17193" y="17836"/>
                  </a:cubicBezTo>
                  <a:cubicBezTo>
                    <a:pt x="17193" y="18039"/>
                    <a:pt x="17360" y="18217"/>
                    <a:pt x="17574" y="18217"/>
                  </a:cubicBezTo>
                  <a:lnTo>
                    <a:pt x="17753" y="18217"/>
                  </a:lnTo>
                  <a:cubicBezTo>
                    <a:pt x="17789" y="18420"/>
                    <a:pt x="17920" y="18598"/>
                    <a:pt x="18098" y="18705"/>
                  </a:cubicBezTo>
                  <a:cubicBezTo>
                    <a:pt x="17146" y="18884"/>
                    <a:pt x="16420" y="19717"/>
                    <a:pt x="16420" y="20718"/>
                  </a:cubicBezTo>
                  <a:lnTo>
                    <a:pt x="17551" y="20718"/>
                  </a:lnTo>
                  <a:cubicBezTo>
                    <a:pt x="17551" y="20217"/>
                    <a:pt x="17967" y="19813"/>
                    <a:pt x="18467" y="19813"/>
                  </a:cubicBezTo>
                  <a:cubicBezTo>
                    <a:pt x="18968" y="19813"/>
                    <a:pt x="19372" y="20217"/>
                    <a:pt x="19372" y="20718"/>
                  </a:cubicBezTo>
                  <a:lnTo>
                    <a:pt x="20515" y="20718"/>
                  </a:lnTo>
                  <a:cubicBezTo>
                    <a:pt x="20515" y="19717"/>
                    <a:pt x="19789" y="18884"/>
                    <a:pt x="18837" y="18705"/>
                  </a:cubicBezTo>
                  <a:cubicBezTo>
                    <a:pt x="19015" y="18598"/>
                    <a:pt x="19134" y="18420"/>
                    <a:pt x="19170" y="18217"/>
                  </a:cubicBezTo>
                  <a:lnTo>
                    <a:pt x="19360" y="18217"/>
                  </a:lnTo>
                  <a:cubicBezTo>
                    <a:pt x="19563" y="18217"/>
                    <a:pt x="19741" y="18039"/>
                    <a:pt x="19741" y="17836"/>
                  </a:cubicBezTo>
                  <a:cubicBezTo>
                    <a:pt x="19741" y="17622"/>
                    <a:pt x="19575" y="17455"/>
                    <a:pt x="19360" y="17455"/>
                  </a:cubicBezTo>
                  <a:lnTo>
                    <a:pt x="19206" y="17455"/>
                  </a:lnTo>
                  <a:lnTo>
                    <a:pt x="19206" y="14479"/>
                  </a:lnTo>
                  <a:lnTo>
                    <a:pt x="16979" y="12050"/>
                  </a:lnTo>
                  <a:lnTo>
                    <a:pt x="15908" y="12050"/>
                  </a:lnTo>
                  <a:cubicBezTo>
                    <a:pt x="15658" y="11490"/>
                    <a:pt x="15086" y="11109"/>
                    <a:pt x="14431" y="11109"/>
                  </a:cubicBezTo>
                  <a:cubicBezTo>
                    <a:pt x="14360" y="11109"/>
                    <a:pt x="14276" y="11109"/>
                    <a:pt x="14205" y="11121"/>
                  </a:cubicBezTo>
                  <a:lnTo>
                    <a:pt x="14110" y="10478"/>
                  </a:lnTo>
                  <a:lnTo>
                    <a:pt x="15443" y="10478"/>
                  </a:lnTo>
                  <a:cubicBezTo>
                    <a:pt x="15812" y="10478"/>
                    <a:pt x="16110" y="10169"/>
                    <a:pt x="16110" y="9800"/>
                  </a:cubicBezTo>
                  <a:cubicBezTo>
                    <a:pt x="16110" y="9430"/>
                    <a:pt x="15812" y="9133"/>
                    <a:pt x="15443" y="9133"/>
                  </a:cubicBezTo>
                  <a:lnTo>
                    <a:pt x="14693" y="9133"/>
                  </a:lnTo>
                  <a:lnTo>
                    <a:pt x="14693" y="7549"/>
                  </a:lnTo>
                  <a:cubicBezTo>
                    <a:pt x="15419" y="7549"/>
                    <a:pt x="16003" y="6966"/>
                    <a:pt x="16003" y="6240"/>
                  </a:cubicBezTo>
                  <a:cubicBezTo>
                    <a:pt x="16003" y="5525"/>
                    <a:pt x="15419" y="4942"/>
                    <a:pt x="14693" y="4942"/>
                  </a:cubicBezTo>
                  <a:lnTo>
                    <a:pt x="14693" y="4442"/>
                  </a:lnTo>
                  <a:cubicBezTo>
                    <a:pt x="14693" y="1989"/>
                    <a:pt x="12705" y="1"/>
                    <a:pt x="10264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1" name="Google Shape;1821;p40"/>
            <p:cNvGrpSpPr/>
            <p:nvPr/>
          </p:nvGrpSpPr>
          <p:grpSpPr>
            <a:xfrm>
              <a:off x="4779150" y="2432125"/>
              <a:ext cx="512300" cy="646825"/>
              <a:chOff x="4779150" y="1079725"/>
              <a:chExt cx="512300" cy="646825"/>
            </a:xfrm>
          </p:grpSpPr>
          <p:sp>
            <p:nvSpPr>
              <p:cNvPr id="1822" name="Google Shape;1822;p40"/>
              <p:cNvSpPr/>
              <p:nvPr/>
            </p:nvSpPr>
            <p:spPr>
              <a:xfrm>
                <a:off x="4939900" y="1522650"/>
                <a:ext cx="25900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4525" extrusionOk="0">
                    <a:moveTo>
                      <a:pt x="524" y="0"/>
                    </a:moveTo>
                    <a:cubicBezTo>
                      <a:pt x="238" y="0"/>
                      <a:pt x="0" y="226"/>
                      <a:pt x="0" y="512"/>
                    </a:cubicBezTo>
                    <a:lnTo>
                      <a:pt x="0" y="4001"/>
                    </a:lnTo>
                    <a:cubicBezTo>
                      <a:pt x="0" y="4286"/>
                      <a:pt x="238" y="4524"/>
                      <a:pt x="524" y="4524"/>
                    </a:cubicBezTo>
                    <a:cubicBezTo>
                      <a:pt x="810" y="4524"/>
                      <a:pt x="1036" y="4286"/>
                      <a:pt x="1036" y="4001"/>
                    </a:cubicBezTo>
                    <a:lnTo>
                      <a:pt x="1036" y="512"/>
                    </a:lnTo>
                    <a:cubicBezTo>
                      <a:pt x="1036" y="226"/>
                      <a:pt x="810" y="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40"/>
              <p:cNvSpPr/>
              <p:nvPr/>
            </p:nvSpPr>
            <p:spPr>
              <a:xfrm>
                <a:off x="4931850" y="1597950"/>
                <a:ext cx="420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025" extrusionOk="0">
                    <a:moveTo>
                      <a:pt x="846" y="0"/>
                    </a:moveTo>
                    <a:cubicBezTo>
                      <a:pt x="382" y="0"/>
                      <a:pt x="1" y="369"/>
                      <a:pt x="1" y="834"/>
                    </a:cubicBezTo>
                    <a:lnTo>
                      <a:pt x="1" y="2179"/>
                    </a:lnTo>
                    <a:cubicBezTo>
                      <a:pt x="1" y="2643"/>
                      <a:pt x="382" y="3024"/>
                      <a:pt x="846" y="3024"/>
                    </a:cubicBezTo>
                    <a:cubicBezTo>
                      <a:pt x="1310" y="3024"/>
                      <a:pt x="1679" y="2643"/>
                      <a:pt x="1679" y="2179"/>
                    </a:cubicBezTo>
                    <a:lnTo>
                      <a:pt x="1679" y="834"/>
                    </a:lnTo>
                    <a:cubicBezTo>
                      <a:pt x="1679" y="369"/>
                      <a:pt x="1310" y="0"/>
                      <a:pt x="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40"/>
              <p:cNvSpPr/>
              <p:nvPr/>
            </p:nvSpPr>
            <p:spPr>
              <a:xfrm>
                <a:off x="4887800" y="1620275"/>
                <a:ext cx="130100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251" extrusionOk="0">
                    <a:moveTo>
                      <a:pt x="1001" y="0"/>
                    </a:moveTo>
                    <a:lnTo>
                      <a:pt x="1" y="1655"/>
                    </a:lnTo>
                    <a:lnTo>
                      <a:pt x="1" y="4251"/>
                    </a:lnTo>
                    <a:lnTo>
                      <a:pt x="5204" y="4251"/>
                    </a:lnTo>
                    <a:lnTo>
                      <a:pt x="5204" y="165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40"/>
              <p:cNvSpPr/>
              <p:nvPr/>
            </p:nvSpPr>
            <p:spPr>
              <a:xfrm>
                <a:off x="4910725" y="1658975"/>
                <a:ext cx="8455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2703" extrusionOk="0">
                    <a:moveTo>
                      <a:pt x="1691" y="0"/>
                    </a:moveTo>
                    <a:cubicBezTo>
                      <a:pt x="750" y="0"/>
                      <a:pt x="0" y="750"/>
                      <a:pt x="0" y="1691"/>
                    </a:cubicBezTo>
                    <a:lnTo>
                      <a:pt x="0" y="2703"/>
                    </a:lnTo>
                    <a:lnTo>
                      <a:pt x="3382" y="2703"/>
                    </a:lnTo>
                    <a:lnTo>
                      <a:pt x="3382" y="1691"/>
                    </a:lnTo>
                    <a:cubicBezTo>
                      <a:pt x="3382" y="750"/>
                      <a:pt x="2620" y="0"/>
                      <a:pt x="1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40"/>
              <p:cNvSpPr/>
              <p:nvPr/>
            </p:nvSpPr>
            <p:spPr>
              <a:xfrm>
                <a:off x="4887800" y="1707475"/>
                <a:ext cx="1301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63" extrusionOk="0">
                    <a:moveTo>
                      <a:pt x="1" y="1"/>
                    </a:moveTo>
                    <a:lnTo>
                      <a:pt x="1" y="763"/>
                    </a:lnTo>
                    <a:lnTo>
                      <a:pt x="5204" y="763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40"/>
              <p:cNvSpPr/>
              <p:nvPr/>
            </p:nvSpPr>
            <p:spPr>
              <a:xfrm>
                <a:off x="4911025" y="1636350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19" y="0"/>
                      <a:pt x="0" y="119"/>
                      <a:pt x="0" y="286"/>
                    </a:cubicBezTo>
                    <a:cubicBezTo>
                      <a:pt x="0" y="441"/>
                      <a:pt x="119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40"/>
              <p:cNvSpPr/>
              <p:nvPr/>
            </p:nvSpPr>
            <p:spPr>
              <a:xfrm>
                <a:off x="4934225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7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87" y="560"/>
                    </a:cubicBezTo>
                    <a:cubicBezTo>
                      <a:pt x="441" y="560"/>
                      <a:pt x="561" y="441"/>
                      <a:pt x="561" y="286"/>
                    </a:cubicBezTo>
                    <a:cubicBezTo>
                      <a:pt x="561" y="131"/>
                      <a:pt x="441" y="0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40"/>
              <p:cNvSpPr/>
              <p:nvPr/>
            </p:nvSpPr>
            <p:spPr>
              <a:xfrm>
                <a:off x="4957450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6" y="0"/>
                    </a:moveTo>
                    <a:cubicBezTo>
                      <a:pt x="132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40"/>
              <p:cNvSpPr/>
              <p:nvPr/>
            </p:nvSpPr>
            <p:spPr>
              <a:xfrm>
                <a:off x="4980675" y="1636350"/>
                <a:ext cx="143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60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72" y="441"/>
                      <a:pt x="572" y="286"/>
                    </a:cubicBezTo>
                    <a:cubicBezTo>
                      <a:pt x="572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40"/>
              <p:cNvSpPr/>
              <p:nvPr/>
            </p:nvSpPr>
            <p:spPr>
              <a:xfrm>
                <a:off x="5104800" y="1522650"/>
                <a:ext cx="25925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4525" extrusionOk="0">
                    <a:moveTo>
                      <a:pt x="512" y="0"/>
                    </a:moveTo>
                    <a:cubicBezTo>
                      <a:pt x="226" y="0"/>
                      <a:pt x="0" y="226"/>
                      <a:pt x="0" y="512"/>
                    </a:cubicBezTo>
                    <a:lnTo>
                      <a:pt x="0" y="4001"/>
                    </a:lnTo>
                    <a:cubicBezTo>
                      <a:pt x="0" y="4286"/>
                      <a:pt x="226" y="4524"/>
                      <a:pt x="512" y="4524"/>
                    </a:cubicBezTo>
                    <a:cubicBezTo>
                      <a:pt x="798" y="4524"/>
                      <a:pt x="1036" y="4286"/>
                      <a:pt x="1036" y="4001"/>
                    </a:cubicBezTo>
                    <a:lnTo>
                      <a:pt x="1036" y="512"/>
                    </a:lnTo>
                    <a:cubicBezTo>
                      <a:pt x="1036" y="226"/>
                      <a:pt x="798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40"/>
              <p:cNvSpPr/>
              <p:nvPr/>
            </p:nvSpPr>
            <p:spPr>
              <a:xfrm>
                <a:off x="5096750" y="1597950"/>
                <a:ext cx="420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025" extrusionOk="0">
                    <a:moveTo>
                      <a:pt x="834" y="0"/>
                    </a:moveTo>
                    <a:cubicBezTo>
                      <a:pt x="370" y="0"/>
                      <a:pt x="1" y="369"/>
                      <a:pt x="1" y="834"/>
                    </a:cubicBezTo>
                    <a:lnTo>
                      <a:pt x="1" y="2179"/>
                    </a:lnTo>
                    <a:cubicBezTo>
                      <a:pt x="1" y="2643"/>
                      <a:pt x="370" y="3024"/>
                      <a:pt x="834" y="3024"/>
                    </a:cubicBezTo>
                    <a:cubicBezTo>
                      <a:pt x="1299" y="3024"/>
                      <a:pt x="1680" y="2643"/>
                      <a:pt x="1680" y="2179"/>
                    </a:cubicBezTo>
                    <a:lnTo>
                      <a:pt x="1680" y="834"/>
                    </a:lnTo>
                    <a:cubicBezTo>
                      <a:pt x="1680" y="369"/>
                      <a:pt x="1299" y="0"/>
                      <a:pt x="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40"/>
              <p:cNvSpPr/>
              <p:nvPr/>
            </p:nvSpPr>
            <p:spPr>
              <a:xfrm>
                <a:off x="5052700" y="1620275"/>
                <a:ext cx="130100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251" extrusionOk="0">
                    <a:moveTo>
                      <a:pt x="989" y="0"/>
                    </a:moveTo>
                    <a:lnTo>
                      <a:pt x="1" y="1655"/>
                    </a:lnTo>
                    <a:lnTo>
                      <a:pt x="1" y="4251"/>
                    </a:lnTo>
                    <a:lnTo>
                      <a:pt x="5204" y="4251"/>
                    </a:lnTo>
                    <a:lnTo>
                      <a:pt x="5204" y="1655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40"/>
              <p:cNvSpPr/>
              <p:nvPr/>
            </p:nvSpPr>
            <p:spPr>
              <a:xfrm>
                <a:off x="5075325" y="1658975"/>
                <a:ext cx="8485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2703" extrusionOk="0">
                    <a:moveTo>
                      <a:pt x="1691" y="0"/>
                    </a:moveTo>
                    <a:cubicBezTo>
                      <a:pt x="762" y="0"/>
                      <a:pt x="0" y="750"/>
                      <a:pt x="0" y="1691"/>
                    </a:cubicBezTo>
                    <a:lnTo>
                      <a:pt x="0" y="2703"/>
                    </a:lnTo>
                    <a:lnTo>
                      <a:pt x="3394" y="2703"/>
                    </a:lnTo>
                    <a:lnTo>
                      <a:pt x="3394" y="1691"/>
                    </a:lnTo>
                    <a:cubicBezTo>
                      <a:pt x="3394" y="750"/>
                      <a:pt x="2632" y="0"/>
                      <a:pt x="1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40"/>
              <p:cNvSpPr/>
              <p:nvPr/>
            </p:nvSpPr>
            <p:spPr>
              <a:xfrm>
                <a:off x="5052700" y="1707475"/>
                <a:ext cx="1301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63" extrusionOk="0">
                    <a:moveTo>
                      <a:pt x="1" y="1"/>
                    </a:moveTo>
                    <a:lnTo>
                      <a:pt x="1" y="763"/>
                    </a:lnTo>
                    <a:lnTo>
                      <a:pt x="5204" y="763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40"/>
              <p:cNvSpPr/>
              <p:nvPr/>
            </p:nvSpPr>
            <p:spPr>
              <a:xfrm>
                <a:off x="5075625" y="1636350"/>
                <a:ext cx="143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60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72" y="441"/>
                      <a:pt x="572" y="286"/>
                    </a:cubicBezTo>
                    <a:cubicBezTo>
                      <a:pt x="572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40"/>
              <p:cNvSpPr/>
              <p:nvPr/>
            </p:nvSpPr>
            <p:spPr>
              <a:xfrm>
                <a:off x="5099125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75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20" y="560"/>
                      <a:pt x="275" y="560"/>
                    </a:cubicBezTo>
                    <a:cubicBezTo>
                      <a:pt x="430" y="560"/>
                      <a:pt x="561" y="441"/>
                      <a:pt x="561" y="286"/>
                    </a:cubicBezTo>
                    <a:cubicBezTo>
                      <a:pt x="561" y="131"/>
                      <a:pt x="430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40"/>
              <p:cNvSpPr/>
              <p:nvPr/>
            </p:nvSpPr>
            <p:spPr>
              <a:xfrm>
                <a:off x="5122350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75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20" y="560"/>
                      <a:pt x="275" y="560"/>
                    </a:cubicBezTo>
                    <a:cubicBezTo>
                      <a:pt x="429" y="560"/>
                      <a:pt x="560" y="441"/>
                      <a:pt x="560" y="286"/>
                    </a:cubicBezTo>
                    <a:cubicBezTo>
                      <a:pt x="560" y="131"/>
                      <a:pt x="429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40"/>
              <p:cNvSpPr/>
              <p:nvPr/>
            </p:nvSpPr>
            <p:spPr>
              <a:xfrm>
                <a:off x="5145575" y="1636350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19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40"/>
              <p:cNvSpPr/>
              <p:nvPr/>
            </p:nvSpPr>
            <p:spPr>
              <a:xfrm>
                <a:off x="4891675" y="1203250"/>
                <a:ext cx="6520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9" extrusionOk="0">
                    <a:moveTo>
                      <a:pt x="1310" y="1"/>
                    </a:moveTo>
                    <a:cubicBezTo>
                      <a:pt x="584" y="1"/>
                      <a:pt x="0" y="584"/>
                      <a:pt x="0" y="1310"/>
                    </a:cubicBezTo>
                    <a:cubicBezTo>
                      <a:pt x="0" y="2025"/>
                      <a:pt x="584" y="2608"/>
                      <a:pt x="1310" y="2608"/>
                    </a:cubicBezTo>
                    <a:cubicBezTo>
                      <a:pt x="2024" y="2608"/>
                      <a:pt x="2608" y="2025"/>
                      <a:pt x="2608" y="1310"/>
                    </a:cubicBezTo>
                    <a:cubicBezTo>
                      <a:pt x="2608" y="584"/>
                      <a:pt x="2024" y="1"/>
                      <a:pt x="13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40"/>
              <p:cNvSpPr/>
              <p:nvPr/>
            </p:nvSpPr>
            <p:spPr>
              <a:xfrm>
                <a:off x="5113725" y="1203250"/>
                <a:ext cx="6520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9" extrusionOk="0">
                    <a:moveTo>
                      <a:pt x="1298" y="1"/>
                    </a:moveTo>
                    <a:cubicBezTo>
                      <a:pt x="584" y="1"/>
                      <a:pt x="0" y="584"/>
                      <a:pt x="0" y="1310"/>
                    </a:cubicBezTo>
                    <a:cubicBezTo>
                      <a:pt x="0" y="2025"/>
                      <a:pt x="584" y="2608"/>
                      <a:pt x="1298" y="2608"/>
                    </a:cubicBezTo>
                    <a:cubicBezTo>
                      <a:pt x="2024" y="2608"/>
                      <a:pt x="2608" y="2025"/>
                      <a:pt x="2608" y="1310"/>
                    </a:cubicBezTo>
                    <a:cubicBezTo>
                      <a:pt x="2608" y="584"/>
                      <a:pt x="2024" y="1"/>
                      <a:pt x="12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40"/>
              <p:cNvSpPr/>
              <p:nvPr/>
            </p:nvSpPr>
            <p:spPr>
              <a:xfrm>
                <a:off x="4812200" y="1514300"/>
                <a:ext cx="3575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1"/>
                    </a:moveTo>
                    <a:cubicBezTo>
                      <a:pt x="322" y="1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15" y="1429"/>
                    </a:cubicBezTo>
                    <a:cubicBezTo>
                      <a:pt x="1108" y="1429"/>
                      <a:pt x="1429" y="1108"/>
                      <a:pt x="1429" y="715"/>
                    </a:cubicBezTo>
                    <a:cubicBezTo>
                      <a:pt x="1429" y="322"/>
                      <a:pt x="1108" y="1"/>
                      <a:pt x="7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40"/>
              <p:cNvSpPr/>
              <p:nvPr/>
            </p:nvSpPr>
            <p:spPr>
              <a:xfrm>
                <a:off x="4811600" y="1380950"/>
                <a:ext cx="135150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5407" extrusionOk="0">
                    <a:moveTo>
                      <a:pt x="2227" y="1"/>
                    </a:moveTo>
                    <a:lnTo>
                      <a:pt x="1" y="2430"/>
                    </a:lnTo>
                    <a:lnTo>
                      <a:pt x="1" y="5406"/>
                    </a:lnTo>
                    <a:lnTo>
                      <a:pt x="1417" y="5406"/>
                    </a:lnTo>
                    <a:lnTo>
                      <a:pt x="1417" y="2977"/>
                    </a:lnTo>
                    <a:lnTo>
                      <a:pt x="2846" y="1418"/>
                    </a:lnTo>
                    <a:lnTo>
                      <a:pt x="5406" y="1418"/>
                    </a:lnTo>
                    <a:lnTo>
                      <a:pt x="54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40"/>
              <p:cNvSpPr/>
              <p:nvPr/>
            </p:nvSpPr>
            <p:spPr>
              <a:xfrm>
                <a:off x="4890175" y="1357450"/>
                <a:ext cx="813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3251" extrusionOk="0">
                    <a:moveTo>
                      <a:pt x="1632" y="0"/>
                    </a:moveTo>
                    <a:cubicBezTo>
                      <a:pt x="727" y="0"/>
                      <a:pt x="1" y="726"/>
                      <a:pt x="1" y="1619"/>
                    </a:cubicBezTo>
                    <a:cubicBezTo>
                      <a:pt x="1" y="2524"/>
                      <a:pt x="727" y="3250"/>
                      <a:pt x="1632" y="3250"/>
                    </a:cubicBezTo>
                    <a:cubicBezTo>
                      <a:pt x="2525" y="3250"/>
                      <a:pt x="3251" y="2524"/>
                      <a:pt x="3251" y="1619"/>
                    </a:cubicBezTo>
                    <a:cubicBezTo>
                      <a:pt x="3251" y="726"/>
                      <a:pt x="2525" y="0"/>
                      <a:pt x="16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40"/>
              <p:cNvSpPr/>
              <p:nvPr/>
            </p:nvSpPr>
            <p:spPr>
              <a:xfrm>
                <a:off x="4798200" y="1516100"/>
                <a:ext cx="637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63" extrusionOk="0">
                    <a:moveTo>
                      <a:pt x="382" y="0"/>
                    </a:moveTo>
                    <a:cubicBezTo>
                      <a:pt x="179" y="0"/>
                      <a:pt x="1" y="167"/>
                      <a:pt x="1" y="381"/>
                    </a:cubicBezTo>
                    <a:cubicBezTo>
                      <a:pt x="1" y="584"/>
                      <a:pt x="179" y="762"/>
                      <a:pt x="382" y="762"/>
                    </a:cubicBezTo>
                    <a:lnTo>
                      <a:pt x="2168" y="762"/>
                    </a:lnTo>
                    <a:cubicBezTo>
                      <a:pt x="2382" y="762"/>
                      <a:pt x="2549" y="584"/>
                      <a:pt x="2549" y="381"/>
                    </a:cubicBezTo>
                    <a:cubicBezTo>
                      <a:pt x="2549" y="167"/>
                      <a:pt x="2382" y="0"/>
                      <a:pt x="2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40"/>
              <p:cNvSpPr/>
              <p:nvPr/>
            </p:nvSpPr>
            <p:spPr>
              <a:xfrm>
                <a:off x="4779150" y="1546450"/>
                <a:ext cx="1021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9" extrusionOk="0">
                    <a:moveTo>
                      <a:pt x="2037" y="1"/>
                    </a:moveTo>
                    <a:cubicBezTo>
                      <a:pt x="918" y="1"/>
                      <a:pt x="1" y="917"/>
                      <a:pt x="1" y="2048"/>
                    </a:cubicBezTo>
                    <a:lnTo>
                      <a:pt x="1132" y="2048"/>
                    </a:lnTo>
                    <a:cubicBezTo>
                      <a:pt x="1132" y="1548"/>
                      <a:pt x="1537" y="1144"/>
                      <a:pt x="2037" y="1144"/>
                    </a:cubicBezTo>
                    <a:cubicBezTo>
                      <a:pt x="2537" y="1144"/>
                      <a:pt x="2954" y="1548"/>
                      <a:pt x="2954" y="2048"/>
                    </a:cubicBezTo>
                    <a:lnTo>
                      <a:pt x="4085" y="2048"/>
                    </a:lnTo>
                    <a:cubicBezTo>
                      <a:pt x="4085" y="917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40"/>
              <p:cNvSpPr/>
              <p:nvPr/>
            </p:nvSpPr>
            <p:spPr>
              <a:xfrm>
                <a:off x="4910425" y="1377675"/>
                <a:ext cx="408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extrusionOk="0">
                    <a:moveTo>
                      <a:pt x="822" y="1"/>
                    </a:moveTo>
                    <a:cubicBezTo>
                      <a:pt x="370" y="1"/>
                      <a:pt x="0" y="370"/>
                      <a:pt x="0" y="810"/>
                    </a:cubicBezTo>
                    <a:cubicBezTo>
                      <a:pt x="0" y="1263"/>
                      <a:pt x="370" y="1632"/>
                      <a:pt x="822" y="1632"/>
                    </a:cubicBezTo>
                    <a:cubicBezTo>
                      <a:pt x="1262" y="1632"/>
                      <a:pt x="1632" y="1263"/>
                      <a:pt x="1632" y="810"/>
                    </a:cubicBezTo>
                    <a:cubicBezTo>
                      <a:pt x="1632" y="370"/>
                      <a:pt x="1262" y="1"/>
                      <a:pt x="8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40"/>
              <p:cNvSpPr/>
              <p:nvPr/>
            </p:nvSpPr>
            <p:spPr>
              <a:xfrm>
                <a:off x="5222375" y="1514300"/>
                <a:ext cx="360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30" extrusionOk="0">
                    <a:moveTo>
                      <a:pt x="726" y="1"/>
                    </a:moveTo>
                    <a:cubicBezTo>
                      <a:pt x="322" y="1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26" y="1429"/>
                    </a:cubicBezTo>
                    <a:cubicBezTo>
                      <a:pt x="1119" y="1429"/>
                      <a:pt x="1441" y="1108"/>
                      <a:pt x="1441" y="715"/>
                    </a:cubicBezTo>
                    <a:cubicBezTo>
                      <a:pt x="1441" y="322"/>
                      <a:pt x="1119" y="1"/>
                      <a:pt x="7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40"/>
              <p:cNvSpPr/>
              <p:nvPr/>
            </p:nvSpPr>
            <p:spPr>
              <a:xfrm>
                <a:off x="5123850" y="1380950"/>
                <a:ext cx="135150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5407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60" y="1418"/>
                    </a:lnTo>
                    <a:lnTo>
                      <a:pt x="3989" y="2977"/>
                    </a:lnTo>
                    <a:lnTo>
                      <a:pt x="3989" y="5406"/>
                    </a:lnTo>
                    <a:lnTo>
                      <a:pt x="5406" y="5406"/>
                    </a:lnTo>
                    <a:lnTo>
                      <a:pt x="5406" y="2430"/>
                    </a:lnTo>
                    <a:lnTo>
                      <a:pt x="31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40"/>
              <p:cNvSpPr/>
              <p:nvPr/>
            </p:nvSpPr>
            <p:spPr>
              <a:xfrm>
                <a:off x="5099125" y="1357450"/>
                <a:ext cx="813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3251" extrusionOk="0">
                    <a:moveTo>
                      <a:pt x="1620" y="0"/>
                    </a:moveTo>
                    <a:cubicBezTo>
                      <a:pt x="727" y="0"/>
                      <a:pt x="1" y="726"/>
                      <a:pt x="1" y="1619"/>
                    </a:cubicBezTo>
                    <a:cubicBezTo>
                      <a:pt x="1" y="2524"/>
                      <a:pt x="727" y="3250"/>
                      <a:pt x="1620" y="3250"/>
                    </a:cubicBezTo>
                    <a:cubicBezTo>
                      <a:pt x="2525" y="3250"/>
                      <a:pt x="3251" y="2524"/>
                      <a:pt x="3251" y="1619"/>
                    </a:cubicBezTo>
                    <a:cubicBezTo>
                      <a:pt x="3251" y="726"/>
                      <a:pt x="2525" y="0"/>
                      <a:pt x="16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40"/>
              <p:cNvSpPr/>
              <p:nvPr/>
            </p:nvSpPr>
            <p:spPr>
              <a:xfrm>
                <a:off x="5208675" y="1516100"/>
                <a:ext cx="637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63" extrusionOk="0">
                    <a:moveTo>
                      <a:pt x="381" y="0"/>
                    </a:moveTo>
                    <a:cubicBezTo>
                      <a:pt x="167" y="0"/>
                      <a:pt x="0" y="167"/>
                      <a:pt x="0" y="381"/>
                    </a:cubicBezTo>
                    <a:cubicBezTo>
                      <a:pt x="0" y="584"/>
                      <a:pt x="167" y="762"/>
                      <a:pt x="381" y="762"/>
                    </a:cubicBezTo>
                    <a:lnTo>
                      <a:pt x="2167" y="762"/>
                    </a:lnTo>
                    <a:cubicBezTo>
                      <a:pt x="2382" y="762"/>
                      <a:pt x="2548" y="584"/>
                      <a:pt x="2548" y="381"/>
                    </a:cubicBezTo>
                    <a:cubicBezTo>
                      <a:pt x="2548" y="167"/>
                      <a:pt x="2382" y="0"/>
                      <a:pt x="2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40"/>
              <p:cNvSpPr/>
              <p:nvPr/>
            </p:nvSpPr>
            <p:spPr>
              <a:xfrm>
                <a:off x="5189325" y="1546450"/>
                <a:ext cx="1021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9" extrusionOk="0">
                    <a:moveTo>
                      <a:pt x="2048" y="1"/>
                    </a:moveTo>
                    <a:cubicBezTo>
                      <a:pt x="917" y="1"/>
                      <a:pt x="1" y="917"/>
                      <a:pt x="1" y="2048"/>
                    </a:cubicBezTo>
                    <a:lnTo>
                      <a:pt x="1132" y="2048"/>
                    </a:lnTo>
                    <a:cubicBezTo>
                      <a:pt x="1132" y="1548"/>
                      <a:pt x="1548" y="1144"/>
                      <a:pt x="2048" y="1144"/>
                    </a:cubicBezTo>
                    <a:cubicBezTo>
                      <a:pt x="2549" y="1144"/>
                      <a:pt x="2953" y="1548"/>
                      <a:pt x="2953" y="2048"/>
                    </a:cubicBezTo>
                    <a:lnTo>
                      <a:pt x="4084" y="2048"/>
                    </a:lnTo>
                    <a:cubicBezTo>
                      <a:pt x="4084" y="917"/>
                      <a:pt x="3168" y="1"/>
                      <a:pt x="20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40"/>
              <p:cNvSpPr/>
              <p:nvPr/>
            </p:nvSpPr>
            <p:spPr>
              <a:xfrm>
                <a:off x="5119375" y="1377675"/>
                <a:ext cx="408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extrusionOk="0">
                    <a:moveTo>
                      <a:pt x="810" y="1"/>
                    </a:moveTo>
                    <a:cubicBezTo>
                      <a:pt x="370" y="1"/>
                      <a:pt x="1" y="370"/>
                      <a:pt x="1" y="810"/>
                    </a:cubicBezTo>
                    <a:cubicBezTo>
                      <a:pt x="1" y="1263"/>
                      <a:pt x="370" y="1632"/>
                      <a:pt x="810" y="1632"/>
                    </a:cubicBezTo>
                    <a:cubicBezTo>
                      <a:pt x="1263" y="1632"/>
                      <a:pt x="1632" y="1263"/>
                      <a:pt x="1632" y="810"/>
                    </a:cubicBezTo>
                    <a:cubicBezTo>
                      <a:pt x="1632" y="370"/>
                      <a:pt x="1263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40"/>
              <p:cNvSpPr/>
              <p:nvPr/>
            </p:nvSpPr>
            <p:spPr>
              <a:xfrm>
                <a:off x="4905375" y="1324700"/>
                <a:ext cx="259875" cy="237850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9514" extrusionOk="0">
                    <a:moveTo>
                      <a:pt x="1453" y="0"/>
                    </a:moveTo>
                    <a:lnTo>
                      <a:pt x="0" y="9513"/>
                    </a:lnTo>
                    <a:lnTo>
                      <a:pt x="10394" y="9513"/>
                    </a:lnTo>
                    <a:lnTo>
                      <a:pt x="894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40"/>
              <p:cNvSpPr/>
              <p:nvPr/>
            </p:nvSpPr>
            <p:spPr>
              <a:xfrm>
                <a:off x="4970250" y="1278850"/>
                <a:ext cx="130100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966" extrusionOk="0">
                    <a:moveTo>
                      <a:pt x="596" y="1"/>
                    </a:moveTo>
                    <a:cubicBezTo>
                      <a:pt x="263" y="1"/>
                      <a:pt x="1" y="275"/>
                      <a:pt x="1" y="596"/>
                    </a:cubicBezTo>
                    <a:lnTo>
                      <a:pt x="1" y="4370"/>
                    </a:lnTo>
                    <a:cubicBezTo>
                      <a:pt x="1" y="4704"/>
                      <a:pt x="263" y="4966"/>
                      <a:pt x="596" y="4966"/>
                    </a:cubicBezTo>
                    <a:lnTo>
                      <a:pt x="4608" y="4966"/>
                    </a:lnTo>
                    <a:cubicBezTo>
                      <a:pt x="4942" y="4966"/>
                      <a:pt x="5204" y="4704"/>
                      <a:pt x="5204" y="4370"/>
                    </a:cubicBezTo>
                    <a:lnTo>
                      <a:pt x="5204" y="596"/>
                    </a:lnTo>
                    <a:cubicBezTo>
                      <a:pt x="5204" y="275"/>
                      <a:pt x="4942" y="1"/>
                      <a:pt x="4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40"/>
              <p:cNvSpPr/>
              <p:nvPr/>
            </p:nvSpPr>
            <p:spPr>
              <a:xfrm>
                <a:off x="4905375" y="1516975"/>
                <a:ext cx="259875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1823" extrusionOk="0">
                    <a:moveTo>
                      <a:pt x="286" y="1"/>
                    </a:moveTo>
                    <a:lnTo>
                      <a:pt x="0" y="1822"/>
                    </a:lnTo>
                    <a:lnTo>
                      <a:pt x="10394" y="1822"/>
                    </a:lnTo>
                    <a:lnTo>
                      <a:pt x="101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40"/>
              <p:cNvSpPr/>
              <p:nvPr/>
            </p:nvSpPr>
            <p:spPr>
              <a:xfrm>
                <a:off x="4924425" y="1079725"/>
                <a:ext cx="221775" cy="229225"/>
              </a:xfrm>
              <a:custGeom>
                <a:avLst/>
                <a:gdLst/>
                <a:ahLst/>
                <a:cxnLst/>
                <a:rect l="l" t="t" r="r" b="b"/>
                <a:pathLst>
                  <a:path w="8871" h="9169" extrusionOk="0">
                    <a:moveTo>
                      <a:pt x="4441" y="1"/>
                    </a:moveTo>
                    <a:cubicBezTo>
                      <a:pt x="1988" y="1"/>
                      <a:pt x="0" y="1989"/>
                      <a:pt x="0" y="4442"/>
                    </a:cubicBezTo>
                    <a:lnTo>
                      <a:pt x="0" y="9168"/>
                    </a:lnTo>
                    <a:lnTo>
                      <a:pt x="8870" y="9168"/>
                    </a:lnTo>
                    <a:lnTo>
                      <a:pt x="8870" y="4442"/>
                    </a:lnTo>
                    <a:cubicBezTo>
                      <a:pt x="8870" y="1989"/>
                      <a:pt x="6882" y="1"/>
                      <a:pt x="4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40"/>
              <p:cNvSpPr/>
              <p:nvPr/>
            </p:nvSpPr>
            <p:spPr>
              <a:xfrm>
                <a:off x="4958350" y="1113350"/>
                <a:ext cx="153900" cy="195600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7824" extrusionOk="0">
                    <a:moveTo>
                      <a:pt x="3084" y="1"/>
                    </a:moveTo>
                    <a:cubicBezTo>
                      <a:pt x="1381" y="1"/>
                      <a:pt x="0" y="1370"/>
                      <a:pt x="0" y="3073"/>
                    </a:cubicBezTo>
                    <a:lnTo>
                      <a:pt x="0" y="7823"/>
                    </a:lnTo>
                    <a:lnTo>
                      <a:pt x="6156" y="7823"/>
                    </a:lnTo>
                    <a:lnTo>
                      <a:pt x="6156" y="3073"/>
                    </a:lnTo>
                    <a:cubicBezTo>
                      <a:pt x="6156" y="1370"/>
                      <a:pt x="4775" y="1"/>
                      <a:pt x="30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40"/>
              <p:cNvSpPr/>
              <p:nvPr/>
            </p:nvSpPr>
            <p:spPr>
              <a:xfrm>
                <a:off x="4977700" y="12235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8"/>
                      <a:pt x="500" y="988"/>
                    </a:cubicBezTo>
                    <a:cubicBezTo>
                      <a:pt x="774" y="988"/>
                      <a:pt x="988" y="774"/>
                      <a:pt x="988" y="500"/>
                    </a:cubicBezTo>
                    <a:cubicBezTo>
                      <a:pt x="988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40"/>
              <p:cNvSpPr/>
              <p:nvPr/>
            </p:nvSpPr>
            <p:spPr>
              <a:xfrm>
                <a:off x="5068175" y="12235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8"/>
                      <a:pt x="489" y="988"/>
                    </a:cubicBezTo>
                    <a:cubicBezTo>
                      <a:pt x="763" y="988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40"/>
              <p:cNvSpPr/>
              <p:nvPr/>
            </p:nvSpPr>
            <p:spPr>
              <a:xfrm>
                <a:off x="4977700" y="1270525"/>
                <a:ext cx="11520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727" extrusionOk="0">
                    <a:moveTo>
                      <a:pt x="369" y="0"/>
                    </a:moveTo>
                    <a:cubicBezTo>
                      <a:pt x="167" y="0"/>
                      <a:pt x="0" y="155"/>
                      <a:pt x="0" y="358"/>
                    </a:cubicBezTo>
                    <a:cubicBezTo>
                      <a:pt x="0" y="560"/>
                      <a:pt x="167" y="727"/>
                      <a:pt x="369" y="727"/>
                    </a:cubicBezTo>
                    <a:lnTo>
                      <a:pt x="4239" y="727"/>
                    </a:lnTo>
                    <a:cubicBezTo>
                      <a:pt x="4441" y="727"/>
                      <a:pt x="4608" y="560"/>
                      <a:pt x="4608" y="358"/>
                    </a:cubicBezTo>
                    <a:cubicBezTo>
                      <a:pt x="4608" y="155"/>
                      <a:pt x="4441" y="0"/>
                      <a:pt x="4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40"/>
              <p:cNvSpPr/>
              <p:nvPr/>
            </p:nvSpPr>
            <p:spPr>
              <a:xfrm>
                <a:off x="4889000" y="1308025"/>
                <a:ext cx="29260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11704" h="1347" extrusionOk="0">
                    <a:moveTo>
                      <a:pt x="667" y="1"/>
                    </a:moveTo>
                    <a:cubicBezTo>
                      <a:pt x="298" y="1"/>
                      <a:pt x="0" y="298"/>
                      <a:pt x="0" y="667"/>
                    </a:cubicBezTo>
                    <a:cubicBezTo>
                      <a:pt x="0" y="1036"/>
                      <a:pt x="298" y="1346"/>
                      <a:pt x="667" y="1346"/>
                    </a:cubicBezTo>
                    <a:lnTo>
                      <a:pt x="11037" y="1346"/>
                    </a:lnTo>
                    <a:cubicBezTo>
                      <a:pt x="11406" y="1346"/>
                      <a:pt x="11704" y="1036"/>
                      <a:pt x="11704" y="667"/>
                    </a:cubicBezTo>
                    <a:cubicBezTo>
                      <a:pt x="11704" y="298"/>
                      <a:pt x="11406" y="1"/>
                      <a:pt x="11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40"/>
              <p:cNvSpPr/>
              <p:nvPr/>
            </p:nvSpPr>
            <p:spPr>
              <a:xfrm>
                <a:off x="49303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40"/>
              <p:cNvSpPr/>
              <p:nvPr/>
            </p:nvSpPr>
            <p:spPr>
              <a:xfrm>
                <a:off x="49550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70" y="0"/>
                    </a:moveTo>
                    <a:cubicBezTo>
                      <a:pt x="264" y="0"/>
                      <a:pt x="257" y="0"/>
                      <a:pt x="250" y="1"/>
                    </a:cubicBez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94"/>
                      <a:pt x="108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15"/>
                      <a:pt x="404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40"/>
              <p:cNvSpPr/>
              <p:nvPr/>
            </p:nvSpPr>
            <p:spPr>
              <a:xfrm>
                <a:off x="4979475" y="1418450"/>
                <a:ext cx="131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5" y="513"/>
                      <a:pt x="525" y="394"/>
                      <a:pt x="525" y="251"/>
                    </a:cubicBezTo>
                    <a:cubicBezTo>
                      <a:pt x="525" y="115"/>
                      <a:pt x="416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0"/>
              <p:cNvSpPr/>
              <p:nvPr/>
            </p:nvSpPr>
            <p:spPr>
              <a:xfrm>
                <a:off x="50041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6" y="513"/>
                      <a:pt x="513" y="394"/>
                      <a:pt x="513" y="251"/>
                    </a:cubicBezTo>
                    <a:cubicBezTo>
                      <a:pt x="513" y="115"/>
                      <a:pt x="415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0"/>
              <p:cNvSpPr/>
              <p:nvPr/>
            </p:nvSpPr>
            <p:spPr>
              <a:xfrm>
                <a:off x="50289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62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62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0"/>
              <p:cNvSpPr/>
              <p:nvPr/>
            </p:nvSpPr>
            <p:spPr>
              <a:xfrm>
                <a:off x="50536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07" y="1"/>
                      <a:pt x="0" y="108"/>
                      <a:pt x="0" y="251"/>
                    </a:cubicBezTo>
                    <a:cubicBezTo>
                      <a:pt x="0" y="394"/>
                      <a:pt x="107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0"/>
              <p:cNvSpPr/>
              <p:nvPr/>
            </p:nvSpPr>
            <p:spPr>
              <a:xfrm>
                <a:off x="5078000" y="1418450"/>
                <a:ext cx="131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5" y="513"/>
                      <a:pt x="525" y="394"/>
                      <a:pt x="525" y="251"/>
                    </a:cubicBezTo>
                    <a:cubicBezTo>
                      <a:pt x="525" y="115"/>
                      <a:pt x="416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0"/>
              <p:cNvSpPr/>
              <p:nvPr/>
            </p:nvSpPr>
            <p:spPr>
              <a:xfrm>
                <a:off x="51027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6" y="513"/>
                      <a:pt x="513" y="394"/>
                      <a:pt x="513" y="251"/>
                    </a:cubicBezTo>
                    <a:cubicBezTo>
                      <a:pt x="513" y="115"/>
                      <a:pt x="415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0"/>
              <p:cNvSpPr/>
              <p:nvPr/>
            </p:nvSpPr>
            <p:spPr>
              <a:xfrm>
                <a:off x="512742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0" y="0"/>
                    </a:moveTo>
                    <a:cubicBezTo>
                      <a:pt x="274" y="0"/>
                      <a:pt x="268" y="0"/>
                      <a:pt x="262" y="1"/>
                    </a:cubicBez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62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15"/>
                      <a:pt x="404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40"/>
              <p:cNvSpPr/>
              <p:nvPr/>
            </p:nvSpPr>
            <p:spPr>
              <a:xfrm>
                <a:off x="4916075" y="1478575"/>
                <a:ext cx="2384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9538" h="537" extrusionOk="0">
                    <a:moveTo>
                      <a:pt x="84" y="1"/>
                    </a:moveTo>
                    <a:lnTo>
                      <a:pt x="1" y="537"/>
                    </a:lnTo>
                    <a:lnTo>
                      <a:pt x="9538" y="537"/>
                    </a:lnTo>
                    <a:lnTo>
                      <a:pt x="94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3" name="Google Shape;1873;p40"/>
          <p:cNvGrpSpPr/>
          <p:nvPr/>
        </p:nvGrpSpPr>
        <p:grpSpPr>
          <a:xfrm rot="-1027852">
            <a:off x="7003724" y="254807"/>
            <a:ext cx="1513088" cy="1945797"/>
            <a:chOff x="5679575" y="2433925"/>
            <a:chExt cx="502750" cy="646525"/>
          </a:xfrm>
        </p:grpSpPr>
        <p:sp>
          <p:nvSpPr>
            <p:cNvPr id="1874" name="Google Shape;1874;p40"/>
            <p:cNvSpPr/>
            <p:nvPr/>
          </p:nvSpPr>
          <p:spPr>
            <a:xfrm>
              <a:off x="5679575" y="2433925"/>
              <a:ext cx="502750" cy="646525"/>
            </a:xfrm>
            <a:custGeom>
              <a:avLst/>
              <a:gdLst/>
              <a:ahLst/>
              <a:cxnLst/>
              <a:rect l="l" t="t" r="r" b="b"/>
              <a:pathLst>
                <a:path w="20110" h="25861" extrusionOk="0">
                  <a:moveTo>
                    <a:pt x="8120" y="0"/>
                  </a:moveTo>
                  <a:lnTo>
                    <a:pt x="5370" y="2750"/>
                  </a:lnTo>
                  <a:lnTo>
                    <a:pt x="5370" y="3548"/>
                  </a:lnTo>
                  <a:cubicBezTo>
                    <a:pt x="5358" y="3536"/>
                    <a:pt x="5334" y="3536"/>
                    <a:pt x="5322" y="3536"/>
                  </a:cubicBezTo>
                  <a:cubicBezTo>
                    <a:pt x="4691" y="3536"/>
                    <a:pt x="4179" y="4048"/>
                    <a:pt x="4179" y="4679"/>
                  </a:cubicBezTo>
                  <a:cubicBezTo>
                    <a:pt x="4179" y="5310"/>
                    <a:pt x="4691" y="5822"/>
                    <a:pt x="5322" y="5822"/>
                  </a:cubicBezTo>
                  <a:lnTo>
                    <a:pt x="5370" y="5822"/>
                  </a:lnTo>
                  <a:lnTo>
                    <a:pt x="5370" y="6620"/>
                  </a:lnTo>
                  <a:lnTo>
                    <a:pt x="6299" y="7537"/>
                  </a:lnTo>
                  <a:lnTo>
                    <a:pt x="6168" y="8930"/>
                  </a:lnTo>
                  <a:cubicBezTo>
                    <a:pt x="6144" y="8930"/>
                    <a:pt x="6108" y="8918"/>
                    <a:pt x="6072" y="8918"/>
                  </a:cubicBezTo>
                  <a:cubicBezTo>
                    <a:pt x="5418" y="8918"/>
                    <a:pt x="4858" y="9311"/>
                    <a:pt x="4596" y="9870"/>
                  </a:cubicBezTo>
                  <a:lnTo>
                    <a:pt x="3524" y="9870"/>
                  </a:lnTo>
                  <a:lnTo>
                    <a:pt x="1298" y="12299"/>
                  </a:lnTo>
                  <a:lnTo>
                    <a:pt x="1298" y="15276"/>
                  </a:lnTo>
                  <a:lnTo>
                    <a:pt x="1155" y="15276"/>
                  </a:lnTo>
                  <a:cubicBezTo>
                    <a:pt x="941" y="15276"/>
                    <a:pt x="774" y="15443"/>
                    <a:pt x="774" y="15657"/>
                  </a:cubicBezTo>
                  <a:cubicBezTo>
                    <a:pt x="774" y="15859"/>
                    <a:pt x="941" y="16038"/>
                    <a:pt x="1155" y="16038"/>
                  </a:cubicBezTo>
                  <a:lnTo>
                    <a:pt x="1334" y="16038"/>
                  </a:lnTo>
                  <a:cubicBezTo>
                    <a:pt x="1369" y="16240"/>
                    <a:pt x="1500" y="16419"/>
                    <a:pt x="1679" y="16526"/>
                  </a:cubicBezTo>
                  <a:cubicBezTo>
                    <a:pt x="726" y="16705"/>
                    <a:pt x="0" y="17538"/>
                    <a:pt x="0" y="18538"/>
                  </a:cubicBezTo>
                  <a:lnTo>
                    <a:pt x="1131" y="18538"/>
                  </a:lnTo>
                  <a:cubicBezTo>
                    <a:pt x="1131" y="18038"/>
                    <a:pt x="1548" y="17633"/>
                    <a:pt x="2048" y="17633"/>
                  </a:cubicBezTo>
                  <a:cubicBezTo>
                    <a:pt x="2548" y="17633"/>
                    <a:pt x="2953" y="18038"/>
                    <a:pt x="2953" y="18538"/>
                  </a:cubicBezTo>
                  <a:lnTo>
                    <a:pt x="4096" y="18538"/>
                  </a:lnTo>
                  <a:cubicBezTo>
                    <a:pt x="4096" y="17538"/>
                    <a:pt x="3370" y="16705"/>
                    <a:pt x="2417" y="16526"/>
                  </a:cubicBezTo>
                  <a:cubicBezTo>
                    <a:pt x="2596" y="16419"/>
                    <a:pt x="2715" y="16240"/>
                    <a:pt x="2751" y="16038"/>
                  </a:cubicBezTo>
                  <a:lnTo>
                    <a:pt x="2941" y="16038"/>
                  </a:lnTo>
                  <a:cubicBezTo>
                    <a:pt x="3143" y="16038"/>
                    <a:pt x="3322" y="15859"/>
                    <a:pt x="3322" y="15657"/>
                  </a:cubicBezTo>
                  <a:cubicBezTo>
                    <a:pt x="3322" y="15443"/>
                    <a:pt x="3143" y="15276"/>
                    <a:pt x="2941" y="15276"/>
                  </a:cubicBezTo>
                  <a:lnTo>
                    <a:pt x="2727" y="15276"/>
                  </a:lnTo>
                  <a:lnTo>
                    <a:pt x="2727" y="12847"/>
                  </a:lnTo>
                  <a:lnTo>
                    <a:pt x="4155" y="11287"/>
                  </a:lnTo>
                  <a:lnTo>
                    <a:pt x="4632" y="11287"/>
                  </a:lnTo>
                  <a:cubicBezTo>
                    <a:pt x="4870" y="11763"/>
                    <a:pt x="5334" y="12097"/>
                    <a:pt x="5882" y="12168"/>
                  </a:cubicBezTo>
                  <a:lnTo>
                    <a:pt x="5810" y="13026"/>
                  </a:lnTo>
                  <a:lnTo>
                    <a:pt x="5727" y="13859"/>
                  </a:lnTo>
                  <a:lnTo>
                    <a:pt x="5263" y="19181"/>
                  </a:lnTo>
                  <a:lnTo>
                    <a:pt x="6287" y="19181"/>
                  </a:lnTo>
                  <a:lnTo>
                    <a:pt x="6287" y="20288"/>
                  </a:lnTo>
                  <a:lnTo>
                    <a:pt x="6156" y="20288"/>
                  </a:lnTo>
                  <a:cubicBezTo>
                    <a:pt x="5989" y="20288"/>
                    <a:pt x="5846" y="20419"/>
                    <a:pt x="5846" y="20586"/>
                  </a:cubicBezTo>
                  <a:cubicBezTo>
                    <a:pt x="5846" y="20753"/>
                    <a:pt x="5989" y="20896"/>
                    <a:pt x="6156" y="20896"/>
                  </a:cubicBezTo>
                  <a:lnTo>
                    <a:pt x="6287" y="20896"/>
                  </a:lnTo>
                  <a:lnTo>
                    <a:pt x="6287" y="22158"/>
                  </a:lnTo>
                  <a:cubicBezTo>
                    <a:pt x="6084" y="22324"/>
                    <a:pt x="5941" y="22562"/>
                    <a:pt x="5906" y="22824"/>
                  </a:cubicBezTo>
                  <a:lnTo>
                    <a:pt x="5537" y="22824"/>
                  </a:lnTo>
                  <a:cubicBezTo>
                    <a:pt x="5144" y="22824"/>
                    <a:pt x="4822" y="23146"/>
                    <a:pt x="4822" y="23539"/>
                  </a:cubicBezTo>
                  <a:lnTo>
                    <a:pt x="4822" y="23634"/>
                  </a:lnTo>
                  <a:cubicBezTo>
                    <a:pt x="4548" y="23634"/>
                    <a:pt x="4322" y="23860"/>
                    <a:pt x="4322" y="24134"/>
                  </a:cubicBezTo>
                  <a:cubicBezTo>
                    <a:pt x="4322" y="24420"/>
                    <a:pt x="4548" y="24646"/>
                    <a:pt x="4822" y="24646"/>
                  </a:cubicBezTo>
                  <a:lnTo>
                    <a:pt x="4822" y="25075"/>
                  </a:lnTo>
                  <a:lnTo>
                    <a:pt x="4822" y="25860"/>
                  </a:lnTo>
                  <a:lnTo>
                    <a:pt x="9168" y="25860"/>
                  </a:lnTo>
                  <a:lnTo>
                    <a:pt x="9168" y="25075"/>
                  </a:lnTo>
                  <a:lnTo>
                    <a:pt x="9168" y="24646"/>
                  </a:lnTo>
                  <a:cubicBezTo>
                    <a:pt x="9454" y="24646"/>
                    <a:pt x="9680" y="24420"/>
                    <a:pt x="9680" y="24134"/>
                  </a:cubicBezTo>
                  <a:cubicBezTo>
                    <a:pt x="9680" y="23860"/>
                    <a:pt x="9454" y="23634"/>
                    <a:pt x="9168" y="23634"/>
                  </a:cubicBezTo>
                  <a:lnTo>
                    <a:pt x="9168" y="23539"/>
                  </a:lnTo>
                  <a:cubicBezTo>
                    <a:pt x="9168" y="23146"/>
                    <a:pt x="8858" y="22824"/>
                    <a:pt x="8466" y="22824"/>
                  </a:cubicBezTo>
                  <a:lnTo>
                    <a:pt x="8096" y="22824"/>
                  </a:lnTo>
                  <a:cubicBezTo>
                    <a:pt x="8049" y="22562"/>
                    <a:pt x="7906" y="22324"/>
                    <a:pt x="7704" y="22158"/>
                  </a:cubicBezTo>
                  <a:lnTo>
                    <a:pt x="7704" y="20896"/>
                  </a:lnTo>
                  <a:lnTo>
                    <a:pt x="7846" y="20896"/>
                  </a:lnTo>
                  <a:cubicBezTo>
                    <a:pt x="8013" y="20896"/>
                    <a:pt x="8144" y="20753"/>
                    <a:pt x="8144" y="20586"/>
                  </a:cubicBezTo>
                  <a:cubicBezTo>
                    <a:pt x="8144" y="20419"/>
                    <a:pt x="8013" y="20288"/>
                    <a:pt x="7846" y="20288"/>
                  </a:cubicBezTo>
                  <a:lnTo>
                    <a:pt x="7704" y="20288"/>
                  </a:lnTo>
                  <a:lnTo>
                    <a:pt x="7704" y="19181"/>
                  </a:lnTo>
                  <a:lnTo>
                    <a:pt x="12406" y="19181"/>
                  </a:lnTo>
                  <a:lnTo>
                    <a:pt x="12406" y="20288"/>
                  </a:lnTo>
                  <a:lnTo>
                    <a:pt x="12264" y="20288"/>
                  </a:lnTo>
                  <a:cubicBezTo>
                    <a:pt x="12097" y="20288"/>
                    <a:pt x="11966" y="20419"/>
                    <a:pt x="11966" y="20586"/>
                  </a:cubicBezTo>
                  <a:cubicBezTo>
                    <a:pt x="11966" y="20753"/>
                    <a:pt x="12097" y="20896"/>
                    <a:pt x="12264" y="20896"/>
                  </a:cubicBezTo>
                  <a:lnTo>
                    <a:pt x="12406" y="20896"/>
                  </a:lnTo>
                  <a:lnTo>
                    <a:pt x="12406" y="22158"/>
                  </a:lnTo>
                  <a:cubicBezTo>
                    <a:pt x="12204" y="22324"/>
                    <a:pt x="12061" y="22562"/>
                    <a:pt x="12014" y="22824"/>
                  </a:cubicBezTo>
                  <a:lnTo>
                    <a:pt x="11656" y="22824"/>
                  </a:lnTo>
                  <a:cubicBezTo>
                    <a:pt x="11263" y="22824"/>
                    <a:pt x="10942" y="23146"/>
                    <a:pt x="10942" y="23539"/>
                  </a:cubicBezTo>
                  <a:lnTo>
                    <a:pt x="10942" y="23634"/>
                  </a:lnTo>
                  <a:cubicBezTo>
                    <a:pt x="10668" y="23634"/>
                    <a:pt x="10430" y="23860"/>
                    <a:pt x="10430" y="24134"/>
                  </a:cubicBezTo>
                  <a:cubicBezTo>
                    <a:pt x="10430" y="24420"/>
                    <a:pt x="10656" y="24646"/>
                    <a:pt x="10942" y="24646"/>
                  </a:cubicBezTo>
                  <a:lnTo>
                    <a:pt x="10942" y="25075"/>
                  </a:lnTo>
                  <a:lnTo>
                    <a:pt x="10942" y="25860"/>
                  </a:lnTo>
                  <a:lnTo>
                    <a:pt x="15288" y="25860"/>
                  </a:lnTo>
                  <a:lnTo>
                    <a:pt x="15288" y="25075"/>
                  </a:lnTo>
                  <a:lnTo>
                    <a:pt x="15288" y="24646"/>
                  </a:lnTo>
                  <a:cubicBezTo>
                    <a:pt x="15574" y="24646"/>
                    <a:pt x="15800" y="24420"/>
                    <a:pt x="15800" y="24134"/>
                  </a:cubicBezTo>
                  <a:cubicBezTo>
                    <a:pt x="15800" y="23860"/>
                    <a:pt x="15574" y="23634"/>
                    <a:pt x="15288" y="23634"/>
                  </a:cubicBezTo>
                  <a:lnTo>
                    <a:pt x="15288" y="23539"/>
                  </a:lnTo>
                  <a:cubicBezTo>
                    <a:pt x="15288" y="23146"/>
                    <a:pt x="14966" y="22824"/>
                    <a:pt x="14585" y="22824"/>
                  </a:cubicBezTo>
                  <a:lnTo>
                    <a:pt x="14216" y="22824"/>
                  </a:lnTo>
                  <a:cubicBezTo>
                    <a:pt x="14169" y="22562"/>
                    <a:pt x="14026" y="22324"/>
                    <a:pt x="13823" y="22158"/>
                  </a:cubicBezTo>
                  <a:lnTo>
                    <a:pt x="13823" y="20896"/>
                  </a:lnTo>
                  <a:lnTo>
                    <a:pt x="13966" y="20896"/>
                  </a:lnTo>
                  <a:cubicBezTo>
                    <a:pt x="14133" y="20896"/>
                    <a:pt x="14264" y="20753"/>
                    <a:pt x="14264" y="20586"/>
                  </a:cubicBezTo>
                  <a:cubicBezTo>
                    <a:pt x="14264" y="20419"/>
                    <a:pt x="14133" y="20288"/>
                    <a:pt x="13966" y="20288"/>
                  </a:cubicBezTo>
                  <a:lnTo>
                    <a:pt x="13823" y="20288"/>
                  </a:lnTo>
                  <a:lnTo>
                    <a:pt x="13823" y="19181"/>
                  </a:lnTo>
                  <a:lnTo>
                    <a:pt x="14859" y="19181"/>
                  </a:lnTo>
                  <a:lnTo>
                    <a:pt x="14359" y="13657"/>
                  </a:lnTo>
                  <a:lnTo>
                    <a:pt x="14311" y="13026"/>
                  </a:lnTo>
                  <a:lnTo>
                    <a:pt x="14228" y="12168"/>
                  </a:lnTo>
                  <a:cubicBezTo>
                    <a:pt x="14776" y="12097"/>
                    <a:pt x="15240" y="11763"/>
                    <a:pt x="15490" y="11287"/>
                  </a:cubicBezTo>
                  <a:lnTo>
                    <a:pt x="15966" y="11287"/>
                  </a:lnTo>
                  <a:lnTo>
                    <a:pt x="17395" y="12847"/>
                  </a:lnTo>
                  <a:lnTo>
                    <a:pt x="17395" y="15276"/>
                  </a:lnTo>
                  <a:lnTo>
                    <a:pt x="17169" y="15276"/>
                  </a:lnTo>
                  <a:cubicBezTo>
                    <a:pt x="16967" y="15276"/>
                    <a:pt x="16800" y="15443"/>
                    <a:pt x="16800" y="15657"/>
                  </a:cubicBezTo>
                  <a:cubicBezTo>
                    <a:pt x="16800" y="15859"/>
                    <a:pt x="16967" y="16038"/>
                    <a:pt x="17169" y="16038"/>
                  </a:cubicBezTo>
                  <a:lnTo>
                    <a:pt x="17359" y="16038"/>
                  </a:lnTo>
                  <a:cubicBezTo>
                    <a:pt x="17395" y="16240"/>
                    <a:pt x="17526" y="16419"/>
                    <a:pt x="17693" y="16526"/>
                  </a:cubicBezTo>
                  <a:cubicBezTo>
                    <a:pt x="16752" y="16705"/>
                    <a:pt x="16026" y="17538"/>
                    <a:pt x="16026" y="18538"/>
                  </a:cubicBezTo>
                  <a:lnTo>
                    <a:pt x="17157" y="18538"/>
                  </a:lnTo>
                  <a:cubicBezTo>
                    <a:pt x="17157" y="18038"/>
                    <a:pt x="17562" y="17633"/>
                    <a:pt x="18074" y="17633"/>
                  </a:cubicBezTo>
                  <a:cubicBezTo>
                    <a:pt x="18574" y="17633"/>
                    <a:pt x="18979" y="18038"/>
                    <a:pt x="18979" y="18538"/>
                  </a:cubicBezTo>
                  <a:lnTo>
                    <a:pt x="20110" y="18538"/>
                  </a:lnTo>
                  <a:cubicBezTo>
                    <a:pt x="20110" y="17538"/>
                    <a:pt x="19384" y="16705"/>
                    <a:pt x="18431" y="16526"/>
                  </a:cubicBezTo>
                  <a:cubicBezTo>
                    <a:pt x="18610" y="16419"/>
                    <a:pt x="18741" y="16240"/>
                    <a:pt x="18776" y="16026"/>
                  </a:cubicBezTo>
                  <a:lnTo>
                    <a:pt x="18955" y="16026"/>
                  </a:lnTo>
                  <a:cubicBezTo>
                    <a:pt x="19169" y="16026"/>
                    <a:pt x="19336" y="15859"/>
                    <a:pt x="19336" y="15657"/>
                  </a:cubicBezTo>
                  <a:cubicBezTo>
                    <a:pt x="19336" y="15443"/>
                    <a:pt x="19169" y="15276"/>
                    <a:pt x="18955" y="15276"/>
                  </a:cubicBezTo>
                  <a:lnTo>
                    <a:pt x="18800" y="15276"/>
                  </a:lnTo>
                  <a:lnTo>
                    <a:pt x="18800" y="12287"/>
                  </a:lnTo>
                  <a:lnTo>
                    <a:pt x="16574" y="9870"/>
                  </a:lnTo>
                  <a:lnTo>
                    <a:pt x="15514" y="9870"/>
                  </a:lnTo>
                  <a:cubicBezTo>
                    <a:pt x="15252" y="9311"/>
                    <a:pt x="14692" y="8918"/>
                    <a:pt x="14026" y="8918"/>
                  </a:cubicBezTo>
                  <a:cubicBezTo>
                    <a:pt x="14002" y="8918"/>
                    <a:pt x="13966" y="8918"/>
                    <a:pt x="13942" y="8930"/>
                  </a:cubicBezTo>
                  <a:lnTo>
                    <a:pt x="13811" y="7537"/>
                  </a:lnTo>
                  <a:lnTo>
                    <a:pt x="14728" y="6620"/>
                  </a:lnTo>
                  <a:lnTo>
                    <a:pt x="14728" y="5822"/>
                  </a:lnTo>
                  <a:lnTo>
                    <a:pt x="14788" y="5822"/>
                  </a:lnTo>
                  <a:cubicBezTo>
                    <a:pt x="15419" y="5822"/>
                    <a:pt x="15931" y="5310"/>
                    <a:pt x="15931" y="4679"/>
                  </a:cubicBezTo>
                  <a:cubicBezTo>
                    <a:pt x="15931" y="4048"/>
                    <a:pt x="15419" y="3536"/>
                    <a:pt x="14788" y="3536"/>
                  </a:cubicBezTo>
                  <a:cubicBezTo>
                    <a:pt x="14776" y="3536"/>
                    <a:pt x="14752" y="3536"/>
                    <a:pt x="14728" y="3548"/>
                  </a:cubicBezTo>
                  <a:lnTo>
                    <a:pt x="14728" y="2750"/>
                  </a:lnTo>
                  <a:lnTo>
                    <a:pt x="11990" y="0"/>
                  </a:ln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5" name="Google Shape;1875;p40"/>
            <p:cNvGrpSpPr/>
            <p:nvPr/>
          </p:nvGrpSpPr>
          <p:grpSpPr>
            <a:xfrm>
              <a:off x="5679575" y="2434075"/>
              <a:ext cx="502750" cy="646225"/>
              <a:chOff x="5679575" y="1081525"/>
              <a:chExt cx="502750" cy="646225"/>
            </a:xfrm>
          </p:grpSpPr>
          <p:sp>
            <p:nvSpPr>
              <p:cNvPr id="1876" name="Google Shape;1876;p40"/>
              <p:cNvSpPr/>
              <p:nvPr/>
            </p:nvSpPr>
            <p:spPr>
              <a:xfrm>
                <a:off x="5712900" y="1461625"/>
                <a:ext cx="3575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cubicBezTo>
                      <a:pt x="1" y="1108"/>
                      <a:pt x="322" y="1429"/>
                      <a:pt x="715" y="1429"/>
                    </a:cubicBezTo>
                    <a:cubicBezTo>
                      <a:pt x="1108" y="1429"/>
                      <a:pt x="1429" y="1108"/>
                      <a:pt x="1429" y="715"/>
                    </a:cubicBezTo>
                    <a:cubicBezTo>
                      <a:pt x="1429" y="322"/>
                      <a:pt x="1108" y="0"/>
                      <a:pt x="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40"/>
              <p:cNvSpPr/>
              <p:nvPr/>
            </p:nvSpPr>
            <p:spPr>
              <a:xfrm>
                <a:off x="5712300" y="1328275"/>
                <a:ext cx="135175" cy="135150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5406" extrusionOk="0">
                    <a:moveTo>
                      <a:pt x="2227" y="0"/>
                    </a:moveTo>
                    <a:lnTo>
                      <a:pt x="1" y="2429"/>
                    </a:lnTo>
                    <a:lnTo>
                      <a:pt x="1" y="5406"/>
                    </a:lnTo>
                    <a:lnTo>
                      <a:pt x="1418" y="5406"/>
                    </a:lnTo>
                    <a:lnTo>
                      <a:pt x="1418" y="2977"/>
                    </a:lnTo>
                    <a:lnTo>
                      <a:pt x="2846" y="1417"/>
                    </a:lnTo>
                    <a:lnTo>
                      <a:pt x="5406" y="1417"/>
                    </a:lnTo>
                    <a:lnTo>
                      <a:pt x="5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0"/>
              <p:cNvSpPr/>
              <p:nvPr/>
            </p:nvSpPr>
            <p:spPr>
              <a:xfrm>
                <a:off x="5790900" y="1304450"/>
                <a:ext cx="81275" cy="81600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3264" extrusionOk="0">
                    <a:moveTo>
                      <a:pt x="1631" y="1"/>
                    </a:moveTo>
                    <a:cubicBezTo>
                      <a:pt x="726" y="1"/>
                      <a:pt x="0" y="739"/>
                      <a:pt x="0" y="1632"/>
                    </a:cubicBezTo>
                    <a:cubicBezTo>
                      <a:pt x="0" y="2537"/>
                      <a:pt x="726" y="3263"/>
                      <a:pt x="1631" y="3263"/>
                    </a:cubicBezTo>
                    <a:cubicBezTo>
                      <a:pt x="2524" y="3263"/>
                      <a:pt x="3251" y="2537"/>
                      <a:pt x="3251" y="1632"/>
                    </a:cubicBezTo>
                    <a:cubicBezTo>
                      <a:pt x="3251" y="739"/>
                      <a:pt x="2524" y="1"/>
                      <a:pt x="16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40"/>
              <p:cNvSpPr/>
              <p:nvPr/>
            </p:nvSpPr>
            <p:spPr>
              <a:xfrm>
                <a:off x="5698925" y="1463400"/>
                <a:ext cx="637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751" extrusionOk="0">
                    <a:moveTo>
                      <a:pt x="381" y="1"/>
                    </a:moveTo>
                    <a:cubicBezTo>
                      <a:pt x="167" y="1"/>
                      <a:pt x="0" y="167"/>
                      <a:pt x="0" y="382"/>
                    </a:cubicBezTo>
                    <a:cubicBezTo>
                      <a:pt x="0" y="584"/>
                      <a:pt x="167" y="751"/>
                      <a:pt x="381" y="751"/>
                    </a:cubicBezTo>
                    <a:lnTo>
                      <a:pt x="2167" y="751"/>
                    </a:lnTo>
                    <a:cubicBezTo>
                      <a:pt x="2381" y="751"/>
                      <a:pt x="2548" y="584"/>
                      <a:pt x="2548" y="382"/>
                    </a:cubicBezTo>
                    <a:cubicBezTo>
                      <a:pt x="2548" y="167"/>
                      <a:pt x="2381" y="1"/>
                      <a:pt x="21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40"/>
              <p:cNvSpPr/>
              <p:nvPr/>
            </p:nvSpPr>
            <p:spPr>
              <a:xfrm>
                <a:off x="5679575" y="1493775"/>
                <a:ext cx="1024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2049" extrusionOk="0">
                    <a:moveTo>
                      <a:pt x="2048" y="0"/>
                    </a:moveTo>
                    <a:cubicBezTo>
                      <a:pt x="917" y="0"/>
                      <a:pt x="0" y="917"/>
                      <a:pt x="0" y="2048"/>
                    </a:cubicBezTo>
                    <a:lnTo>
                      <a:pt x="1143" y="2048"/>
                    </a:lnTo>
                    <a:cubicBezTo>
                      <a:pt x="1143" y="1548"/>
                      <a:pt x="1548" y="1131"/>
                      <a:pt x="2048" y="1131"/>
                    </a:cubicBezTo>
                    <a:cubicBezTo>
                      <a:pt x="2548" y="1131"/>
                      <a:pt x="2965" y="1548"/>
                      <a:pt x="2965" y="2048"/>
                    </a:cubicBezTo>
                    <a:lnTo>
                      <a:pt x="4096" y="2048"/>
                    </a:lnTo>
                    <a:cubicBezTo>
                      <a:pt x="4096" y="917"/>
                      <a:pt x="3179" y="0"/>
                      <a:pt x="20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0"/>
              <p:cNvSpPr/>
              <p:nvPr/>
            </p:nvSpPr>
            <p:spPr>
              <a:xfrm>
                <a:off x="5811125" y="1325000"/>
                <a:ext cx="40800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20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cubicBezTo>
                      <a:pt x="1" y="1262"/>
                      <a:pt x="370" y="1620"/>
                      <a:pt x="822" y="1620"/>
                    </a:cubicBezTo>
                    <a:cubicBezTo>
                      <a:pt x="1263" y="1620"/>
                      <a:pt x="1632" y="1262"/>
                      <a:pt x="1632" y="810"/>
                    </a:cubicBezTo>
                    <a:cubicBezTo>
                      <a:pt x="1632" y="357"/>
                      <a:pt x="1263" y="0"/>
                      <a:pt x="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40"/>
              <p:cNvSpPr/>
              <p:nvPr/>
            </p:nvSpPr>
            <p:spPr>
              <a:xfrm>
                <a:off x="6113250" y="1461625"/>
                <a:ext cx="3575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cubicBezTo>
                      <a:pt x="1" y="1108"/>
                      <a:pt x="322" y="1429"/>
                      <a:pt x="715" y="1429"/>
                    </a:cubicBezTo>
                    <a:cubicBezTo>
                      <a:pt x="1108" y="1429"/>
                      <a:pt x="1429" y="1108"/>
                      <a:pt x="1429" y="715"/>
                    </a:cubicBezTo>
                    <a:cubicBezTo>
                      <a:pt x="1429" y="322"/>
                      <a:pt x="1108" y="0"/>
                      <a:pt x="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40"/>
              <p:cNvSpPr/>
              <p:nvPr/>
            </p:nvSpPr>
            <p:spPr>
              <a:xfrm>
                <a:off x="6014725" y="1328275"/>
                <a:ext cx="134875" cy="135150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406" extrusionOk="0">
                    <a:moveTo>
                      <a:pt x="1" y="0"/>
                    </a:moveTo>
                    <a:lnTo>
                      <a:pt x="1" y="1417"/>
                    </a:lnTo>
                    <a:lnTo>
                      <a:pt x="2549" y="1417"/>
                    </a:lnTo>
                    <a:lnTo>
                      <a:pt x="3977" y="2977"/>
                    </a:lnTo>
                    <a:lnTo>
                      <a:pt x="3977" y="5406"/>
                    </a:lnTo>
                    <a:lnTo>
                      <a:pt x="5394" y="5406"/>
                    </a:lnTo>
                    <a:lnTo>
                      <a:pt x="5394" y="2429"/>
                    </a:lnTo>
                    <a:lnTo>
                      <a:pt x="318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0"/>
              <p:cNvSpPr/>
              <p:nvPr/>
            </p:nvSpPr>
            <p:spPr>
              <a:xfrm>
                <a:off x="5989725" y="1304450"/>
                <a:ext cx="81275" cy="81600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3264" extrusionOk="0">
                    <a:moveTo>
                      <a:pt x="1632" y="1"/>
                    </a:moveTo>
                    <a:cubicBezTo>
                      <a:pt x="727" y="1"/>
                      <a:pt x="0" y="739"/>
                      <a:pt x="0" y="1632"/>
                    </a:cubicBezTo>
                    <a:cubicBezTo>
                      <a:pt x="0" y="2537"/>
                      <a:pt x="727" y="3263"/>
                      <a:pt x="1632" y="3263"/>
                    </a:cubicBezTo>
                    <a:cubicBezTo>
                      <a:pt x="2525" y="3263"/>
                      <a:pt x="3251" y="2537"/>
                      <a:pt x="3251" y="1632"/>
                    </a:cubicBezTo>
                    <a:cubicBezTo>
                      <a:pt x="3251" y="739"/>
                      <a:pt x="2525" y="1"/>
                      <a:pt x="16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0"/>
              <p:cNvSpPr/>
              <p:nvPr/>
            </p:nvSpPr>
            <p:spPr>
              <a:xfrm>
                <a:off x="6099250" y="1463400"/>
                <a:ext cx="637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51" extrusionOk="0">
                    <a:moveTo>
                      <a:pt x="382" y="1"/>
                    </a:moveTo>
                    <a:cubicBezTo>
                      <a:pt x="180" y="1"/>
                      <a:pt x="1" y="167"/>
                      <a:pt x="1" y="382"/>
                    </a:cubicBezTo>
                    <a:cubicBezTo>
                      <a:pt x="1" y="584"/>
                      <a:pt x="180" y="751"/>
                      <a:pt x="382" y="751"/>
                    </a:cubicBezTo>
                    <a:lnTo>
                      <a:pt x="2168" y="751"/>
                    </a:lnTo>
                    <a:cubicBezTo>
                      <a:pt x="2382" y="751"/>
                      <a:pt x="2549" y="584"/>
                      <a:pt x="2549" y="382"/>
                    </a:cubicBezTo>
                    <a:cubicBezTo>
                      <a:pt x="2549" y="167"/>
                      <a:pt x="2382" y="1"/>
                      <a:pt x="21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0"/>
              <p:cNvSpPr/>
              <p:nvPr/>
            </p:nvSpPr>
            <p:spPr>
              <a:xfrm>
                <a:off x="6079925" y="1493775"/>
                <a:ext cx="1024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2049" extrusionOk="0">
                    <a:moveTo>
                      <a:pt x="2048" y="0"/>
                    </a:moveTo>
                    <a:cubicBezTo>
                      <a:pt x="929" y="0"/>
                      <a:pt x="12" y="917"/>
                      <a:pt x="0" y="2048"/>
                    </a:cubicBezTo>
                    <a:lnTo>
                      <a:pt x="1143" y="2048"/>
                    </a:lnTo>
                    <a:cubicBezTo>
                      <a:pt x="1143" y="1548"/>
                      <a:pt x="1548" y="1131"/>
                      <a:pt x="2048" y="1131"/>
                    </a:cubicBezTo>
                    <a:cubicBezTo>
                      <a:pt x="2548" y="1131"/>
                      <a:pt x="2965" y="1548"/>
                      <a:pt x="2965" y="2048"/>
                    </a:cubicBezTo>
                    <a:lnTo>
                      <a:pt x="4096" y="2048"/>
                    </a:lnTo>
                    <a:cubicBezTo>
                      <a:pt x="4096" y="917"/>
                      <a:pt x="3179" y="0"/>
                      <a:pt x="20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0"/>
              <p:cNvSpPr/>
              <p:nvPr/>
            </p:nvSpPr>
            <p:spPr>
              <a:xfrm>
                <a:off x="6009975" y="1325000"/>
                <a:ext cx="40800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20" extrusionOk="0">
                    <a:moveTo>
                      <a:pt x="822" y="0"/>
                    </a:moveTo>
                    <a:cubicBezTo>
                      <a:pt x="369" y="0"/>
                      <a:pt x="0" y="357"/>
                      <a:pt x="0" y="810"/>
                    </a:cubicBezTo>
                    <a:cubicBezTo>
                      <a:pt x="0" y="1262"/>
                      <a:pt x="369" y="1620"/>
                      <a:pt x="822" y="1620"/>
                    </a:cubicBezTo>
                    <a:cubicBezTo>
                      <a:pt x="1262" y="1620"/>
                      <a:pt x="1631" y="1262"/>
                      <a:pt x="1631" y="810"/>
                    </a:cubicBezTo>
                    <a:cubicBezTo>
                      <a:pt x="1631" y="357"/>
                      <a:pt x="1262" y="0"/>
                      <a:pt x="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0"/>
              <p:cNvSpPr/>
              <p:nvPr/>
            </p:nvSpPr>
            <p:spPr>
              <a:xfrm>
                <a:off x="5784050" y="1169925"/>
                <a:ext cx="5717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99" extrusionOk="0">
                    <a:moveTo>
                      <a:pt x="1143" y="0"/>
                    </a:moveTo>
                    <a:cubicBezTo>
                      <a:pt x="512" y="0"/>
                      <a:pt x="0" y="524"/>
                      <a:pt x="0" y="1155"/>
                    </a:cubicBezTo>
                    <a:cubicBezTo>
                      <a:pt x="0" y="1786"/>
                      <a:pt x="512" y="2298"/>
                      <a:pt x="1143" y="2298"/>
                    </a:cubicBezTo>
                    <a:cubicBezTo>
                      <a:pt x="1774" y="2298"/>
                      <a:pt x="2286" y="1774"/>
                      <a:pt x="2286" y="1155"/>
                    </a:cubicBezTo>
                    <a:cubicBezTo>
                      <a:pt x="2286" y="512"/>
                      <a:pt x="1774" y="0"/>
                      <a:pt x="1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0"/>
              <p:cNvSpPr/>
              <p:nvPr/>
            </p:nvSpPr>
            <p:spPr>
              <a:xfrm>
                <a:off x="6020675" y="1169925"/>
                <a:ext cx="5747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99" extrusionOk="0">
                    <a:moveTo>
                      <a:pt x="1156" y="0"/>
                    </a:moveTo>
                    <a:cubicBezTo>
                      <a:pt x="525" y="0"/>
                      <a:pt x="1" y="524"/>
                      <a:pt x="1" y="1155"/>
                    </a:cubicBezTo>
                    <a:cubicBezTo>
                      <a:pt x="1" y="1786"/>
                      <a:pt x="525" y="2298"/>
                      <a:pt x="1156" y="2298"/>
                    </a:cubicBezTo>
                    <a:cubicBezTo>
                      <a:pt x="1787" y="2298"/>
                      <a:pt x="2299" y="1774"/>
                      <a:pt x="2299" y="1155"/>
                    </a:cubicBezTo>
                    <a:cubicBezTo>
                      <a:pt x="2299" y="512"/>
                      <a:pt x="1787" y="0"/>
                      <a:pt x="1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0"/>
              <p:cNvSpPr/>
              <p:nvPr/>
            </p:nvSpPr>
            <p:spPr>
              <a:xfrm>
                <a:off x="5836725" y="1528600"/>
                <a:ext cx="35450" cy="1283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5132" extrusionOk="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lnTo>
                      <a:pt x="1" y="4429"/>
                    </a:lnTo>
                    <a:cubicBezTo>
                      <a:pt x="1" y="4822"/>
                      <a:pt x="322" y="5132"/>
                      <a:pt x="715" y="5132"/>
                    </a:cubicBezTo>
                    <a:cubicBezTo>
                      <a:pt x="1108" y="5132"/>
                      <a:pt x="1418" y="4822"/>
                      <a:pt x="1418" y="4429"/>
                    </a:cubicBezTo>
                    <a:lnTo>
                      <a:pt x="1418" y="715"/>
                    </a:lnTo>
                    <a:cubicBezTo>
                      <a:pt x="1418" y="322"/>
                      <a:pt x="1108" y="0"/>
                      <a:pt x="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0"/>
              <p:cNvSpPr/>
              <p:nvPr/>
            </p:nvSpPr>
            <p:spPr>
              <a:xfrm>
                <a:off x="5826600" y="1629200"/>
                <a:ext cx="5600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108" extrusionOk="0">
                    <a:moveTo>
                      <a:pt x="1120" y="0"/>
                    </a:moveTo>
                    <a:cubicBezTo>
                      <a:pt x="501" y="0"/>
                      <a:pt x="1" y="501"/>
                      <a:pt x="1" y="1108"/>
                    </a:cubicBezTo>
                    <a:lnTo>
                      <a:pt x="2239" y="1108"/>
                    </a:lnTo>
                    <a:cubicBezTo>
                      <a:pt x="2239" y="501"/>
                      <a:pt x="1739" y="0"/>
                      <a:pt x="1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40"/>
              <p:cNvSpPr/>
              <p:nvPr/>
            </p:nvSpPr>
            <p:spPr>
              <a:xfrm>
                <a:off x="5787625" y="1672050"/>
                <a:ext cx="253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25" extrusionOk="0">
                    <a:moveTo>
                      <a:pt x="500" y="1"/>
                    </a:moveTo>
                    <a:cubicBezTo>
                      <a:pt x="226" y="1"/>
                      <a:pt x="0" y="239"/>
                      <a:pt x="0" y="513"/>
                    </a:cubicBezTo>
                    <a:cubicBezTo>
                      <a:pt x="0" y="799"/>
                      <a:pt x="226" y="1025"/>
                      <a:pt x="500" y="1025"/>
                    </a:cubicBezTo>
                    <a:cubicBezTo>
                      <a:pt x="786" y="1025"/>
                      <a:pt x="1012" y="799"/>
                      <a:pt x="1012" y="513"/>
                    </a:cubicBezTo>
                    <a:cubicBezTo>
                      <a:pt x="1012" y="239"/>
                      <a:pt x="786" y="1"/>
                      <a:pt x="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40"/>
              <p:cNvSpPr/>
              <p:nvPr/>
            </p:nvSpPr>
            <p:spPr>
              <a:xfrm>
                <a:off x="5896250" y="1672050"/>
                <a:ext cx="253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25" extrusionOk="0">
                    <a:moveTo>
                      <a:pt x="501" y="1"/>
                    </a:moveTo>
                    <a:cubicBezTo>
                      <a:pt x="227" y="1"/>
                      <a:pt x="1" y="239"/>
                      <a:pt x="1" y="513"/>
                    </a:cubicBezTo>
                    <a:cubicBezTo>
                      <a:pt x="1" y="799"/>
                      <a:pt x="227" y="1025"/>
                      <a:pt x="501" y="1025"/>
                    </a:cubicBezTo>
                    <a:cubicBezTo>
                      <a:pt x="787" y="1025"/>
                      <a:pt x="1013" y="799"/>
                      <a:pt x="1013" y="513"/>
                    </a:cubicBezTo>
                    <a:cubicBezTo>
                      <a:pt x="1013" y="239"/>
                      <a:pt x="787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0"/>
              <p:cNvSpPr/>
              <p:nvPr/>
            </p:nvSpPr>
            <p:spPr>
              <a:xfrm>
                <a:off x="5800125" y="1652125"/>
                <a:ext cx="10865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3025" extrusionOk="0">
                    <a:moveTo>
                      <a:pt x="715" y="0"/>
                    </a:moveTo>
                    <a:cubicBezTo>
                      <a:pt x="322" y="0"/>
                      <a:pt x="0" y="322"/>
                      <a:pt x="0" y="715"/>
                    </a:cubicBezTo>
                    <a:lnTo>
                      <a:pt x="0" y="3024"/>
                    </a:lnTo>
                    <a:lnTo>
                      <a:pt x="4346" y="3024"/>
                    </a:lnTo>
                    <a:lnTo>
                      <a:pt x="4346" y="715"/>
                    </a:lnTo>
                    <a:cubicBezTo>
                      <a:pt x="4346" y="322"/>
                      <a:pt x="4036" y="0"/>
                      <a:pt x="36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0"/>
              <p:cNvSpPr/>
              <p:nvPr/>
            </p:nvSpPr>
            <p:spPr>
              <a:xfrm>
                <a:off x="5800125" y="1708375"/>
                <a:ext cx="1086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775" extrusionOk="0">
                    <a:moveTo>
                      <a:pt x="0" y="1"/>
                    </a:moveTo>
                    <a:lnTo>
                      <a:pt x="0" y="774"/>
                    </a:lnTo>
                    <a:lnTo>
                      <a:pt x="4346" y="774"/>
                    </a:lnTo>
                    <a:lnTo>
                      <a:pt x="4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0"/>
              <p:cNvSpPr/>
              <p:nvPr/>
            </p:nvSpPr>
            <p:spPr>
              <a:xfrm>
                <a:off x="5824825" y="1678900"/>
                <a:ext cx="59250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80" extrusionOk="0">
                    <a:moveTo>
                      <a:pt x="1191" y="1"/>
                    </a:moveTo>
                    <a:cubicBezTo>
                      <a:pt x="536" y="1"/>
                      <a:pt x="0" y="525"/>
                      <a:pt x="0" y="1180"/>
                    </a:cubicBezTo>
                    <a:lnTo>
                      <a:pt x="2370" y="1180"/>
                    </a:lnTo>
                    <a:cubicBezTo>
                      <a:pt x="2370" y="525"/>
                      <a:pt x="1846" y="1"/>
                      <a:pt x="11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0"/>
              <p:cNvSpPr/>
              <p:nvPr/>
            </p:nvSpPr>
            <p:spPr>
              <a:xfrm>
                <a:off x="5825725" y="1588425"/>
                <a:ext cx="5747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608" extrusionOk="0">
                    <a:moveTo>
                      <a:pt x="310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477"/>
                      <a:pt x="143" y="608"/>
                      <a:pt x="310" y="608"/>
                    </a:cubicBezTo>
                    <a:lnTo>
                      <a:pt x="2000" y="608"/>
                    </a:lnTo>
                    <a:cubicBezTo>
                      <a:pt x="2167" y="608"/>
                      <a:pt x="2298" y="477"/>
                      <a:pt x="2298" y="310"/>
                    </a:cubicBezTo>
                    <a:cubicBezTo>
                      <a:pt x="2298" y="143"/>
                      <a:pt x="2167" y="0"/>
                      <a:pt x="20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0"/>
              <p:cNvSpPr/>
              <p:nvPr/>
            </p:nvSpPr>
            <p:spPr>
              <a:xfrm>
                <a:off x="5989725" y="1528600"/>
                <a:ext cx="35450" cy="1283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5132" extrusionOk="0">
                    <a:moveTo>
                      <a:pt x="703" y="0"/>
                    </a:moveTo>
                    <a:cubicBezTo>
                      <a:pt x="322" y="0"/>
                      <a:pt x="0" y="322"/>
                      <a:pt x="0" y="715"/>
                    </a:cubicBezTo>
                    <a:lnTo>
                      <a:pt x="0" y="4429"/>
                    </a:lnTo>
                    <a:cubicBezTo>
                      <a:pt x="0" y="4822"/>
                      <a:pt x="322" y="5132"/>
                      <a:pt x="703" y="5132"/>
                    </a:cubicBezTo>
                    <a:cubicBezTo>
                      <a:pt x="1096" y="5132"/>
                      <a:pt x="1417" y="4822"/>
                      <a:pt x="1417" y="4429"/>
                    </a:cubicBezTo>
                    <a:lnTo>
                      <a:pt x="1417" y="715"/>
                    </a:lnTo>
                    <a:cubicBezTo>
                      <a:pt x="1417" y="322"/>
                      <a:pt x="1096" y="0"/>
                      <a:pt x="7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0"/>
              <p:cNvSpPr/>
              <p:nvPr/>
            </p:nvSpPr>
            <p:spPr>
              <a:xfrm>
                <a:off x="5979600" y="1629200"/>
                <a:ext cx="5570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108" extrusionOk="0">
                    <a:moveTo>
                      <a:pt x="1108" y="0"/>
                    </a:moveTo>
                    <a:cubicBezTo>
                      <a:pt x="501" y="0"/>
                      <a:pt x="1" y="501"/>
                      <a:pt x="1" y="1108"/>
                    </a:cubicBezTo>
                    <a:lnTo>
                      <a:pt x="2227" y="1108"/>
                    </a:lnTo>
                    <a:cubicBezTo>
                      <a:pt x="2227" y="501"/>
                      <a:pt x="1727" y="0"/>
                      <a:pt x="11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40"/>
              <p:cNvSpPr/>
              <p:nvPr/>
            </p:nvSpPr>
            <p:spPr>
              <a:xfrm>
                <a:off x="5940325" y="1672050"/>
                <a:ext cx="253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25" extrusionOk="0">
                    <a:moveTo>
                      <a:pt x="512" y="1"/>
                    </a:moveTo>
                    <a:cubicBezTo>
                      <a:pt x="226" y="1"/>
                      <a:pt x="0" y="239"/>
                      <a:pt x="0" y="513"/>
                    </a:cubicBezTo>
                    <a:cubicBezTo>
                      <a:pt x="0" y="799"/>
                      <a:pt x="226" y="1025"/>
                      <a:pt x="512" y="1025"/>
                    </a:cubicBezTo>
                    <a:cubicBezTo>
                      <a:pt x="786" y="1025"/>
                      <a:pt x="1012" y="799"/>
                      <a:pt x="1012" y="513"/>
                    </a:cubicBezTo>
                    <a:cubicBezTo>
                      <a:pt x="1012" y="239"/>
                      <a:pt x="786" y="1"/>
                      <a:pt x="5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40"/>
              <p:cNvSpPr/>
              <p:nvPr/>
            </p:nvSpPr>
            <p:spPr>
              <a:xfrm>
                <a:off x="6048950" y="1672050"/>
                <a:ext cx="253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25" extrusionOk="0">
                    <a:moveTo>
                      <a:pt x="513" y="1"/>
                    </a:moveTo>
                    <a:cubicBezTo>
                      <a:pt x="227" y="1"/>
                      <a:pt x="1" y="239"/>
                      <a:pt x="1" y="513"/>
                    </a:cubicBezTo>
                    <a:cubicBezTo>
                      <a:pt x="1" y="799"/>
                      <a:pt x="227" y="1025"/>
                      <a:pt x="513" y="1025"/>
                    </a:cubicBezTo>
                    <a:cubicBezTo>
                      <a:pt x="787" y="1025"/>
                      <a:pt x="1013" y="799"/>
                      <a:pt x="1013" y="513"/>
                    </a:cubicBezTo>
                    <a:cubicBezTo>
                      <a:pt x="1013" y="239"/>
                      <a:pt x="787" y="1"/>
                      <a:pt x="5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0"/>
              <p:cNvSpPr/>
              <p:nvPr/>
            </p:nvSpPr>
            <p:spPr>
              <a:xfrm>
                <a:off x="5953125" y="1652125"/>
                <a:ext cx="10865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3025" extrusionOk="0">
                    <a:moveTo>
                      <a:pt x="702" y="0"/>
                    </a:moveTo>
                    <a:cubicBezTo>
                      <a:pt x="321" y="0"/>
                      <a:pt x="0" y="322"/>
                      <a:pt x="0" y="715"/>
                    </a:cubicBezTo>
                    <a:lnTo>
                      <a:pt x="0" y="3024"/>
                    </a:lnTo>
                    <a:lnTo>
                      <a:pt x="4346" y="3024"/>
                    </a:lnTo>
                    <a:lnTo>
                      <a:pt x="4346" y="715"/>
                    </a:lnTo>
                    <a:cubicBezTo>
                      <a:pt x="4346" y="322"/>
                      <a:pt x="4024" y="0"/>
                      <a:pt x="36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0"/>
              <p:cNvSpPr/>
              <p:nvPr/>
            </p:nvSpPr>
            <p:spPr>
              <a:xfrm>
                <a:off x="5953125" y="1708375"/>
                <a:ext cx="1086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775" extrusionOk="0">
                    <a:moveTo>
                      <a:pt x="0" y="1"/>
                    </a:moveTo>
                    <a:lnTo>
                      <a:pt x="0" y="774"/>
                    </a:lnTo>
                    <a:lnTo>
                      <a:pt x="4346" y="774"/>
                    </a:lnTo>
                    <a:lnTo>
                      <a:pt x="4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0"/>
              <p:cNvSpPr/>
              <p:nvPr/>
            </p:nvSpPr>
            <p:spPr>
              <a:xfrm>
                <a:off x="5977825" y="1678900"/>
                <a:ext cx="59250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80" extrusionOk="0">
                    <a:moveTo>
                      <a:pt x="1179" y="1"/>
                    </a:moveTo>
                    <a:cubicBezTo>
                      <a:pt x="524" y="1"/>
                      <a:pt x="0" y="525"/>
                      <a:pt x="0" y="1180"/>
                    </a:cubicBezTo>
                    <a:lnTo>
                      <a:pt x="2370" y="1180"/>
                    </a:lnTo>
                    <a:cubicBezTo>
                      <a:pt x="2370" y="525"/>
                      <a:pt x="1834" y="1"/>
                      <a:pt x="11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0"/>
              <p:cNvSpPr/>
              <p:nvPr/>
            </p:nvSpPr>
            <p:spPr>
              <a:xfrm>
                <a:off x="5978700" y="1588425"/>
                <a:ext cx="5747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608" extrusionOk="0">
                    <a:moveTo>
                      <a:pt x="299" y="0"/>
                    </a:moveTo>
                    <a:cubicBezTo>
                      <a:pt x="132" y="0"/>
                      <a:pt x="1" y="143"/>
                      <a:pt x="1" y="310"/>
                    </a:cubicBezTo>
                    <a:cubicBezTo>
                      <a:pt x="1" y="477"/>
                      <a:pt x="132" y="608"/>
                      <a:pt x="299" y="608"/>
                    </a:cubicBezTo>
                    <a:lnTo>
                      <a:pt x="1989" y="608"/>
                    </a:lnTo>
                    <a:cubicBezTo>
                      <a:pt x="2168" y="608"/>
                      <a:pt x="2299" y="477"/>
                      <a:pt x="2299" y="310"/>
                    </a:cubicBezTo>
                    <a:cubicBezTo>
                      <a:pt x="2299" y="143"/>
                      <a:pt x="2156" y="0"/>
                      <a:pt x="19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0"/>
              <p:cNvSpPr/>
              <p:nvPr/>
            </p:nvSpPr>
            <p:spPr>
              <a:xfrm>
                <a:off x="5811125" y="1250275"/>
                <a:ext cx="239650" cy="310775"/>
              </a:xfrm>
              <a:custGeom>
                <a:avLst/>
                <a:gdLst/>
                <a:ahLst/>
                <a:cxnLst/>
                <a:rect l="l" t="t" r="r" b="b"/>
                <a:pathLst>
                  <a:path w="9586" h="12431" extrusionOk="0">
                    <a:moveTo>
                      <a:pt x="1108" y="1"/>
                    </a:moveTo>
                    <a:lnTo>
                      <a:pt x="1" y="12431"/>
                    </a:lnTo>
                    <a:lnTo>
                      <a:pt x="9585" y="12431"/>
                    </a:lnTo>
                    <a:lnTo>
                      <a:pt x="84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40"/>
              <p:cNvSpPr/>
              <p:nvPr/>
            </p:nvSpPr>
            <p:spPr>
              <a:xfrm>
                <a:off x="5856975" y="1216050"/>
                <a:ext cx="1479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6883" extrusionOk="0">
                    <a:moveTo>
                      <a:pt x="631" y="1"/>
                    </a:moveTo>
                    <a:cubicBezTo>
                      <a:pt x="286" y="1"/>
                      <a:pt x="0" y="286"/>
                      <a:pt x="0" y="632"/>
                    </a:cubicBezTo>
                    <a:lnTo>
                      <a:pt x="0" y="6251"/>
                    </a:lnTo>
                    <a:cubicBezTo>
                      <a:pt x="0" y="6597"/>
                      <a:pt x="286" y="6882"/>
                      <a:pt x="631" y="6882"/>
                    </a:cubicBezTo>
                    <a:lnTo>
                      <a:pt x="5287" y="6882"/>
                    </a:lnTo>
                    <a:cubicBezTo>
                      <a:pt x="5632" y="6882"/>
                      <a:pt x="5918" y="6597"/>
                      <a:pt x="5918" y="6251"/>
                    </a:cubicBezTo>
                    <a:lnTo>
                      <a:pt x="5918" y="632"/>
                    </a:lnTo>
                    <a:cubicBezTo>
                      <a:pt x="5918" y="286"/>
                      <a:pt x="5632" y="1"/>
                      <a:pt x="5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40"/>
              <p:cNvSpPr/>
              <p:nvPr/>
            </p:nvSpPr>
            <p:spPr>
              <a:xfrm>
                <a:off x="5814100" y="1081525"/>
                <a:ext cx="234000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9371" extrusionOk="0">
                    <a:moveTo>
                      <a:pt x="2739" y="0"/>
                    </a:moveTo>
                    <a:lnTo>
                      <a:pt x="1" y="2750"/>
                    </a:lnTo>
                    <a:lnTo>
                      <a:pt x="1" y="6620"/>
                    </a:lnTo>
                    <a:lnTo>
                      <a:pt x="2739" y="9370"/>
                    </a:lnTo>
                    <a:lnTo>
                      <a:pt x="6609" y="9370"/>
                    </a:lnTo>
                    <a:lnTo>
                      <a:pt x="9359" y="6620"/>
                    </a:lnTo>
                    <a:lnTo>
                      <a:pt x="9359" y="2750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40"/>
              <p:cNvSpPr/>
              <p:nvPr/>
            </p:nvSpPr>
            <p:spPr>
              <a:xfrm>
                <a:off x="5823025" y="1407150"/>
                <a:ext cx="216125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8645" h="6156" extrusionOk="0">
                    <a:moveTo>
                      <a:pt x="72" y="0"/>
                    </a:moveTo>
                    <a:lnTo>
                      <a:pt x="1" y="834"/>
                    </a:lnTo>
                    <a:lnTo>
                      <a:pt x="3894" y="834"/>
                    </a:lnTo>
                    <a:lnTo>
                      <a:pt x="3894" y="6156"/>
                    </a:lnTo>
                    <a:lnTo>
                      <a:pt x="4740" y="6156"/>
                    </a:lnTo>
                    <a:lnTo>
                      <a:pt x="4740" y="834"/>
                    </a:lnTo>
                    <a:lnTo>
                      <a:pt x="8645" y="834"/>
                    </a:lnTo>
                    <a:lnTo>
                      <a:pt x="85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40"/>
              <p:cNvSpPr/>
              <p:nvPr/>
            </p:nvSpPr>
            <p:spPr>
              <a:xfrm>
                <a:off x="5862025" y="1138675"/>
                <a:ext cx="137850" cy="138125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25" extrusionOk="0">
                    <a:moveTo>
                      <a:pt x="2763" y="0"/>
                    </a:moveTo>
                    <a:cubicBezTo>
                      <a:pt x="1227" y="0"/>
                      <a:pt x="1" y="1238"/>
                      <a:pt x="1" y="2762"/>
                    </a:cubicBezTo>
                    <a:cubicBezTo>
                      <a:pt x="1" y="4286"/>
                      <a:pt x="1239" y="5524"/>
                      <a:pt x="2763" y="5524"/>
                    </a:cubicBezTo>
                    <a:cubicBezTo>
                      <a:pt x="4287" y="5524"/>
                      <a:pt x="5513" y="4286"/>
                      <a:pt x="5513" y="2762"/>
                    </a:cubicBezTo>
                    <a:cubicBezTo>
                      <a:pt x="5513" y="1238"/>
                      <a:pt x="4287" y="0"/>
                      <a:pt x="2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40"/>
              <p:cNvSpPr/>
              <p:nvPr/>
            </p:nvSpPr>
            <p:spPr>
              <a:xfrm>
                <a:off x="5877800" y="1154725"/>
                <a:ext cx="106300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252" extrusionOk="0">
                    <a:moveTo>
                      <a:pt x="2132" y="1"/>
                    </a:moveTo>
                    <a:cubicBezTo>
                      <a:pt x="953" y="1"/>
                      <a:pt x="1" y="953"/>
                      <a:pt x="1" y="2120"/>
                    </a:cubicBezTo>
                    <a:cubicBezTo>
                      <a:pt x="1" y="3299"/>
                      <a:pt x="953" y="4251"/>
                      <a:pt x="2132" y="4251"/>
                    </a:cubicBezTo>
                    <a:cubicBezTo>
                      <a:pt x="3299" y="4251"/>
                      <a:pt x="4251" y="3299"/>
                      <a:pt x="4251" y="2120"/>
                    </a:cubicBezTo>
                    <a:cubicBezTo>
                      <a:pt x="4251" y="953"/>
                      <a:pt x="3299" y="1"/>
                      <a:pt x="21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40"/>
              <p:cNvSpPr/>
              <p:nvPr/>
            </p:nvSpPr>
            <p:spPr>
              <a:xfrm>
                <a:off x="5877800" y="1192825"/>
                <a:ext cx="106300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2728" extrusionOk="0">
                    <a:moveTo>
                      <a:pt x="96" y="1"/>
                    </a:moveTo>
                    <a:cubicBezTo>
                      <a:pt x="36" y="191"/>
                      <a:pt x="1" y="394"/>
                      <a:pt x="1" y="596"/>
                    </a:cubicBezTo>
                    <a:cubicBezTo>
                      <a:pt x="1" y="1775"/>
                      <a:pt x="953" y="2727"/>
                      <a:pt x="2132" y="2727"/>
                    </a:cubicBezTo>
                    <a:cubicBezTo>
                      <a:pt x="3299" y="2727"/>
                      <a:pt x="4251" y="1775"/>
                      <a:pt x="4251" y="596"/>
                    </a:cubicBezTo>
                    <a:cubicBezTo>
                      <a:pt x="4251" y="394"/>
                      <a:pt x="4227" y="191"/>
                      <a:pt x="4168" y="1"/>
                    </a:cubicBezTo>
                    <a:cubicBezTo>
                      <a:pt x="3906" y="870"/>
                      <a:pt x="3096" y="1513"/>
                      <a:pt x="2132" y="1513"/>
                    </a:cubicBezTo>
                    <a:cubicBezTo>
                      <a:pt x="1168" y="1513"/>
                      <a:pt x="346" y="870"/>
                      <a:pt x="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40"/>
              <p:cNvSpPr/>
              <p:nvPr/>
            </p:nvSpPr>
            <p:spPr>
              <a:xfrm>
                <a:off x="5873350" y="1366375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38" y="0"/>
                    </a:moveTo>
                    <a:cubicBezTo>
                      <a:pt x="107" y="0"/>
                      <a:pt x="0" y="119"/>
                      <a:pt x="0" y="250"/>
                    </a:cubicBezTo>
                    <a:cubicBezTo>
                      <a:pt x="0" y="393"/>
                      <a:pt x="107" y="500"/>
                      <a:pt x="238" y="500"/>
                    </a:cubicBezTo>
                    <a:cubicBezTo>
                      <a:pt x="381" y="500"/>
                      <a:pt x="488" y="393"/>
                      <a:pt x="488" y="250"/>
                    </a:cubicBezTo>
                    <a:cubicBezTo>
                      <a:pt x="488" y="119"/>
                      <a:pt x="381" y="0"/>
                      <a:pt x="2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40"/>
              <p:cNvSpPr/>
              <p:nvPr/>
            </p:nvSpPr>
            <p:spPr>
              <a:xfrm>
                <a:off x="5893875" y="1366375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1" y="0"/>
                    </a:moveTo>
                    <a:cubicBezTo>
                      <a:pt x="108" y="0"/>
                      <a:pt x="1" y="119"/>
                      <a:pt x="1" y="250"/>
                    </a:cubicBezTo>
                    <a:cubicBezTo>
                      <a:pt x="1" y="393"/>
                      <a:pt x="108" y="500"/>
                      <a:pt x="251" y="500"/>
                    </a:cubicBezTo>
                    <a:cubicBezTo>
                      <a:pt x="382" y="500"/>
                      <a:pt x="501" y="393"/>
                      <a:pt x="501" y="250"/>
                    </a:cubicBezTo>
                    <a:cubicBezTo>
                      <a:pt x="501" y="119"/>
                      <a:pt x="382" y="0"/>
                      <a:pt x="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40"/>
              <p:cNvSpPr/>
              <p:nvPr/>
            </p:nvSpPr>
            <p:spPr>
              <a:xfrm>
                <a:off x="5914425" y="1366375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9" y="0"/>
                      <a:pt x="0" y="119"/>
                      <a:pt x="0" y="250"/>
                    </a:cubicBezTo>
                    <a:cubicBezTo>
                      <a:pt x="0" y="393"/>
                      <a:pt x="119" y="500"/>
                      <a:pt x="250" y="500"/>
                    </a:cubicBezTo>
                    <a:cubicBezTo>
                      <a:pt x="393" y="500"/>
                      <a:pt x="500" y="393"/>
                      <a:pt x="500" y="250"/>
                    </a:cubicBezTo>
                    <a:cubicBezTo>
                      <a:pt x="500" y="119"/>
                      <a:pt x="393" y="0"/>
                      <a:pt x="2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40"/>
              <p:cNvSpPr/>
              <p:nvPr/>
            </p:nvSpPr>
            <p:spPr>
              <a:xfrm>
                <a:off x="5935250" y="1366375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39" y="0"/>
                    </a:moveTo>
                    <a:cubicBezTo>
                      <a:pt x="108" y="0"/>
                      <a:pt x="1" y="119"/>
                      <a:pt x="1" y="250"/>
                    </a:cubicBezTo>
                    <a:cubicBezTo>
                      <a:pt x="1" y="393"/>
                      <a:pt x="108" y="500"/>
                      <a:pt x="239" y="500"/>
                    </a:cubicBezTo>
                    <a:cubicBezTo>
                      <a:pt x="382" y="500"/>
                      <a:pt x="489" y="393"/>
                      <a:pt x="489" y="250"/>
                    </a:cubicBezTo>
                    <a:cubicBezTo>
                      <a:pt x="489" y="119"/>
                      <a:pt x="382" y="0"/>
                      <a:pt x="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40"/>
              <p:cNvSpPr/>
              <p:nvPr/>
            </p:nvSpPr>
            <p:spPr>
              <a:xfrm>
                <a:off x="5955800" y="1366375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50" y="0"/>
                    </a:moveTo>
                    <a:cubicBezTo>
                      <a:pt x="107" y="0"/>
                      <a:pt x="0" y="119"/>
                      <a:pt x="0" y="250"/>
                    </a:cubicBezTo>
                    <a:cubicBezTo>
                      <a:pt x="0" y="393"/>
                      <a:pt x="107" y="500"/>
                      <a:pt x="250" y="500"/>
                    </a:cubicBezTo>
                    <a:cubicBezTo>
                      <a:pt x="381" y="500"/>
                      <a:pt x="488" y="393"/>
                      <a:pt x="488" y="250"/>
                    </a:cubicBezTo>
                    <a:cubicBezTo>
                      <a:pt x="488" y="119"/>
                      <a:pt x="381" y="0"/>
                      <a:pt x="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40"/>
              <p:cNvSpPr/>
              <p:nvPr/>
            </p:nvSpPr>
            <p:spPr>
              <a:xfrm>
                <a:off x="5976325" y="1366375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1" y="0"/>
                    </a:moveTo>
                    <a:cubicBezTo>
                      <a:pt x="108" y="0"/>
                      <a:pt x="1" y="119"/>
                      <a:pt x="1" y="250"/>
                    </a:cubicBezTo>
                    <a:cubicBezTo>
                      <a:pt x="1" y="393"/>
                      <a:pt x="108" y="500"/>
                      <a:pt x="251" y="500"/>
                    </a:cubicBezTo>
                    <a:cubicBezTo>
                      <a:pt x="382" y="500"/>
                      <a:pt x="501" y="393"/>
                      <a:pt x="501" y="250"/>
                    </a:cubicBezTo>
                    <a:cubicBezTo>
                      <a:pt x="501" y="119"/>
                      <a:pt x="382" y="0"/>
                      <a:pt x="2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40"/>
              <p:cNvSpPr/>
              <p:nvPr/>
            </p:nvSpPr>
            <p:spPr>
              <a:xfrm>
                <a:off x="5873350" y="1343750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38" y="0"/>
                    </a:moveTo>
                    <a:cubicBezTo>
                      <a:pt x="107" y="0"/>
                      <a:pt x="0" y="119"/>
                      <a:pt x="0" y="250"/>
                    </a:cubicBezTo>
                    <a:cubicBezTo>
                      <a:pt x="0" y="393"/>
                      <a:pt x="107" y="500"/>
                      <a:pt x="238" y="500"/>
                    </a:cubicBezTo>
                    <a:cubicBezTo>
                      <a:pt x="381" y="500"/>
                      <a:pt x="488" y="393"/>
                      <a:pt x="488" y="250"/>
                    </a:cubicBezTo>
                    <a:cubicBezTo>
                      <a:pt x="488" y="119"/>
                      <a:pt x="381" y="0"/>
                      <a:pt x="2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40"/>
              <p:cNvSpPr/>
              <p:nvPr/>
            </p:nvSpPr>
            <p:spPr>
              <a:xfrm>
                <a:off x="5893875" y="134375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1" y="0"/>
                    </a:moveTo>
                    <a:cubicBezTo>
                      <a:pt x="108" y="0"/>
                      <a:pt x="1" y="119"/>
                      <a:pt x="1" y="250"/>
                    </a:cubicBezTo>
                    <a:cubicBezTo>
                      <a:pt x="1" y="393"/>
                      <a:pt x="108" y="500"/>
                      <a:pt x="251" y="500"/>
                    </a:cubicBezTo>
                    <a:cubicBezTo>
                      <a:pt x="382" y="500"/>
                      <a:pt x="501" y="393"/>
                      <a:pt x="501" y="250"/>
                    </a:cubicBezTo>
                    <a:cubicBezTo>
                      <a:pt x="501" y="119"/>
                      <a:pt x="382" y="0"/>
                      <a:pt x="2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40"/>
              <p:cNvSpPr/>
              <p:nvPr/>
            </p:nvSpPr>
            <p:spPr>
              <a:xfrm>
                <a:off x="5914425" y="134375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9" y="0"/>
                      <a:pt x="0" y="119"/>
                      <a:pt x="0" y="250"/>
                    </a:cubicBezTo>
                    <a:cubicBezTo>
                      <a:pt x="0" y="393"/>
                      <a:pt x="119" y="500"/>
                      <a:pt x="250" y="500"/>
                    </a:cubicBezTo>
                    <a:cubicBezTo>
                      <a:pt x="393" y="500"/>
                      <a:pt x="500" y="393"/>
                      <a:pt x="500" y="250"/>
                    </a:cubicBezTo>
                    <a:cubicBezTo>
                      <a:pt x="500" y="119"/>
                      <a:pt x="393" y="0"/>
                      <a:pt x="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40"/>
              <p:cNvSpPr/>
              <p:nvPr/>
            </p:nvSpPr>
            <p:spPr>
              <a:xfrm>
                <a:off x="5935250" y="1343750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39" y="0"/>
                    </a:moveTo>
                    <a:cubicBezTo>
                      <a:pt x="108" y="0"/>
                      <a:pt x="1" y="119"/>
                      <a:pt x="1" y="250"/>
                    </a:cubicBezTo>
                    <a:cubicBezTo>
                      <a:pt x="1" y="393"/>
                      <a:pt x="108" y="500"/>
                      <a:pt x="239" y="500"/>
                    </a:cubicBezTo>
                    <a:cubicBezTo>
                      <a:pt x="382" y="500"/>
                      <a:pt x="489" y="393"/>
                      <a:pt x="489" y="250"/>
                    </a:cubicBezTo>
                    <a:cubicBezTo>
                      <a:pt x="489" y="119"/>
                      <a:pt x="382" y="0"/>
                      <a:pt x="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40"/>
              <p:cNvSpPr/>
              <p:nvPr/>
            </p:nvSpPr>
            <p:spPr>
              <a:xfrm>
                <a:off x="5955800" y="1343750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50" y="0"/>
                    </a:moveTo>
                    <a:cubicBezTo>
                      <a:pt x="107" y="0"/>
                      <a:pt x="0" y="119"/>
                      <a:pt x="0" y="250"/>
                    </a:cubicBezTo>
                    <a:cubicBezTo>
                      <a:pt x="0" y="393"/>
                      <a:pt x="107" y="500"/>
                      <a:pt x="250" y="500"/>
                    </a:cubicBezTo>
                    <a:cubicBezTo>
                      <a:pt x="381" y="500"/>
                      <a:pt x="488" y="393"/>
                      <a:pt x="488" y="250"/>
                    </a:cubicBezTo>
                    <a:cubicBezTo>
                      <a:pt x="488" y="119"/>
                      <a:pt x="381" y="0"/>
                      <a:pt x="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40"/>
              <p:cNvSpPr/>
              <p:nvPr/>
            </p:nvSpPr>
            <p:spPr>
              <a:xfrm>
                <a:off x="5976325" y="134375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1" y="0"/>
                    </a:moveTo>
                    <a:cubicBezTo>
                      <a:pt x="108" y="0"/>
                      <a:pt x="1" y="119"/>
                      <a:pt x="1" y="250"/>
                    </a:cubicBezTo>
                    <a:cubicBezTo>
                      <a:pt x="1" y="393"/>
                      <a:pt x="108" y="500"/>
                      <a:pt x="251" y="500"/>
                    </a:cubicBezTo>
                    <a:cubicBezTo>
                      <a:pt x="382" y="500"/>
                      <a:pt x="501" y="393"/>
                      <a:pt x="501" y="250"/>
                    </a:cubicBezTo>
                    <a:cubicBezTo>
                      <a:pt x="501" y="119"/>
                      <a:pt x="382" y="0"/>
                      <a:pt x="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40"/>
              <p:cNvSpPr/>
              <p:nvPr/>
            </p:nvSpPr>
            <p:spPr>
              <a:xfrm>
                <a:off x="5873350" y="1321125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38" y="1"/>
                    </a:moveTo>
                    <a:cubicBezTo>
                      <a:pt x="107" y="1"/>
                      <a:pt x="0" y="120"/>
                      <a:pt x="0" y="251"/>
                    </a:cubicBezTo>
                    <a:cubicBezTo>
                      <a:pt x="0" y="382"/>
                      <a:pt x="107" y="501"/>
                      <a:pt x="238" y="501"/>
                    </a:cubicBezTo>
                    <a:cubicBezTo>
                      <a:pt x="381" y="501"/>
                      <a:pt x="488" y="382"/>
                      <a:pt x="488" y="251"/>
                    </a:cubicBezTo>
                    <a:cubicBezTo>
                      <a:pt x="488" y="120"/>
                      <a:pt x="381" y="1"/>
                      <a:pt x="2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0"/>
              <p:cNvSpPr/>
              <p:nvPr/>
            </p:nvSpPr>
            <p:spPr>
              <a:xfrm>
                <a:off x="5893875" y="1321125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1" y="1"/>
                    </a:moveTo>
                    <a:cubicBezTo>
                      <a:pt x="108" y="1"/>
                      <a:pt x="1" y="120"/>
                      <a:pt x="1" y="251"/>
                    </a:cubicBezTo>
                    <a:cubicBezTo>
                      <a:pt x="1" y="382"/>
                      <a:pt x="108" y="501"/>
                      <a:pt x="251" y="501"/>
                    </a:cubicBezTo>
                    <a:cubicBezTo>
                      <a:pt x="382" y="501"/>
                      <a:pt x="501" y="382"/>
                      <a:pt x="501" y="251"/>
                    </a:cubicBezTo>
                    <a:cubicBezTo>
                      <a:pt x="501" y="120"/>
                      <a:pt x="382" y="1"/>
                      <a:pt x="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40"/>
              <p:cNvSpPr/>
              <p:nvPr/>
            </p:nvSpPr>
            <p:spPr>
              <a:xfrm>
                <a:off x="5914425" y="1321125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1"/>
                    </a:moveTo>
                    <a:cubicBezTo>
                      <a:pt x="119" y="1"/>
                      <a:pt x="0" y="120"/>
                      <a:pt x="0" y="251"/>
                    </a:cubicBezTo>
                    <a:cubicBezTo>
                      <a:pt x="0" y="382"/>
                      <a:pt x="119" y="501"/>
                      <a:pt x="250" y="501"/>
                    </a:cubicBezTo>
                    <a:cubicBezTo>
                      <a:pt x="393" y="501"/>
                      <a:pt x="500" y="382"/>
                      <a:pt x="500" y="251"/>
                    </a:cubicBezTo>
                    <a:cubicBezTo>
                      <a:pt x="500" y="120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40"/>
              <p:cNvSpPr/>
              <p:nvPr/>
            </p:nvSpPr>
            <p:spPr>
              <a:xfrm>
                <a:off x="5935250" y="1321125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39" y="1"/>
                    </a:moveTo>
                    <a:cubicBezTo>
                      <a:pt x="108" y="1"/>
                      <a:pt x="1" y="120"/>
                      <a:pt x="1" y="251"/>
                    </a:cubicBezTo>
                    <a:cubicBezTo>
                      <a:pt x="1" y="382"/>
                      <a:pt x="108" y="501"/>
                      <a:pt x="239" y="501"/>
                    </a:cubicBezTo>
                    <a:cubicBezTo>
                      <a:pt x="382" y="501"/>
                      <a:pt x="489" y="382"/>
                      <a:pt x="489" y="251"/>
                    </a:cubicBezTo>
                    <a:cubicBezTo>
                      <a:pt x="489" y="120"/>
                      <a:pt x="382" y="1"/>
                      <a:pt x="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40"/>
              <p:cNvSpPr/>
              <p:nvPr/>
            </p:nvSpPr>
            <p:spPr>
              <a:xfrm>
                <a:off x="5955800" y="1321125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50" y="1"/>
                    </a:moveTo>
                    <a:cubicBezTo>
                      <a:pt x="107" y="1"/>
                      <a:pt x="0" y="120"/>
                      <a:pt x="0" y="251"/>
                    </a:cubicBezTo>
                    <a:cubicBezTo>
                      <a:pt x="0" y="382"/>
                      <a:pt x="107" y="501"/>
                      <a:pt x="250" y="501"/>
                    </a:cubicBezTo>
                    <a:cubicBezTo>
                      <a:pt x="381" y="501"/>
                      <a:pt x="488" y="382"/>
                      <a:pt x="488" y="251"/>
                    </a:cubicBezTo>
                    <a:cubicBezTo>
                      <a:pt x="488" y="120"/>
                      <a:pt x="381" y="1"/>
                      <a:pt x="2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40"/>
              <p:cNvSpPr/>
              <p:nvPr/>
            </p:nvSpPr>
            <p:spPr>
              <a:xfrm>
                <a:off x="5976325" y="1321125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1" y="1"/>
                    </a:moveTo>
                    <a:cubicBezTo>
                      <a:pt x="108" y="1"/>
                      <a:pt x="1" y="120"/>
                      <a:pt x="1" y="251"/>
                    </a:cubicBezTo>
                    <a:cubicBezTo>
                      <a:pt x="1" y="382"/>
                      <a:pt x="108" y="501"/>
                      <a:pt x="251" y="501"/>
                    </a:cubicBezTo>
                    <a:cubicBezTo>
                      <a:pt x="382" y="501"/>
                      <a:pt x="501" y="382"/>
                      <a:pt x="501" y="251"/>
                    </a:cubicBezTo>
                    <a:cubicBezTo>
                      <a:pt x="501" y="120"/>
                      <a:pt x="382" y="1"/>
                      <a:pt x="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40"/>
              <p:cNvSpPr/>
              <p:nvPr/>
            </p:nvSpPr>
            <p:spPr>
              <a:xfrm>
                <a:off x="5831375" y="1542575"/>
                <a:ext cx="101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06" extrusionOk="0">
                    <a:moveTo>
                      <a:pt x="203" y="1"/>
                    </a:moveTo>
                    <a:cubicBezTo>
                      <a:pt x="96" y="1"/>
                      <a:pt x="0" y="96"/>
                      <a:pt x="0" y="203"/>
                    </a:cubicBezTo>
                    <a:cubicBezTo>
                      <a:pt x="0" y="322"/>
                      <a:pt x="96" y="406"/>
                      <a:pt x="203" y="406"/>
                    </a:cubicBezTo>
                    <a:cubicBezTo>
                      <a:pt x="322" y="406"/>
                      <a:pt x="405" y="322"/>
                      <a:pt x="405" y="203"/>
                    </a:cubicBezTo>
                    <a:cubicBezTo>
                      <a:pt x="405" y="96"/>
                      <a:pt x="310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0"/>
              <p:cNvSpPr/>
              <p:nvPr/>
            </p:nvSpPr>
            <p:spPr>
              <a:xfrm>
                <a:off x="5853700" y="1542575"/>
                <a:ext cx="101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06" extrusionOk="0">
                    <a:moveTo>
                      <a:pt x="203" y="1"/>
                    </a:moveTo>
                    <a:cubicBezTo>
                      <a:pt x="96" y="1"/>
                      <a:pt x="0" y="96"/>
                      <a:pt x="0" y="203"/>
                    </a:cubicBezTo>
                    <a:cubicBezTo>
                      <a:pt x="0" y="322"/>
                      <a:pt x="96" y="406"/>
                      <a:pt x="203" y="406"/>
                    </a:cubicBezTo>
                    <a:cubicBezTo>
                      <a:pt x="322" y="406"/>
                      <a:pt x="405" y="322"/>
                      <a:pt x="405" y="203"/>
                    </a:cubicBezTo>
                    <a:cubicBezTo>
                      <a:pt x="405" y="96"/>
                      <a:pt x="322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0"/>
              <p:cNvSpPr/>
              <p:nvPr/>
            </p:nvSpPr>
            <p:spPr>
              <a:xfrm>
                <a:off x="5876025" y="1542575"/>
                <a:ext cx="101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06" extrusionOk="0">
                    <a:moveTo>
                      <a:pt x="203" y="1"/>
                    </a:moveTo>
                    <a:cubicBezTo>
                      <a:pt x="96" y="1"/>
                      <a:pt x="0" y="96"/>
                      <a:pt x="0" y="203"/>
                    </a:cubicBezTo>
                    <a:cubicBezTo>
                      <a:pt x="0" y="322"/>
                      <a:pt x="96" y="406"/>
                      <a:pt x="203" y="406"/>
                    </a:cubicBezTo>
                    <a:cubicBezTo>
                      <a:pt x="322" y="406"/>
                      <a:pt x="405" y="322"/>
                      <a:pt x="405" y="203"/>
                    </a:cubicBezTo>
                    <a:cubicBezTo>
                      <a:pt x="405" y="96"/>
                      <a:pt x="322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0"/>
              <p:cNvSpPr/>
              <p:nvPr/>
            </p:nvSpPr>
            <p:spPr>
              <a:xfrm>
                <a:off x="5898350" y="1542575"/>
                <a:ext cx="101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06" extrusionOk="0">
                    <a:moveTo>
                      <a:pt x="203" y="1"/>
                    </a:moveTo>
                    <a:cubicBezTo>
                      <a:pt x="96" y="1"/>
                      <a:pt x="0" y="96"/>
                      <a:pt x="0" y="203"/>
                    </a:cubicBezTo>
                    <a:cubicBezTo>
                      <a:pt x="0" y="322"/>
                      <a:pt x="96" y="406"/>
                      <a:pt x="203" y="406"/>
                    </a:cubicBezTo>
                    <a:cubicBezTo>
                      <a:pt x="322" y="406"/>
                      <a:pt x="405" y="322"/>
                      <a:pt x="405" y="203"/>
                    </a:cubicBezTo>
                    <a:cubicBezTo>
                      <a:pt x="405" y="96"/>
                      <a:pt x="322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0"/>
              <p:cNvSpPr/>
              <p:nvPr/>
            </p:nvSpPr>
            <p:spPr>
              <a:xfrm>
                <a:off x="5953400" y="1542575"/>
                <a:ext cx="101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06" extrusionOk="0">
                    <a:moveTo>
                      <a:pt x="203" y="1"/>
                    </a:moveTo>
                    <a:cubicBezTo>
                      <a:pt x="96" y="1"/>
                      <a:pt x="1" y="96"/>
                      <a:pt x="1" y="203"/>
                    </a:cubicBezTo>
                    <a:cubicBezTo>
                      <a:pt x="1" y="322"/>
                      <a:pt x="96" y="406"/>
                      <a:pt x="203" y="406"/>
                    </a:cubicBezTo>
                    <a:cubicBezTo>
                      <a:pt x="310" y="406"/>
                      <a:pt x="406" y="322"/>
                      <a:pt x="406" y="203"/>
                    </a:cubicBezTo>
                    <a:cubicBezTo>
                      <a:pt x="406" y="96"/>
                      <a:pt x="310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0"/>
              <p:cNvSpPr/>
              <p:nvPr/>
            </p:nvSpPr>
            <p:spPr>
              <a:xfrm>
                <a:off x="5975725" y="1542575"/>
                <a:ext cx="101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06" extrusionOk="0">
                    <a:moveTo>
                      <a:pt x="203" y="1"/>
                    </a:moveTo>
                    <a:cubicBezTo>
                      <a:pt x="96" y="1"/>
                      <a:pt x="1" y="96"/>
                      <a:pt x="1" y="203"/>
                    </a:cubicBezTo>
                    <a:cubicBezTo>
                      <a:pt x="1" y="322"/>
                      <a:pt x="96" y="406"/>
                      <a:pt x="203" y="406"/>
                    </a:cubicBezTo>
                    <a:cubicBezTo>
                      <a:pt x="310" y="406"/>
                      <a:pt x="406" y="322"/>
                      <a:pt x="406" y="203"/>
                    </a:cubicBezTo>
                    <a:cubicBezTo>
                      <a:pt x="406" y="96"/>
                      <a:pt x="310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40"/>
              <p:cNvSpPr/>
              <p:nvPr/>
            </p:nvSpPr>
            <p:spPr>
              <a:xfrm>
                <a:off x="5998050" y="1542575"/>
                <a:ext cx="101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06" extrusionOk="0">
                    <a:moveTo>
                      <a:pt x="203" y="1"/>
                    </a:moveTo>
                    <a:cubicBezTo>
                      <a:pt x="96" y="1"/>
                      <a:pt x="1" y="96"/>
                      <a:pt x="1" y="203"/>
                    </a:cubicBezTo>
                    <a:cubicBezTo>
                      <a:pt x="1" y="322"/>
                      <a:pt x="96" y="406"/>
                      <a:pt x="203" y="406"/>
                    </a:cubicBezTo>
                    <a:cubicBezTo>
                      <a:pt x="310" y="406"/>
                      <a:pt x="406" y="322"/>
                      <a:pt x="406" y="203"/>
                    </a:cubicBezTo>
                    <a:cubicBezTo>
                      <a:pt x="406" y="96"/>
                      <a:pt x="310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40"/>
              <p:cNvSpPr/>
              <p:nvPr/>
            </p:nvSpPr>
            <p:spPr>
              <a:xfrm>
                <a:off x="6020375" y="1542575"/>
                <a:ext cx="101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06" extrusionOk="0">
                    <a:moveTo>
                      <a:pt x="203" y="1"/>
                    </a:moveTo>
                    <a:cubicBezTo>
                      <a:pt x="96" y="1"/>
                      <a:pt x="1" y="96"/>
                      <a:pt x="1" y="203"/>
                    </a:cubicBezTo>
                    <a:cubicBezTo>
                      <a:pt x="1" y="322"/>
                      <a:pt x="96" y="406"/>
                      <a:pt x="203" y="406"/>
                    </a:cubicBezTo>
                    <a:cubicBezTo>
                      <a:pt x="310" y="406"/>
                      <a:pt x="406" y="322"/>
                      <a:pt x="406" y="203"/>
                    </a:cubicBezTo>
                    <a:cubicBezTo>
                      <a:pt x="406" y="96"/>
                      <a:pt x="310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39" name="Google Shape;1939;p40"/>
          <p:cNvGrpSpPr/>
          <p:nvPr/>
        </p:nvGrpSpPr>
        <p:grpSpPr>
          <a:xfrm>
            <a:off x="932991" y="3799788"/>
            <a:ext cx="744312" cy="221985"/>
            <a:chOff x="8652775" y="883650"/>
            <a:chExt cx="120875" cy="36050"/>
          </a:xfrm>
        </p:grpSpPr>
        <p:sp>
          <p:nvSpPr>
            <p:cNvPr id="1940" name="Google Shape;1940;p40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6" name="Google Shape;1946;p40"/>
          <p:cNvSpPr/>
          <p:nvPr/>
        </p:nvSpPr>
        <p:spPr>
          <a:xfrm>
            <a:off x="4387282" y="4662722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7" name="Google Shape;1947;p40"/>
          <p:cNvGrpSpPr/>
          <p:nvPr/>
        </p:nvGrpSpPr>
        <p:grpSpPr>
          <a:xfrm>
            <a:off x="7336766" y="2590013"/>
            <a:ext cx="234762" cy="218290"/>
            <a:chOff x="8652775" y="883650"/>
            <a:chExt cx="38125" cy="35450"/>
          </a:xfrm>
        </p:grpSpPr>
        <p:sp>
          <p:nvSpPr>
            <p:cNvPr id="1948" name="Google Shape;1948;p40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307;p44">
            <a:extLst>
              <a:ext uri="{FF2B5EF4-FFF2-40B4-BE49-F238E27FC236}">
                <a16:creationId xmlns:a16="http://schemas.microsoft.com/office/drawing/2014/main" id="{5E7287CB-F50F-C6FC-8202-0B2FBBB9F233}"/>
              </a:ext>
            </a:extLst>
          </p:cNvPr>
          <p:cNvSpPr txBox="1">
            <a:spLocks/>
          </p:cNvSpPr>
          <p:nvPr/>
        </p:nvSpPr>
        <p:spPr>
          <a:xfrm>
            <a:off x="1246418" y="75126"/>
            <a:ext cx="3740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IN" sz="3600" dirty="0">
                <a:solidFill>
                  <a:schemeClr val="tx1"/>
                </a:solidFill>
              </a:rPr>
              <a:t>Project Impact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5" name="Google Shape;2085;p42"/>
          <p:cNvGrpSpPr/>
          <p:nvPr/>
        </p:nvGrpSpPr>
        <p:grpSpPr>
          <a:xfrm>
            <a:off x="993504" y="1141088"/>
            <a:ext cx="234762" cy="218290"/>
            <a:chOff x="8652775" y="883650"/>
            <a:chExt cx="38125" cy="35450"/>
          </a:xfrm>
        </p:grpSpPr>
        <p:sp>
          <p:nvSpPr>
            <p:cNvPr id="2086" name="Google Shape;2086;p4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9" name="Google Shape;2089;p42"/>
          <p:cNvGrpSpPr/>
          <p:nvPr/>
        </p:nvGrpSpPr>
        <p:grpSpPr>
          <a:xfrm>
            <a:off x="8396188" y="241061"/>
            <a:ext cx="430885" cy="203666"/>
            <a:chOff x="8703675" y="886625"/>
            <a:chExt cx="69975" cy="33075"/>
          </a:xfrm>
        </p:grpSpPr>
        <p:sp>
          <p:nvSpPr>
            <p:cNvPr id="2090" name="Google Shape;2090;p4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2" name="Google Shape;2092;p42"/>
          <p:cNvGrpSpPr/>
          <p:nvPr/>
        </p:nvGrpSpPr>
        <p:grpSpPr>
          <a:xfrm>
            <a:off x="2174766" y="3798237"/>
            <a:ext cx="744312" cy="221985"/>
            <a:chOff x="8652775" y="883650"/>
            <a:chExt cx="120875" cy="36050"/>
          </a:xfrm>
        </p:grpSpPr>
        <p:sp>
          <p:nvSpPr>
            <p:cNvPr id="2093" name="Google Shape;2093;p4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0" name="Google Shape;2100;p42"/>
          <p:cNvSpPr txBox="1">
            <a:spLocks noGrp="1"/>
          </p:cNvSpPr>
          <p:nvPr>
            <p:ph type="title"/>
          </p:nvPr>
        </p:nvSpPr>
        <p:spPr>
          <a:xfrm>
            <a:off x="4630510" y="82421"/>
            <a:ext cx="318761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</a:t>
            </a:r>
            <a:r>
              <a:rPr lang="en-IN" dirty="0"/>
              <a:t>Scope</a:t>
            </a:r>
            <a:endParaRPr dirty="0"/>
          </a:p>
        </p:txBody>
      </p:sp>
      <p:grpSp>
        <p:nvGrpSpPr>
          <p:cNvPr id="2101" name="Google Shape;2101;p42"/>
          <p:cNvGrpSpPr/>
          <p:nvPr/>
        </p:nvGrpSpPr>
        <p:grpSpPr>
          <a:xfrm>
            <a:off x="2174766" y="1114303"/>
            <a:ext cx="1761356" cy="2000670"/>
            <a:chOff x="532500" y="3321500"/>
            <a:chExt cx="573900" cy="651875"/>
          </a:xfrm>
        </p:grpSpPr>
        <p:sp>
          <p:nvSpPr>
            <p:cNvPr id="2102" name="Google Shape;2102;p42"/>
            <p:cNvSpPr/>
            <p:nvPr/>
          </p:nvSpPr>
          <p:spPr>
            <a:xfrm>
              <a:off x="532500" y="3321500"/>
              <a:ext cx="573900" cy="651875"/>
            </a:xfrm>
            <a:custGeom>
              <a:avLst/>
              <a:gdLst/>
              <a:ahLst/>
              <a:cxnLst/>
              <a:rect l="l" t="t" r="r" b="b"/>
              <a:pathLst>
                <a:path w="22956" h="26075" extrusionOk="0">
                  <a:moveTo>
                    <a:pt x="0" y="0"/>
                  </a:moveTo>
                  <a:cubicBezTo>
                    <a:pt x="0" y="750"/>
                    <a:pt x="536" y="1369"/>
                    <a:pt x="1250" y="1512"/>
                  </a:cubicBezTo>
                  <a:lnTo>
                    <a:pt x="1250" y="2036"/>
                  </a:lnTo>
                  <a:lnTo>
                    <a:pt x="1000" y="2036"/>
                  </a:lnTo>
                  <a:lnTo>
                    <a:pt x="1000" y="4536"/>
                  </a:lnTo>
                  <a:cubicBezTo>
                    <a:pt x="1000" y="6191"/>
                    <a:pt x="2334" y="7537"/>
                    <a:pt x="3989" y="7549"/>
                  </a:cubicBezTo>
                  <a:lnTo>
                    <a:pt x="4156" y="7549"/>
                  </a:lnTo>
                  <a:cubicBezTo>
                    <a:pt x="4322" y="8025"/>
                    <a:pt x="4763" y="8382"/>
                    <a:pt x="5287" y="8418"/>
                  </a:cubicBezTo>
                  <a:lnTo>
                    <a:pt x="5287" y="11359"/>
                  </a:lnTo>
                  <a:cubicBezTo>
                    <a:pt x="4763" y="11406"/>
                    <a:pt x="4322" y="11752"/>
                    <a:pt x="4156" y="12228"/>
                  </a:cubicBezTo>
                  <a:lnTo>
                    <a:pt x="3989" y="12228"/>
                  </a:lnTo>
                  <a:cubicBezTo>
                    <a:pt x="2334" y="12252"/>
                    <a:pt x="1000" y="13597"/>
                    <a:pt x="1000" y="15252"/>
                  </a:cubicBezTo>
                  <a:lnTo>
                    <a:pt x="1000" y="17740"/>
                  </a:lnTo>
                  <a:lnTo>
                    <a:pt x="1250" y="17740"/>
                  </a:lnTo>
                  <a:lnTo>
                    <a:pt x="1250" y="18276"/>
                  </a:lnTo>
                  <a:cubicBezTo>
                    <a:pt x="536" y="18407"/>
                    <a:pt x="0" y="19038"/>
                    <a:pt x="0" y="19776"/>
                  </a:cubicBezTo>
                  <a:lnTo>
                    <a:pt x="619" y="19776"/>
                  </a:lnTo>
                  <a:cubicBezTo>
                    <a:pt x="619" y="19276"/>
                    <a:pt x="1036" y="18860"/>
                    <a:pt x="1536" y="18860"/>
                  </a:cubicBezTo>
                  <a:cubicBezTo>
                    <a:pt x="2036" y="18860"/>
                    <a:pt x="2453" y="19276"/>
                    <a:pt x="2453" y="19776"/>
                  </a:cubicBezTo>
                  <a:lnTo>
                    <a:pt x="3072" y="19776"/>
                  </a:lnTo>
                  <a:cubicBezTo>
                    <a:pt x="3072" y="19038"/>
                    <a:pt x="2536" y="18407"/>
                    <a:pt x="1822" y="18276"/>
                  </a:cubicBezTo>
                  <a:lnTo>
                    <a:pt x="1822" y="17740"/>
                  </a:lnTo>
                  <a:lnTo>
                    <a:pt x="2001" y="17740"/>
                  </a:lnTo>
                  <a:lnTo>
                    <a:pt x="2001" y="15252"/>
                  </a:lnTo>
                  <a:cubicBezTo>
                    <a:pt x="2001" y="14133"/>
                    <a:pt x="2905" y="13240"/>
                    <a:pt x="4013" y="13240"/>
                  </a:cubicBezTo>
                  <a:lnTo>
                    <a:pt x="4191" y="13240"/>
                  </a:lnTo>
                  <a:cubicBezTo>
                    <a:pt x="4382" y="13669"/>
                    <a:pt x="4799" y="13966"/>
                    <a:pt x="5287" y="14014"/>
                  </a:cubicBezTo>
                  <a:lnTo>
                    <a:pt x="5287" y="16347"/>
                  </a:lnTo>
                  <a:lnTo>
                    <a:pt x="5287" y="18419"/>
                  </a:lnTo>
                  <a:lnTo>
                    <a:pt x="7656" y="18419"/>
                  </a:lnTo>
                  <a:cubicBezTo>
                    <a:pt x="8097" y="19241"/>
                    <a:pt x="8811" y="19907"/>
                    <a:pt x="9680" y="20300"/>
                  </a:cubicBezTo>
                  <a:cubicBezTo>
                    <a:pt x="9144" y="20610"/>
                    <a:pt x="8549" y="20955"/>
                    <a:pt x="7977" y="21300"/>
                  </a:cubicBezTo>
                  <a:cubicBezTo>
                    <a:pt x="7966" y="21300"/>
                    <a:pt x="7954" y="21312"/>
                    <a:pt x="7954" y="21312"/>
                  </a:cubicBezTo>
                  <a:cubicBezTo>
                    <a:pt x="7823" y="21396"/>
                    <a:pt x="7692" y="21467"/>
                    <a:pt x="7561" y="21550"/>
                  </a:cubicBezTo>
                  <a:lnTo>
                    <a:pt x="7549" y="21550"/>
                  </a:lnTo>
                  <a:cubicBezTo>
                    <a:pt x="7251" y="21729"/>
                    <a:pt x="6965" y="21908"/>
                    <a:pt x="6704" y="22074"/>
                  </a:cubicBezTo>
                  <a:lnTo>
                    <a:pt x="6692" y="22086"/>
                  </a:lnTo>
                  <a:cubicBezTo>
                    <a:pt x="6632" y="22122"/>
                    <a:pt x="6573" y="22158"/>
                    <a:pt x="6513" y="22193"/>
                  </a:cubicBezTo>
                  <a:cubicBezTo>
                    <a:pt x="6501" y="22205"/>
                    <a:pt x="6489" y="22205"/>
                    <a:pt x="6489" y="22217"/>
                  </a:cubicBezTo>
                  <a:cubicBezTo>
                    <a:pt x="6430" y="22253"/>
                    <a:pt x="6370" y="22289"/>
                    <a:pt x="6311" y="22324"/>
                  </a:cubicBezTo>
                  <a:lnTo>
                    <a:pt x="6275" y="22348"/>
                  </a:lnTo>
                  <a:cubicBezTo>
                    <a:pt x="6227" y="22384"/>
                    <a:pt x="6168" y="22420"/>
                    <a:pt x="6120" y="22443"/>
                  </a:cubicBezTo>
                  <a:cubicBezTo>
                    <a:pt x="6108" y="22455"/>
                    <a:pt x="6108" y="22455"/>
                    <a:pt x="6096" y="22467"/>
                  </a:cubicBezTo>
                  <a:cubicBezTo>
                    <a:pt x="6037" y="22503"/>
                    <a:pt x="5989" y="22539"/>
                    <a:pt x="5942" y="22574"/>
                  </a:cubicBezTo>
                  <a:cubicBezTo>
                    <a:pt x="5537" y="22836"/>
                    <a:pt x="5287" y="23039"/>
                    <a:pt x="5287" y="23110"/>
                  </a:cubicBezTo>
                  <a:lnTo>
                    <a:pt x="5287" y="23920"/>
                  </a:lnTo>
                  <a:cubicBezTo>
                    <a:pt x="5287" y="24265"/>
                    <a:pt x="5572" y="24551"/>
                    <a:pt x="5918" y="24551"/>
                  </a:cubicBezTo>
                  <a:lnTo>
                    <a:pt x="6263" y="24551"/>
                  </a:lnTo>
                  <a:lnTo>
                    <a:pt x="6263" y="25503"/>
                  </a:lnTo>
                  <a:cubicBezTo>
                    <a:pt x="6263" y="25813"/>
                    <a:pt x="6513" y="26075"/>
                    <a:pt x="6834" y="26075"/>
                  </a:cubicBezTo>
                  <a:cubicBezTo>
                    <a:pt x="7144" y="26075"/>
                    <a:pt x="7406" y="25813"/>
                    <a:pt x="7406" y="25503"/>
                  </a:cubicBezTo>
                  <a:lnTo>
                    <a:pt x="7406" y="24551"/>
                  </a:lnTo>
                  <a:lnTo>
                    <a:pt x="8585" y="24551"/>
                  </a:lnTo>
                  <a:lnTo>
                    <a:pt x="8585" y="25503"/>
                  </a:lnTo>
                  <a:cubicBezTo>
                    <a:pt x="8585" y="25813"/>
                    <a:pt x="8835" y="26075"/>
                    <a:pt x="9156" y="26075"/>
                  </a:cubicBezTo>
                  <a:cubicBezTo>
                    <a:pt x="9478" y="26075"/>
                    <a:pt x="9728" y="25813"/>
                    <a:pt x="9728" y="25503"/>
                  </a:cubicBezTo>
                  <a:lnTo>
                    <a:pt x="9728" y="24551"/>
                  </a:lnTo>
                  <a:lnTo>
                    <a:pt x="10906" y="24551"/>
                  </a:lnTo>
                  <a:lnTo>
                    <a:pt x="10906" y="25503"/>
                  </a:lnTo>
                  <a:cubicBezTo>
                    <a:pt x="10906" y="25813"/>
                    <a:pt x="11168" y="26075"/>
                    <a:pt x="11478" y="26075"/>
                  </a:cubicBezTo>
                  <a:cubicBezTo>
                    <a:pt x="11799" y="26075"/>
                    <a:pt x="12049" y="25813"/>
                    <a:pt x="12049" y="25503"/>
                  </a:cubicBezTo>
                  <a:lnTo>
                    <a:pt x="12049" y="24551"/>
                  </a:lnTo>
                  <a:lnTo>
                    <a:pt x="13228" y="24551"/>
                  </a:lnTo>
                  <a:lnTo>
                    <a:pt x="13228" y="25503"/>
                  </a:lnTo>
                  <a:cubicBezTo>
                    <a:pt x="13228" y="25813"/>
                    <a:pt x="13490" y="26075"/>
                    <a:pt x="13800" y="26075"/>
                  </a:cubicBezTo>
                  <a:cubicBezTo>
                    <a:pt x="14121" y="26075"/>
                    <a:pt x="14383" y="25813"/>
                    <a:pt x="14383" y="25503"/>
                  </a:cubicBezTo>
                  <a:lnTo>
                    <a:pt x="14383" y="24551"/>
                  </a:lnTo>
                  <a:lnTo>
                    <a:pt x="15562" y="24551"/>
                  </a:lnTo>
                  <a:lnTo>
                    <a:pt x="15562" y="25503"/>
                  </a:lnTo>
                  <a:cubicBezTo>
                    <a:pt x="15562" y="25813"/>
                    <a:pt x="15812" y="26075"/>
                    <a:pt x="16133" y="26075"/>
                  </a:cubicBezTo>
                  <a:cubicBezTo>
                    <a:pt x="16443" y="26075"/>
                    <a:pt x="16705" y="25813"/>
                    <a:pt x="16705" y="25503"/>
                  </a:cubicBezTo>
                  <a:lnTo>
                    <a:pt x="16705" y="24551"/>
                  </a:lnTo>
                  <a:lnTo>
                    <a:pt x="17050" y="24551"/>
                  </a:lnTo>
                  <a:cubicBezTo>
                    <a:pt x="17395" y="24551"/>
                    <a:pt x="17669" y="24265"/>
                    <a:pt x="17669" y="23920"/>
                  </a:cubicBezTo>
                  <a:lnTo>
                    <a:pt x="17669" y="23110"/>
                  </a:lnTo>
                  <a:cubicBezTo>
                    <a:pt x="17669" y="23039"/>
                    <a:pt x="17419" y="22836"/>
                    <a:pt x="17026" y="22574"/>
                  </a:cubicBezTo>
                  <a:cubicBezTo>
                    <a:pt x="16967" y="22539"/>
                    <a:pt x="16919" y="22503"/>
                    <a:pt x="16860" y="22467"/>
                  </a:cubicBezTo>
                  <a:cubicBezTo>
                    <a:pt x="16860" y="22455"/>
                    <a:pt x="16848" y="22455"/>
                    <a:pt x="16848" y="22455"/>
                  </a:cubicBezTo>
                  <a:cubicBezTo>
                    <a:pt x="16788" y="22420"/>
                    <a:pt x="16729" y="22384"/>
                    <a:pt x="16669" y="22336"/>
                  </a:cubicBezTo>
                  <a:cubicBezTo>
                    <a:pt x="16669" y="22336"/>
                    <a:pt x="16657" y="22336"/>
                    <a:pt x="16657" y="22324"/>
                  </a:cubicBezTo>
                  <a:cubicBezTo>
                    <a:pt x="16598" y="22289"/>
                    <a:pt x="16526" y="22253"/>
                    <a:pt x="16467" y="22205"/>
                  </a:cubicBezTo>
                  <a:cubicBezTo>
                    <a:pt x="16407" y="22170"/>
                    <a:pt x="16336" y="22122"/>
                    <a:pt x="16264" y="22086"/>
                  </a:cubicBezTo>
                  <a:cubicBezTo>
                    <a:pt x="16264" y="22086"/>
                    <a:pt x="16264" y="22074"/>
                    <a:pt x="16252" y="22074"/>
                  </a:cubicBezTo>
                  <a:cubicBezTo>
                    <a:pt x="15990" y="21908"/>
                    <a:pt x="15705" y="21741"/>
                    <a:pt x="15407" y="21562"/>
                  </a:cubicBezTo>
                  <a:cubicBezTo>
                    <a:pt x="15407" y="21550"/>
                    <a:pt x="15407" y="21550"/>
                    <a:pt x="15395" y="21550"/>
                  </a:cubicBezTo>
                  <a:cubicBezTo>
                    <a:pt x="15264" y="21479"/>
                    <a:pt x="15145" y="21396"/>
                    <a:pt x="15014" y="21324"/>
                  </a:cubicBezTo>
                  <a:cubicBezTo>
                    <a:pt x="15002" y="21312"/>
                    <a:pt x="14990" y="21300"/>
                    <a:pt x="14978" y="21300"/>
                  </a:cubicBezTo>
                  <a:cubicBezTo>
                    <a:pt x="14859" y="21229"/>
                    <a:pt x="14728" y="21158"/>
                    <a:pt x="14609" y="21086"/>
                  </a:cubicBezTo>
                  <a:lnTo>
                    <a:pt x="14585" y="21062"/>
                  </a:lnTo>
                  <a:cubicBezTo>
                    <a:pt x="14133" y="20800"/>
                    <a:pt x="13692" y="20538"/>
                    <a:pt x="13276" y="20300"/>
                  </a:cubicBezTo>
                  <a:cubicBezTo>
                    <a:pt x="14145" y="19907"/>
                    <a:pt x="14859" y="19241"/>
                    <a:pt x="15300" y="18419"/>
                  </a:cubicBezTo>
                  <a:lnTo>
                    <a:pt x="17669" y="18419"/>
                  </a:lnTo>
                  <a:lnTo>
                    <a:pt x="17669" y="16347"/>
                  </a:lnTo>
                  <a:lnTo>
                    <a:pt x="17669" y="14014"/>
                  </a:lnTo>
                  <a:cubicBezTo>
                    <a:pt x="18157" y="13978"/>
                    <a:pt x="18574" y="13669"/>
                    <a:pt x="18765" y="13240"/>
                  </a:cubicBezTo>
                  <a:lnTo>
                    <a:pt x="18943" y="13240"/>
                  </a:lnTo>
                  <a:cubicBezTo>
                    <a:pt x="20062" y="13240"/>
                    <a:pt x="20955" y="14145"/>
                    <a:pt x="20955" y="15252"/>
                  </a:cubicBezTo>
                  <a:lnTo>
                    <a:pt x="20955" y="17752"/>
                  </a:lnTo>
                  <a:lnTo>
                    <a:pt x="21134" y="17752"/>
                  </a:lnTo>
                  <a:lnTo>
                    <a:pt x="21134" y="18276"/>
                  </a:lnTo>
                  <a:cubicBezTo>
                    <a:pt x="20420" y="18419"/>
                    <a:pt x="19884" y="19038"/>
                    <a:pt x="19884" y="19776"/>
                  </a:cubicBezTo>
                  <a:lnTo>
                    <a:pt x="20503" y="19776"/>
                  </a:lnTo>
                  <a:cubicBezTo>
                    <a:pt x="20503" y="19276"/>
                    <a:pt x="20920" y="18872"/>
                    <a:pt x="21420" y="18872"/>
                  </a:cubicBezTo>
                  <a:cubicBezTo>
                    <a:pt x="21920" y="18872"/>
                    <a:pt x="22336" y="19276"/>
                    <a:pt x="22336" y="19776"/>
                  </a:cubicBezTo>
                  <a:lnTo>
                    <a:pt x="22956" y="19776"/>
                  </a:lnTo>
                  <a:cubicBezTo>
                    <a:pt x="22956" y="19038"/>
                    <a:pt x="22420" y="18407"/>
                    <a:pt x="21717" y="18276"/>
                  </a:cubicBezTo>
                  <a:lnTo>
                    <a:pt x="21717" y="17740"/>
                  </a:lnTo>
                  <a:lnTo>
                    <a:pt x="21967" y="17740"/>
                  </a:lnTo>
                  <a:lnTo>
                    <a:pt x="21967" y="15252"/>
                  </a:lnTo>
                  <a:cubicBezTo>
                    <a:pt x="21967" y="13597"/>
                    <a:pt x="20634" y="12252"/>
                    <a:pt x="18979" y="12228"/>
                  </a:cubicBezTo>
                  <a:lnTo>
                    <a:pt x="18812" y="12228"/>
                  </a:lnTo>
                  <a:cubicBezTo>
                    <a:pt x="18634" y="11752"/>
                    <a:pt x="18193" y="11406"/>
                    <a:pt x="17669" y="11359"/>
                  </a:cubicBezTo>
                  <a:lnTo>
                    <a:pt x="17669" y="8418"/>
                  </a:lnTo>
                  <a:cubicBezTo>
                    <a:pt x="18193" y="8382"/>
                    <a:pt x="18634" y="8025"/>
                    <a:pt x="18812" y="7549"/>
                  </a:cubicBezTo>
                  <a:lnTo>
                    <a:pt x="18979" y="7549"/>
                  </a:lnTo>
                  <a:cubicBezTo>
                    <a:pt x="20622" y="7537"/>
                    <a:pt x="21967" y="6191"/>
                    <a:pt x="21967" y="4536"/>
                  </a:cubicBezTo>
                  <a:lnTo>
                    <a:pt x="21967" y="2036"/>
                  </a:lnTo>
                  <a:lnTo>
                    <a:pt x="21717" y="2036"/>
                  </a:lnTo>
                  <a:lnTo>
                    <a:pt x="21717" y="1512"/>
                  </a:lnTo>
                  <a:cubicBezTo>
                    <a:pt x="22420" y="1369"/>
                    <a:pt x="22956" y="750"/>
                    <a:pt x="22956" y="0"/>
                  </a:cubicBezTo>
                  <a:lnTo>
                    <a:pt x="22336" y="0"/>
                  </a:lnTo>
                  <a:cubicBezTo>
                    <a:pt x="22336" y="512"/>
                    <a:pt x="21932" y="917"/>
                    <a:pt x="21420" y="917"/>
                  </a:cubicBezTo>
                  <a:cubicBezTo>
                    <a:pt x="20920" y="917"/>
                    <a:pt x="20515" y="512"/>
                    <a:pt x="20515" y="0"/>
                  </a:cubicBezTo>
                  <a:lnTo>
                    <a:pt x="19896" y="0"/>
                  </a:lnTo>
                  <a:cubicBezTo>
                    <a:pt x="19896" y="750"/>
                    <a:pt x="20431" y="1369"/>
                    <a:pt x="21134" y="1512"/>
                  </a:cubicBezTo>
                  <a:lnTo>
                    <a:pt x="21134" y="2036"/>
                  </a:lnTo>
                  <a:lnTo>
                    <a:pt x="20967" y="2036"/>
                  </a:lnTo>
                  <a:lnTo>
                    <a:pt x="20967" y="4536"/>
                  </a:lnTo>
                  <a:cubicBezTo>
                    <a:pt x="20967" y="5644"/>
                    <a:pt x="20062" y="6549"/>
                    <a:pt x="18955" y="6549"/>
                  </a:cubicBezTo>
                  <a:lnTo>
                    <a:pt x="18776" y="6549"/>
                  </a:lnTo>
                  <a:cubicBezTo>
                    <a:pt x="18574" y="6120"/>
                    <a:pt x="18157" y="5810"/>
                    <a:pt x="17669" y="5775"/>
                  </a:cubicBezTo>
                  <a:lnTo>
                    <a:pt x="17669" y="4024"/>
                  </a:lnTo>
                  <a:cubicBezTo>
                    <a:pt x="17669" y="2643"/>
                    <a:pt x="16550" y="1512"/>
                    <a:pt x="15169" y="1512"/>
                  </a:cubicBezTo>
                  <a:lnTo>
                    <a:pt x="7787" y="1512"/>
                  </a:lnTo>
                  <a:cubicBezTo>
                    <a:pt x="6406" y="1512"/>
                    <a:pt x="5287" y="2643"/>
                    <a:pt x="5287" y="4024"/>
                  </a:cubicBezTo>
                  <a:lnTo>
                    <a:pt x="5287" y="5775"/>
                  </a:lnTo>
                  <a:cubicBezTo>
                    <a:pt x="4799" y="5810"/>
                    <a:pt x="4382" y="6120"/>
                    <a:pt x="4191" y="6549"/>
                  </a:cubicBezTo>
                  <a:lnTo>
                    <a:pt x="4013" y="6549"/>
                  </a:lnTo>
                  <a:cubicBezTo>
                    <a:pt x="2894" y="6549"/>
                    <a:pt x="1989" y="5644"/>
                    <a:pt x="1989" y="4536"/>
                  </a:cubicBezTo>
                  <a:lnTo>
                    <a:pt x="1989" y="2036"/>
                  </a:lnTo>
                  <a:lnTo>
                    <a:pt x="1822" y="2036"/>
                  </a:lnTo>
                  <a:lnTo>
                    <a:pt x="1822" y="1512"/>
                  </a:lnTo>
                  <a:cubicBezTo>
                    <a:pt x="2536" y="1369"/>
                    <a:pt x="3072" y="750"/>
                    <a:pt x="3072" y="0"/>
                  </a:cubicBezTo>
                  <a:lnTo>
                    <a:pt x="2453" y="0"/>
                  </a:lnTo>
                  <a:cubicBezTo>
                    <a:pt x="2453" y="512"/>
                    <a:pt x="2036" y="917"/>
                    <a:pt x="1536" y="917"/>
                  </a:cubicBezTo>
                  <a:cubicBezTo>
                    <a:pt x="1036" y="917"/>
                    <a:pt x="619" y="512"/>
                    <a:pt x="619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3" name="Google Shape;2103;p42"/>
            <p:cNvGrpSpPr/>
            <p:nvPr/>
          </p:nvGrpSpPr>
          <p:grpSpPr>
            <a:xfrm>
              <a:off x="532500" y="3321500"/>
              <a:ext cx="573900" cy="651875"/>
              <a:chOff x="532500" y="2817450"/>
              <a:chExt cx="573900" cy="651875"/>
            </a:xfrm>
          </p:grpSpPr>
          <p:sp>
            <p:nvSpPr>
              <p:cNvPr id="2104" name="Google Shape;2104;p42"/>
              <p:cNvSpPr/>
              <p:nvPr/>
            </p:nvSpPr>
            <p:spPr>
              <a:xfrm>
                <a:off x="1060825" y="2849000"/>
                <a:ext cx="1462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584" y="1143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2"/>
              <p:cNvSpPr/>
              <p:nvPr/>
            </p:nvSpPr>
            <p:spPr>
              <a:xfrm>
                <a:off x="1029875" y="2817450"/>
                <a:ext cx="765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37" extrusionOk="0">
                    <a:moveTo>
                      <a:pt x="1" y="0"/>
                    </a:moveTo>
                    <a:cubicBezTo>
                      <a:pt x="1" y="845"/>
                      <a:pt x="691" y="1536"/>
                      <a:pt x="1525" y="1536"/>
                    </a:cubicBezTo>
                    <a:cubicBezTo>
                      <a:pt x="2370" y="1536"/>
                      <a:pt x="3061" y="845"/>
                      <a:pt x="3061" y="0"/>
                    </a:cubicBezTo>
                    <a:lnTo>
                      <a:pt x="2441" y="0"/>
                    </a:lnTo>
                    <a:cubicBezTo>
                      <a:pt x="2441" y="512"/>
                      <a:pt x="2037" y="917"/>
                      <a:pt x="1525" y="917"/>
                    </a:cubicBezTo>
                    <a:cubicBezTo>
                      <a:pt x="1025" y="917"/>
                      <a:pt x="620" y="512"/>
                      <a:pt x="6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2"/>
              <p:cNvSpPr/>
              <p:nvPr/>
            </p:nvSpPr>
            <p:spPr>
              <a:xfrm>
                <a:off x="962900" y="2868350"/>
                <a:ext cx="1188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3" extrusionOk="0">
                    <a:moveTo>
                      <a:pt x="3751" y="0"/>
                    </a:moveTo>
                    <a:lnTo>
                      <a:pt x="3751" y="2500"/>
                    </a:lnTo>
                    <a:cubicBezTo>
                      <a:pt x="3751" y="3608"/>
                      <a:pt x="2846" y="4513"/>
                      <a:pt x="1739" y="4513"/>
                    </a:cubicBezTo>
                    <a:lnTo>
                      <a:pt x="1" y="4513"/>
                    </a:lnTo>
                    <a:lnTo>
                      <a:pt x="1" y="5513"/>
                    </a:lnTo>
                    <a:lnTo>
                      <a:pt x="1763" y="5513"/>
                    </a:lnTo>
                    <a:cubicBezTo>
                      <a:pt x="3418" y="5501"/>
                      <a:pt x="4751" y="4155"/>
                      <a:pt x="4751" y="2500"/>
                    </a:cubicBezTo>
                    <a:lnTo>
                      <a:pt x="47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2"/>
              <p:cNvSpPr/>
              <p:nvPr/>
            </p:nvSpPr>
            <p:spPr>
              <a:xfrm>
                <a:off x="938200" y="2961500"/>
                <a:ext cx="667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68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34"/>
                    </a:cubicBezTo>
                    <a:cubicBezTo>
                      <a:pt x="1" y="2072"/>
                      <a:pt x="596" y="2668"/>
                      <a:pt x="1334" y="2668"/>
                    </a:cubicBezTo>
                    <a:cubicBezTo>
                      <a:pt x="2072" y="2668"/>
                      <a:pt x="2668" y="2072"/>
                      <a:pt x="2668" y="1334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2"/>
              <p:cNvSpPr/>
              <p:nvPr/>
            </p:nvSpPr>
            <p:spPr>
              <a:xfrm>
                <a:off x="1060825" y="3252025"/>
                <a:ext cx="146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1132" extrusionOk="0">
                    <a:moveTo>
                      <a:pt x="1" y="0"/>
                    </a:moveTo>
                    <a:lnTo>
                      <a:pt x="1" y="1131"/>
                    </a:lnTo>
                    <a:lnTo>
                      <a:pt x="584" y="1131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2"/>
              <p:cNvSpPr/>
              <p:nvPr/>
            </p:nvSpPr>
            <p:spPr>
              <a:xfrm>
                <a:off x="1029875" y="3273750"/>
                <a:ext cx="765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1525" extrusionOk="0">
                    <a:moveTo>
                      <a:pt x="1546" y="0"/>
                    </a:moveTo>
                    <a:cubicBezTo>
                      <a:pt x="1539" y="0"/>
                      <a:pt x="1532" y="0"/>
                      <a:pt x="1525" y="0"/>
                    </a:cubicBezTo>
                    <a:cubicBezTo>
                      <a:pt x="691" y="0"/>
                      <a:pt x="1" y="679"/>
                      <a:pt x="1" y="1524"/>
                    </a:cubicBezTo>
                    <a:lnTo>
                      <a:pt x="620" y="1524"/>
                    </a:lnTo>
                    <a:cubicBezTo>
                      <a:pt x="620" y="1024"/>
                      <a:pt x="1025" y="608"/>
                      <a:pt x="1525" y="608"/>
                    </a:cubicBezTo>
                    <a:cubicBezTo>
                      <a:pt x="2037" y="608"/>
                      <a:pt x="2441" y="1024"/>
                      <a:pt x="2441" y="1524"/>
                    </a:cubicBezTo>
                    <a:lnTo>
                      <a:pt x="3061" y="1524"/>
                    </a:lnTo>
                    <a:cubicBezTo>
                      <a:pt x="3061" y="686"/>
                      <a:pt x="2382" y="0"/>
                      <a:pt x="15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2"/>
              <p:cNvSpPr/>
              <p:nvPr/>
            </p:nvSpPr>
            <p:spPr>
              <a:xfrm>
                <a:off x="962900" y="3123125"/>
                <a:ext cx="1188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5514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739" y="1001"/>
                    </a:lnTo>
                    <a:cubicBezTo>
                      <a:pt x="2846" y="1001"/>
                      <a:pt x="3751" y="1906"/>
                      <a:pt x="3751" y="3025"/>
                    </a:cubicBezTo>
                    <a:lnTo>
                      <a:pt x="3751" y="5513"/>
                    </a:lnTo>
                    <a:lnTo>
                      <a:pt x="4751" y="5513"/>
                    </a:lnTo>
                    <a:lnTo>
                      <a:pt x="4751" y="3025"/>
                    </a:lnTo>
                    <a:cubicBezTo>
                      <a:pt x="4751" y="1370"/>
                      <a:pt x="3418" y="25"/>
                      <a:pt x="17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2"/>
              <p:cNvSpPr/>
              <p:nvPr/>
            </p:nvSpPr>
            <p:spPr>
              <a:xfrm>
                <a:off x="938200" y="3101400"/>
                <a:ext cx="667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656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22"/>
                    </a:cubicBezTo>
                    <a:cubicBezTo>
                      <a:pt x="1" y="2060"/>
                      <a:pt x="596" y="2656"/>
                      <a:pt x="1334" y="2656"/>
                    </a:cubicBezTo>
                    <a:cubicBezTo>
                      <a:pt x="2072" y="2656"/>
                      <a:pt x="2668" y="2060"/>
                      <a:pt x="2668" y="1322"/>
                    </a:cubicBezTo>
                    <a:cubicBezTo>
                      <a:pt x="2668" y="596"/>
                      <a:pt x="2072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42"/>
              <p:cNvSpPr/>
              <p:nvPr/>
            </p:nvSpPr>
            <p:spPr>
              <a:xfrm>
                <a:off x="563750" y="2849000"/>
                <a:ext cx="143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572" y="1143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42"/>
              <p:cNvSpPr/>
              <p:nvPr/>
            </p:nvSpPr>
            <p:spPr>
              <a:xfrm>
                <a:off x="532500" y="2817450"/>
                <a:ext cx="768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37" extrusionOk="0">
                    <a:moveTo>
                      <a:pt x="0" y="0"/>
                    </a:moveTo>
                    <a:cubicBezTo>
                      <a:pt x="0" y="845"/>
                      <a:pt x="691" y="1536"/>
                      <a:pt x="1536" y="1536"/>
                    </a:cubicBezTo>
                    <a:cubicBezTo>
                      <a:pt x="2382" y="1536"/>
                      <a:pt x="3072" y="845"/>
                      <a:pt x="3072" y="0"/>
                    </a:cubicBezTo>
                    <a:lnTo>
                      <a:pt x="2453" y="0"/>
                    </a:lnTo>
                    <a:cubicBezTo>
                      <a:pt x="2453" y="512"/>
                      <a:pt x="2036" y="917"/>
                      <a:pt x="1536" y="917"/>
                    </a:cubicBezTo>
                    <a:cubicBezTo>
                      <a:pt x="1036" y="917"/>
                      <a:pt x="619" y="512"/>
                      <a:pt x="6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42"/>
              <p:cNvSpPr/>
              <p:nvPr/>
            </p:nvSpPr>
            <p:spPr>
              <a:xfrm>
                <a:off x="557500" y="2868350"/>
                <a:ext cx="118500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3" extrusionOk="0">
                    <a:moveTo>
                      <a:pt x="0" y="0"/>
                    </a:moveTo>
                    <a:lnTo>
                      <a:pt x="0" y="2500"/>
                    </a:lnTo>
                    <a:cubicBezTo>
                      <a:pt x="0" y="4155"/>
                      <a:pt x="1334" y="5501"/>
                      <a:pt x="2989" y="5513"/>
                    </a:cubicBezTo>
                    <a:lnTo>
                      <a:pt x="4739" y="5513"/>
                    </a:lnTo>
                    <a:lnTo>
                      <a:pt x="4739" y="4513"/>
                    </a:lnTo>
                    <a:lnTo>
                      <a:pt x="3013" y="4513"/>
                    </a:lnTo>
                    <a:cubicBezTo>
                      <a:pt x="1905" y="4513"/>
                      <a:pt x="1001" y="3608"/>
                      <a:pt x="1001" y="2500"/>
                    </a:cubicBez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42"/>
              <p:cNvSpPr/>
              <p:nvPr/>
            </p:nvSpPr>
            <p:spPr>
              <a:xfrm>
                <a:off x="634300" y="2961500"/>
                <a:ext cx="66400" cy="667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68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34"/>
                    </a:cubicBezTo>
                    <a:cubicBezTo>
                      <a:pt x="0" y="2072"/>
                      <a:pt x="596" y="2668"/>
                      <a:pt x="1334" y="2668"/>
                    </a:cubicBezTo>
                    <a:cubicBezTo>
                      <a:pt x="2060" y="2668"/>
                      <a:pt x="2655" y="2072"/>
                      <a:pt x="2655" y="1334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42"/>
              <p:cNvSpPr/>
              <p:nvPr/>
            </p:nvSpPr>
            <p:spPr>
              <a:xfrm>
                <a:off x="563750" y="3252025"/>
                <a:ext cx="1430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32" extrusionOk="0">
                    <a:moveTo>
                      <a:pt x="0" y="0"/>
                    </a:moveTo>
                    <a:lnTo>
                      <a:pt x="0" y="1131"/>
                    </a:lnTo>
                    <a:lnTo>
                      <a:pt x="572" y="1131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2"/>
              <p:cNvSpPr/>
              <p:nvPr/>
            </p:nvSpPr>
            <p:spPr>
              <a:xfrm>
                <a:off x="532500" y="3273750"/>
                <a:ext cx="768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525" extrusionOk="0">
                    <a:moveTo>
                      <a:pt x="1515" y="0"/>
                    </a:moveTo>
                    <a:cubicBezTo>
                      <a:pt x="679" y="0"/>
                      <a:pt x="0" y="686"/>
                      <a:pt x="0" y="1524"/>
                    </a:cubicBezTo>
                    <a:lnTo>
                      <a:pt x="619" y="1524"/>
                    </a:lnTo>
                    <a:cubicBezTo>
                      <a:pt x="619" y="1024"/>
                      <a:pt x="1036" y="608"/>
                      <a:pt x="1536" y="608"/>
                    </a:cubicBezTo>
                    <a:cubicBezTo>
                      <a:pt x="2036" y="608"/>
                      <a:pt x="2453" y="1024"/>
                      <a:pt x="2453" y="1524"/>
                    </a:cubicBezTo>
                    <a:lnTo>
                      <a:pt x="3072" y="1524"/>
                    </a:lnTo>
                    <a:cubicBezTo>
                      <a:pt x="3072" y="679"/>
                      <a:pt x="2382" y="0"/>
                      <a:pt x="1536" y="0"/>
                    </a:cubicBezTo>
                    <a:cubicBezTo>
                      <a:pt x="1529" y="0"/>
                      <a:pt x="1522" y="0"/>
                      <a:pt x="15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42"/>
              <p:cNvSpPr/>
              <p:nvPr/>
            </p:nvSpPr>
            <p:spPr>
              <a:xfrm>
                <a:off x="557500" y="3123125"/>
                <a:ext cx="11850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4740" h="5514" extrusionOk="0">
                    <a:moveTo>
                      <a:pt x="2989" y="1"/>
                    </a:moveTo>
                    <a:cubicBezTo>
                      <a:pt x="1334" y="25"/>
                      <a:pt x="0" y="1370"/>
                      <a:pt x="0" y="3025"/>
                    </a:cubicBezTo>
                    <a:lnTo>
                      <a:pt x="0" y="5513"/>
                    </a:lnTo>
                    <a:lnTo>
                      <a:pt x="989" y="5513"/>
                    </a:lnTo>
                    <a:lnTo>
                      <a:pt x="989" y="3025"/>
                    </a:lnTo>
                    <a:cubicBezTo>
                      <a:pt x="989" y="1906"/>
                      <a:pt x="1894" y="1001"/>
                      <a:pt x="3013" y="1001"/>
                    </a:cubicBezTo>
                    <a:lnTo>
                      <a:pt x="4739" y="1001"/>
                    </a:lnTo>
                    <a:lnTo>
                      <a:pt x="47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42"/>
              <p:cNvSpPr/>
              <p:nvPr/>
            </p:nvSpPr>
            <p:spPr>
              <a:xfrm>
                <a:off x="634300" y="3101400"/>
                <a:ext cx="664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56" extrusionOk="0">
                    <a:moveTo>
                      <a:pt x="1334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60"/>
                      <a:pt x="596" y="2656"/>
                      <a:pt x="1334" y="2656"/>
                    </a:cubicBezTo>
                    <a:cubicBezTo>
                      <a:pt x="2060" y="2656"/>
                      <a:pt x="2655" y="2060"/>
                      <a:pt x="2655" y="1322"/>
                    </a:cubicBezTo>
                    <a:cubicBezTo>
                      <a:pt x="2655" y="596"/>
                      <a:pt x="2060" y="1"/>
                      <a:pt x="1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42"/>
              <p:cNvSpPr/>
              <p:nvPr/>
            </p:nvSpPr>
            <p:spPr>
              <a:xfrm>
                <a:off x="664650" y="3299050"/>
                <a:ext cx="309600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5287" extrusionOk="0">
                    <a:moveTo>
                      <a:pt x="6192" y="0"/>
                    </a:moveTo>
                    <a:cubicBezTo>
                      <a:pt x="6192" y="0"/>
                      <a:pt x="1" y="3489"/>
                      <a:pt x="1" y="3846"/>
                    </a:cubicBezTo>
                    <a:lnTo>
                      <a:pt x="1" y="4656"/>
                    </a:lnTo>
                    <a:cubicBezTo>
                      <a:pt x="1" y="5001"/>
                      <a:pt x="286" y="5287"/>
                      <a:pt x="632" y="5287"/>
                    </a:cubicBezTo>
                    <a:lnTo>
                      <a:pt x="11764" y="5287"/>
                    </a:lnTo>
                    <a:cubicBezTo>
                      <a:pt x="12109" y="5287"/>
                      <a:pt x="12383" y="5001"/>
                      <a:pt x="12383" y="4656"/>
                    </a:cubicBezTo>
                    <a:lnTo>
                      <a:pt x="12383" y="3846"/>
                    </a:lnTo>
                    <a:cubicBezTo>
                      <a:pt x="12383" y="3501"/>
                      <a:pt x="6192" y="0"/>
                      <a:pt x="6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42"/>
              <p:cNvSpPr/>
              <p:nvPr/>
            </p:nvSpPr>
            <p:spPr>
              <a:xfrm>
                <a:off x="710800" y="3225825"/>
                <a:ext cx="217600" cy="108975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4359" extrusionOk="0">
                    <a:moveTo>
                      <a:pt x="0" y="0"/>
                    </a:moveTo>
                    <a:cubicBezTo>
                      <a:pt x="0" y="2406"/>
                      <a:pt x="1941" y="4358"/>
                      <a:pt x="4346" y="4358"/>
                    </a:cubicBezTo>
                    <a:cubicBezTo>
                      <a:pt x="6751" y="4358"/>
                      <a:pt x="8704" y="2406"/>
                      <a:pt x="8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42"/>
              <p:cNvSpPr/>
              <p:nvPr/>
            </p:nvSpPr>
            <p:spPr>
              <a:xfrm>
                <a:off x="664650" y="2855250"/>
                <a:ext cx="3096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6908" extrusionOk="0">
                    <a:moveTo>
                      <a:pt x="2501" y="0"/>
                    </a:moveTo>
                    <a:cubicBezTo>
                      <a:pt x="1120" y="0"/>
                      <a:pt x="1" y="1131"/>
                      <a:pt x="1" y="2512"/>
                    </a:cubicBezTo>
                    <a:lnTo>
                      <a:pt x="1" y="4572"/>
                    </a:lnTo>
                    <a:lnTo>
                      <a:pt x="1" y="14835"/>
                    </a:lnTo>
                    <a:lnTo>
                      <a:pt x="1" y="16907"/>
                    </a:lnTo>
                    <a:lnTo>
                      <a:pt x="12383" y="16907"/>
                    </a:lnTo>
                    <a:lnTo>
                      <a:pt x="12383" y="14835"/>
                    </a:lnTo>
                    <a:lnTo>
                      <a:pt x="12383" y="4572"/>
                    </a:lnTo>
                    <a:lnTo>
                      <a:pt x="12383" y="2512"/>
                    </a:lnTo>
                    <a:cubicBezTo>
                      <a:pt x="12383" y="1131"/>
                      <a:pt x="11264" y="0"/>
                      <a:pt x="9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42"/>
              <p:cNvSpPr/>
              <p:nvPr/>
            </p:nvSpPr>
            <p:spPr>
              <a:xfrm>
                <a:off x="915575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42"/>
              <p:cNvSpPr/>
              <p:nvPr/>
            </p:nvSpPr>
            <p:spPr>
              <a:xfrm>
                <a:off x="857525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61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42"/>
              <p:cNvSpPr/>
              <p:nvPr/>
            </p:nvSpPr>
            <p:spPr>
              <a:xfrm>
                <a:off x="683100" y="3399950"/>
                <a:ext cx="402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251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42"/>
              <p:cNvSpPr/>
              <p:nvPr/>
            </p:nvSpPr>
            <p:spPr>
              <a:xfrm>
                <a:off x="74145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1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46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42"/>
              <p:cNvSpPr/>
              <p:nvPr/>
            </p:nvSpPr>
            <p:spPr>
              <a:xfrm>
                <a:off x="799500" y="3399950"/>
                <a:ext cx="402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1" extrusionOk="0">
                    <a:moveTo>
                      <a:pt x="560" y="1"/>
                    </a:moveTo>
                    <a:cubicBezTo>
                      <a:pt x="250" y="1"/>
                      <a:pt x="0" y="251"/>
                      <a:pt x="0" y="560"/>
                    </a:cubicBezTo>
                    <a:lnTo>
                      <a:pt x="0" y="1251"/>
                    </a:lnTo>
                    <a:lnTo>
                      <a:pt x="1608" y="1251"/>
                    </a:lnTo>
                    <a:lnTo>
                      <a:pt x="1608" y="560"/>
                    </a:lnTo>
                    <a:cubicBezTo>
                      <a:pt x="1608" y="251"/>
                      <a:pt x="1358" y="1"/>
                      <a:pt x="1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42"/>
              <p:cNvSpPr/>
              <p:nvPr/>
            </p:nvSpPr>
            <p:spPr>
              <a:xfrm>
                <a:off x="6890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42"/>
              <p:cNvSpPr/>
              <p:nvPr/>
            </p:nvSpPr>
            <p:spPr>
              <a:xfrm>
                <a:off x="74710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94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94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42"/>
              <p:cNvSpPr/>
              <p:nvPr/>
            </p:nvSpPr>
            <p:spPr>
              <a:xfrm>
                <a:off x="805150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72" y="2322"/>
                    </a:cubicBezTo>
                    <a:cubicBezTo>
                      <a:pt x="893" y="2322"/>
                      <a:pt x="1143" y="2060"/>
                      <a:pt x="1143" y="1750"/>
                    </a:cubicBezTo>
                    <a:lnTo>
                      <a:pt x="1143" y="583"/>
                    </a:lnTo>
                    <a:cubicBezTo>
                      <a:pt x="1143" y="262"/>
                      <a:pt x="893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42"/>
              <p:cNvSpPr/>
              <p:nvPr/>
            </p:nvSpPr>
            <p:spPr>
              <a:xfrm>
                <a:off x="863200" y="3411275"/>
                <a:ext cx="289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322" extrusionOk="0">
                    <a:moveTo>
                      <a:pt x="584" y="0"/>
                    </a:moveTo>
                    <a:cubicBezTo>
                      <a:pt x="262" y="0"/>
                      <a:pt x="0" y="262"/>
                      <a:pt x="0" y="583"/>
                    </a:cubicBezTo>
                    <a:lnTo>
                      <a:pt x="0" y="1750"/>
                    </a:lnTo>
                    <a:cubicBezTo>
                      <a:pt x="0" y="2060"/>
                      <a:pt x="262" y="2322"/>
                      <a:pt x="584" y="2322"/>
                    </a:cubicBezTo>
                    <a:cubicBezTo>
                      <a:pt x="893" y="2322"/>
                      <a:pt x="1155" y="2060"/>
                      <a:pt x="1155" y="1750"/>
                    </a:cubicBezTo>
                    <a:lnTo>
                      <a:pt x="1155" y="583"/>
                    </a:lnTo>
                    <a:cubicBezTo>
                      <a:pt x="1155" y="262"/>
                      <a:pt x="893" y="0"/>
                      <a:pt x="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42"/>
              <p:cNvSpPr/>
              <p:nvPr/>
            </p:nvSpPr>
            <p:spPr>
              <a:xfrm>
                <a:off x="921525" y="3411275"/>
                <a:ext cx="28600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322" extrusionOk="0">
                    <a:moveTo>
                      <a:pt x="572" y="0"/>
                    </a:moveTo>
                    <a:cubicBezTo>
                      <a:pt x="251" y="0"/>
                      <a:pt x="1" y="262"/>
                      <a:pt x="1" y="583"/>
                    </a:cubicBezTo>
                    <a:lnTo>
                      <a:pt x="1" y="1750"/>
                    </a:lnTo>
                    <a:cubicBezTo>
                      <a:pt x="1" y="2060"/>
                      <a:pt x="251" y="2322"/>
                      <a:pt x="572" y="2322"/>
                    </a:cubicBezTo>
                    <a:cubicBezTo>
                      <a:pt x="882" y="2322"/>
                      <a:pt x="1144" y="2060"/>
                      <a:pt x="1144" y="1750"/>
                    </a:cubicBezTo>
                    <a:lnTo>
                      <a:pt x="1144" y="583"/>
                    </a:lnTo>
                    <a:cubicBezTo>
                      <a:pt x="1144" y="262"/>
                      <a:pt x="882" y="0"/>
                      <a:pt x="5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42"/>
              <p:cNvSpPr/>
              <p:nvPr/>
            </p:nvSpPr>
            <p:spPr>
              <a:xfrm>
                <a:off x="681025" y="3369300"/>
                <a:ext cx="2771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501" extrusionOk="0">
                    <a:moveTo>
                      <a:pt x="763" y="0"/>
                    </a:moveTo>
                    <a:cubicBezTo>
                      <a:pt x="477" y="179"/>
                      <a:pt x="215" y="346"/>
                      <a:pt x="1" y="500"/>
                    </a:cubicBezTo>
                    <a:lnTo>
                      <a:pt x="11085" y="500"/>
                    </a:lnTo>
                    <a:cubicBezTo>
                      <a:pt x="10859" y="346"/>
                      <a:pt x="10609" y="179"/>
                      <a:pt x="103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42"/>
              <p:cNvSpPr/>
              <p:nvPr/>
            </p:nvSpPr>
            <p:spPr>
              <a:xfrm>
                <a:off x="721200" y="3344000"/>
                <a:ext cx="1967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7871" h="489" extrusionOk="0">
                    <a:moveTo>
                      <a:pt x="834" y="0"/>
                    </a:moveTo>
                    <a:cubicBezTo>
                      <a:pt x="549" y="167"/>
                      <a:pt x="275" y="334"/>
                      <a:pt x="1" y="488"/>
                    </a:cubicBezTo>
                    <a:lnTo>
                      <a:pt x="7871" y="488"/>
                    </a:lnTo>
                    <a:cubicBezTo>
                      <a:pt x="7597" y="334"/>
                      <a:pt x="7311" y="167"/>
                      <a:pt x="70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42"/>
              <p:cNvSpPr/>
              <p:nvPr/>
            </p:nvSpPr>
            <p:spPr>
              <a:xfrm>
                <a:off x="738475" y="2930550"/>
                <a:ext cx="161950" cy="16195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478" extrusionOk="0">
                    <a:moveTo>
                      <a:pt x="3239" y="0"/>
                    </a:moveTo>
                    <a:cubicBezTo>
                      <a:pt x="1453" y="0"/>
                      <a:pt x="0" y="1441"/>
                      <a:pt x="0" y="3239"/>
                    </a:cubicBezTo>
                    <a:cubicBezTo>
                      <a:pt x="0" y="5025"/>
                      <a:pt x="1453" y="6477"/>
                      <a:pt x="3239" y="6477"/>
                    </a:cubicBezTo>
                    <a:cubicBezTo>
                      <a:pt x="5037" y="6477"/>
                      <a:pt x="6477" y="5025"/>
                      <a:pt x="6477" y="3239"/>
                    </a:cubicBezTo>
                    <a:cubicBezTo>
                      <a:pt x="6477" y="1441"/>
                      <a:pt x="5037" y="0"/>
                      <a:pt x="3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42"/>
              <p:cNvSpPr/>
              <p:nvPr/>
            </p:nvSpPr>
            <p:spPr>
              <a:xfrm>
                <a:off x="839075" y="2964175"/>
                <a:ext cx="235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54" extrusionOk="0">
                    <a:moveTo>
                      <a:pt x="477" y="1"/>
                    </a:moveTo>
                    <a:cubicBezTo>
                      <a:pt x="203" y="1"/>
                      <a:pt x="1" y="215"/>
                      <a:pt x="1" y="477"/>
                    </a:cubicBezTo>
                    <a:cubicBezTo>
                      <a:pt x="1" y="739"/>
                      <a:pt x="215" y="953"/>
                      <a:pt x="477" y="953"/>
                    </a:cubicBezTo>
                    <a:cubicBezTo>
                      <a:pt x="739" y="953"/>
                      <a:pt x="941" y="739"/>
                      <a:pt x="941" y="477"/>
                    </a:cubicBezTo>
                    <a:cubicBezTo>
                      <a:pt x="941" y="215"/>
                      <a:pt x="739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42"/>
              <p:cNvSpPr/>
              <p:nvPr/>
            </p:nvSpPr>
            <p:spPr>
              <a:xfrm>
                <a:off x="7203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42"/>
              <p:cNvSpPr/>
              <p:nvPr/>
            </p:nvSpPr>
            <p:spPr>
              <a:xfrm>
                <a:off x="775375" y="2876975"/>
                <a:ext cx="333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34" extrusionOk="0">
                    <a:moveTo>
                      <a:pt x="668" y="0"/>
                    </a:moveTo>
                    <a:cubicBezTo>
                      <a:pt x="298" y="0"/>
                      <a:pt x="1" y="298"/>
                      <a:pt x="1" y="667"/>
                    </a:cubicBezTo>
                    <a:cubicBezTo>
                      <a:pt x="1" y="1036"/>
                      <a:pt x="298" y="1334"/>
                      <a:pt x="668" y="1334"/>
                    </a:cubicBezTo>
                    <a:cubicBezTo>
                      <a:pt x="1037" y="1334"/>
                      <a:pt x="1334" y="1036"/>
                      <a:pt x="1334" y="667"/>
                    </a:cubicBezTo>
                    <a:cubicBezTo>
                      <a:pt x="1334" y="298"/>
                      <a:pt x="1037" y="0"/>
                      <a:pt x="6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42"/>
              <p:cNvSpPr/>
              <p:nvPr/>
            </p:nvSpPr>
            <p:spPr>
              <a:xfrm>
                <a:off x="830450" y="2876975"/>
                <a:ext cx="330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24" y="1334"/>
                      <a:pt x="1322" y="1036"/>
                      <a:pt x="1322" y="667"/>
                    </a:cubicBezTo>
                    <a:cubicBezTo>
                      <a:pt x="1322" y="298"/>
                      <a:pt x="1024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42"/>
              <p:cNvSpPr/>
              <p:nvPr/>
            </p:nvSpPr>
            <p:spPr>
              <a:xfrm>
                <a:off x="885225" y="2876975"/>
                <a:ext cx="333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334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67"/>
                    </a:cubicBezTo>
                    <a:cubicBezTo>
                      <a:pt x="0" y="1036"/>
                      <a:pt x="298" y="1334"/>
                      <a:pt x="667" y="1334"/>
                    </a:cubicBezTo>
                    <a:cubicBezTo>
                      <a:pt x="1036" y="1334"/>
                      <a:pt x="1334" y="1036"/>
                      <a:pt x="1334" y="667"/>
                    </a:cubicBezTo>
                    <a:cubicBezTo>
                      <a:pt x="1334" y="298"/>
                      <a:pt x="1036" y="0"/>
                      <a:pt x="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42"/>
              <p:cNvSpPr/>
              <p:nvPr/>
            </p:nvSpPr>
            <p:spPr>
              <a:xfrm>
                <a:off x="664650" y="2858525"/>
                <a:ext cx="309600" cy="264625"/>
              </a:xfrm>
              <a:custGeom>
                <a:avLst/>
                <a:gdLst/>
                <a:ahLst/>
                <a:cxnLst/>
                <a:rect l="l" t="t" r="r" b="b"/>
                <a:pathLst>
                  <a:path w="12384" h="10585" extrusionOk="0">
                    <a:moveTo>
                      <a:pt x="10681" y="0"/>
                    </a:moveTo>
                    <a:lnTo>
                      <a:pt x="10681" y="10240"/>
                    </a:lnTo>
                    <a:lnTo>
                      <a:pt x="1" y="10240"/>
                    </a:lnTo>
                    <a:lnTo>
                      <a:pt x="1" y="10585"/>
                    </a:lnTo>
                    <a:lnTo>
                      <a:pt x="12383" y="10585"/>
                    </a:lnTo>
                    <a:lnTo>
                      <a:pt x="12383" y="10251"/>
                    </a:lnTo>
                    <a:lnTo>
                      <a:pt x="11014" y="10251"/>
                    </a:lnTo>
                    <a:lnTo>
                      <a:pt x="11014" y="143"/>
                    </a:lnTo>
                    <a:cubicBezTo>
                      <a:pt x="10907" y="95"/>
                      <a:pt x="10788" y="48"/>
                      <a:pt x="106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42"/>
              <p:cNvSpPr/>
              <p:nvPr/>
            </p:nvSpPr>
            <p:spPr>
              <a:xfrm>
                <a:off x="947725" y="2893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42"/>
              <p:cNvSpPr/>
              <p:nvPr/>
            </p:nvSpPr>
            <p:spPr>
              <a:xfrm>
                <a:off x="947725" y="293205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50"/>
                    </a:cubicBezTo>
                    <a:cubicBezTo>
                      <a:pt x="1" y="381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50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42"/>
              <p:cNvSpPr/>
              <p:nvPr/>
            </p:nvSpPr>
            <p:spPr>
              <a:xfrm>
                <a:off x="947725" y="29710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51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42"/>
              <p:cNvSpPr/>
              <p:nvPr/>
            </p:nvSpPr>
            <p:spPr>
              <a:xfrm>
                <a:off x="947725" y="3010300"/>
                <a:ext cx="1222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90" extrusionOk="0">
                    <a:moveTo>
                      <a:pt x="257" y="1"/>
                    </a:moveTo>
                    <a:cubicBezTo>
                      <a:pt x="251" y="1"/>
                      <a:pt x="245" y="1"/>
                      <a:pt x="239" y="1"/>
                    </a:cubicBezTo>
                    <a:cubicBezTo>
                      <a:pt x="108" y="1"/>
                      <a:pt x="1" y="109"/>
                      <a:pt x="1" y="239"/>
                    </a:cubicBezTo>
                    <a:cubicBezTo>
                      <a:pt x="1" y="370"/>
                      <a:pt x="108" y="490"/>
                      <a:pt x="239" y="490"/>
                    </a:cubicBezTo>
                    <a:cubicBezTo>
                      <a:pt x="370" y="490"/>
                      <a:pt x="489" y="370"/>
                      <a:pt x="489" y="239"/>
                    </a:cubicBezTo>
                    <a:cubicBezTo>
                      <a:pt x="489" y="115"/>
                      <a:pt x="380" y="1"/>
                      <a:pt x="2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42"/>
              <p:cNvSpPr/>
              <p:nvPr/>
            </p:nvSpPr>
            <p:spPr>
              <a:xfrm>
                <a:off x="947725" y="3049325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69"/>
                      <a:pt x="108" y="488"/>
                      <a:pt x="239" y="488"/>
                    </a:cubicBezTo>
                    <a:cubicBezTo>
                      <a:pt x="370" y="488"/>
                      <a:pt x="489" y="381"/>
                      <a:pt x="489" y="238"/>
                    </a:cubicBezTo>
                    <a:cubicBezTo>
                      <a:pt x="489" y="107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42"/>
              <p:cNvSpPr/>
              <p:nvPr/>
            </p:nvSpPr>
            <p:spPr>
              <a:xfrm>
                <a:off x="947725" y="3088300"/>
                <a:ext cx="122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cubicBezTo>
                      <a:pt x="1" y="382"/>
                      <a:pt x="108" y="489"/>
                      <a:pt x="239" y="489"/>
                    </a:cubicBezTo>
                    <a:cubicBezTo>
                      <a:pt x="370" y="489"/>
                      <a:pt x="489" y="382"/>
                      <a:pt x="489" y="239"/>
                    </a:cubicBezTo>
                    <a:cubicBezTo>
                      <a:pt x="489" y="108"/>
                      <a:pt x="370" y="1"/>
                      <a:pt x="2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42"/>
              <p:cNvSpPr/>
              <p:nvPr/>
            </p:nvSpPr>
            <p:spPr>
              <a:xfrm>
                <a:off x="746500" y="314010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42"/>
              <p:cNvSpPr/>
              <p:nvPr/>
            </p:nvSpPr>
            <p:spPr>
              <a:xfrm>
                <a:off x="7777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42"/>
              <p:cNvSpPr/>
              <p:nvPr/>
            </p:nvSpPr>
            <p:spPr>
              <a:xfrm>
                <a:off x="8093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42"/>
              <p:cNvSpPr/>
              <p:nvPr/>
            </p:nvSpPr>
            <p:spPr>
              <a:xfrm>
                <a:off x="84057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42"/>
              <p:cNvSpPr/>
              <p:nvPr/>
            </p:nvSpPr>
            <p:spPr>
              <a:xfrm>
                <a:off x="871825" y="314010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42"/>
              <p:cNvSpPr/>
              <p:nvPr/>
            </p:nvSpPr>
            <p:spPr>
              <a:xfrm>
                <a:off x="746500" y="3173150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42"/>
              <p:cNvSpPr/>
              <p:nvPr/>
            </p:nvSpPr>
            <p:spPr>
              <a:xfrm>
                <a:off x="7777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42"/>
              <p:cNvSpPr/>
              <p:nvPr/>
            </p:nvSpPr>
            <p:spPr>
              <a:xfrm>
                <a:off x="8093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42"/>
              <p:cNvSpPr/>
              <p:nvPr/>
            </p:nvSpPr>
            <p:spPr>
              <a:xfrm>
                <a:off x="84057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42"/>
              <p:cNvSpPr/>
              <p:nvPr/>
            </p:nvSpPr>
            <p:spPr>
              <a:xfrm>
                <a:off x="871825" y="3173150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2"/>
              <p:cNvSpPr/>
              <p:nvPr/>
            </p:nvSpPr>
            <p:spPr>
              <a:xfrm>
                <a:off x="746500" y="3206175"/>
                <a:ext cx="2057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2"/>
              <p:cNvSpPr/>
              <p:nvPr/>
            </p:nvSpPr>
            <p:spPr>
              <a:xfrm>
                <a:off x="7777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2"/>
              <p:cNvSpPr/>
              <p:nvPr/>
            </p:nvSpPr>
            <p:spPr>
              <a:xfrm>
                <a:off x="8093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2"/>
              <p:cNvSpPr/>
              <p:nvPr/>
            </p:nvSpPr>
            <p:spPr>
              <a:xfrm>
                <a:off x="84057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2"/>
              <p:cNvSpPr/>
              <p:nvPr/>
            </p:nvSpPr>
            <p:spPr>
              <a:xfrm>
                <a:off x="871825" y="320617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0" y="1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42"/>
              <p:cNvSpPr/>
              <p:nvPr/>
            </p:nvSpPr>
            <p:spPr>
              <a:xfrm>
                <a:off x="746500" y="3239225"/>
                <a:ext cx="2057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42"/>
              <p:cNvSpPr/>
              <p:nvPr/>
            </p:nvSpPr>
            <p:spPr>
              <a:xfrm>
                <a:off x="7777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42"/>
              <p:cNvSpPr/>
              <p:nvPr/>
            </p:nvSpPr>
            <p:spPr>
              <a:xfrm>
                <a:off x="8093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42"/>
              <p:cNvSpPr/>
              <p:nvPr/>
            </p:nvSpPr>
            <p:spPr>
              <a:xfrm>
                <a:off x="84057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42"/>
              <p:cNvSpPr/>
              <p:nvPr/>
            </p:nvSpPr>
            <p:spPr>
              <a:xfrm>
                <a:off x="871825" y="3239225"/>
                <a:ext cx="205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2" extrusionOk="0">
                    <a:moveTo>
                      <a:pt x="0" y="0"/>
                    </a:moveTo>
                    <a:lnTo>
                      <a:pt x="0" y="822"/>
                    </a:lnTo>
                    <a:lnTo>
                      <a:pt x="822" y="82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8" name="Google Shape;2168;p42"/>
          <p:cNvGrpSpPr/>
          <p:nvPr/>
        </p:nvGrpSpPr>
        <p:grpSpPr>
          <a:xfrm>
            <a:off x="478901" y="1475617"/>
            <a:ext cx="1498729" cy="2192256"/>
            <a:chOff x="1463275" y="2373500"/>
            <a:chExt cx="484900" cy="711125"/>
          </a:xfrm>
        </p:grpSpPr>
        <p:sp>
          <p:nvSpPr>
            <p:cNvPr id="2169" name="Google Shape;2169;p42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0" name="Google Shape;2170;p42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171" name="Google Shape;2171;p42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2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2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2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2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42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42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42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42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42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42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42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42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2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2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2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2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42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42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2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2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2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2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2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2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2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2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2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2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2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2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2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2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2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2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2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2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2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2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2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2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2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2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2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2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2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2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2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2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2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2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A05DC4BE-C8AF-0C4A-35EA-C65C3603451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35873" y="863584"/>
            <a:ext cx="480144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Facial recognition &amp; user profiling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Emotion analysis for more empathetic interaction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Autonomous indoor mapping and navigation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Integration with cloud AI for smarter learning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IoT-based home/office automation integration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p47"/>
          <p:cNvSpPr txBox="1">
            <a:spLocks noGrp="1"/>
          </p:cNvSpPr>
          <p:nvPr>
            <p:ph type="title"/>
          </p:nvPr>
        </p:nvSpPr>
        <p:spPr>
          <a:xfrm>
            <a:off x="713250" y="168870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Architecture Overview</a:t>
            </a:r>
            <a:endParaRPr dirty="0"/>
          </a:p>
        </p:txBody>
      </p:sp>
      <p:grpSp>
        <p:nvGrpSpPr>
          <p:cNvPr id="2740" name="Google Shape;2740;p47"/>
          <p:cNvGrpSpPr/>
          <p:nvPr/>
        </p:nvGrpSpPr>
        <p:grpSpPr>
          <a:xfrm>
            <a:off x="5228416" y="1568207"/>
            <a:ext cx="234762" cy="218290"/>
            <a:chOff x="8652775" y="883650"/>
            <a:chExt cx="38125" cy="35450"/>
          </a:xfrm>
        </p:grpSpPr>
        <p:sp>
          <p:nvSpPr>
            <p:cNvPr id="2741" name="Google Shape;2741;p4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5" name="Google Shape;2745;p47"/>
          <p:cNvGrpSpPr/>
          <p:nvPr/>
        </p:nvGrpSpPr>
        <p:grpSpPr>
          <a:xfrm>
            <a:off x="584293" y="2858431"/>
            <a:ext cx="430885" cy="203666"/>
            <a:chOff x="8703675" y="886625"/>
            <a:chExt cx="69975" cy="33075"/>
          </a:xfrm>
        </p:grpSpPr>
        <p:sp>
          <p:nvSpPr>
            <p:cNvPr id="2746" name="Google Shape;2746;p4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47"/>
          <p:cNvSpPr/>
          <p:nvPr/>
        </p:nvSpPr>
        <p:spPr>
          <a:xfrm>
            <a:off x="8135918" y="1426834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9" name="Google Shape;2749;p47"/>
          <p:cNvSpPr/>
          <p:nvPr/>
        </p:nvSpPr>
        <p:spPr>
          <a:xfrm>
            <a:off x="3866450" y="3062100"/>
            <a:ext cx="169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2" name="Google Shape;2762;p47"/>
          <p:cNvGrpSpPr/>
          <p:nvPr/>
        </p:nvGrpSpPr>
        <p:grpSpPr>
          <a:xfrm>
            <a:off x="3499500" y="1527272"/>
            <a:ext cx="2144999" cy="2915400"/>
            <a:chOff x="2225575" y="3305850"/>
            <a:chExt cx="380125" cy="673625"/>
          </a:xfrm>
        </p:grpSpPr>
        <p:sp>
          <p:nvSpPr>
            <p:cNvPr id="2763" name="Google Shape;2763;p47"/>
            <p:cNvSpPr/>
            <p:nvPr/>
          </p:nvSpPr>
          <p:spPr>
            <a:xfrm>
              <a:off x="2225850" y="3306013"/>
              <a:ext cx="379850" cy="673300"/>
            </a:xfrm>
            <a:custGeom>
              <a:avLst/>
              <a:gdLst/>
              <a:ahLst/>
              <a:cxnLst/>
              <a:rect l="l" t="t" r="r" b="b"/>
              <a:pathLst>
                <a:path w="15194" h="26932" extrusionOk="0">
                  <a:moveTo>
                    <a:pt x="8978" y="16395"/>
                  </a:moveTo>
                  <a:lnTo>
                    <a:pt x="8978" y="17097"/>
                  </a:lnTo>
                  <a:lnTo>
                    <a:pt x="8835" y="17097"/>
                  </a:lnTo>
                  <a:cubicBezTo>
                    <a:pt x="8573" y="17097"/>
                    <a:pt x="8359" y="17312"/>
                    <a:pt x="8359" y="17574"/>
                  </a:cubicBezTo>
                  <a:lnTo>
                    <a:pt x="8359" y="17967"/>
                  </a:lnTo>
                  <a:lnTo>
                    <a:pt x="8252" y="17967"/>
                  </a:lnTo>
                  <a:cubicBezTo>
                    <a:pt x="8121" y="17967"/>
                    <a:pt x="8002" y="18074"/>
                    <a:pt x="8002" y="18217"/>
                  </a:cubicBezTo>
                  <a:cubicBezTo>
                    <a:pt x="8002" y="18348"/>
                    <a:pt x="8121" y="18467"/>
                    <a:pt x="8252" y="18467"/>
                  </a:cubicBezTo>
                  <a:lnTo>
                    <a:pt x="8359" y="18467"/>
                  </a:lnTo>
                  <a:lnTo>
                    <a:pt x="8359" y="21634"/>
                  </a:lnTo>
                  <a:lnTo>
                    <a:pt x="8252" y="21634"/>
                  </a:lnTo>
                  <a:cubicBezTo>
                    <a:pt x="8121" y="21634"/>
                    <a:pt x="8002" y="21741"/>
                    <a:pt x="8002" y="21884"/>
                  </a:cubicBezTo>
                  <a:cubicBezTo>
                    <a:pt x="8002" y="22015"/>
                    <a:pt x="8121" y="22134"/>
                    <a:pt x="8252" y="22134"/>
                  </a:cubicBezTo>
                  <a:lnTo>
                    <a:pt x="8359" y="22134"/>
                  </a:lnTo>
                  <a:lnTo>
                    <a:pt x="8359" y="22527"/>
                  </a:lnTo>
                  <a:cubicBezTo>
                    <a:pt x="8359" y="22789"/>
                    <a:pt x="8573" y="22991"/>
                    <a:pt x="8835" y="22991"/>
                  </a:cubicBezTo>
                  <a:lnTo>
                    <a:pt x="8966" y="22991"/>
                  </a:lnTo>
                  <a:lnTo>
                    <a:pt x="8966" y="24086"/>
                  </a:lnTo>
                  <a:cubicBezTo>
                    <a:pt x="8966" y="24086"/>
                    <a:pt x="8978" y="24098"/>
                    <a:pt x="8978" y="24098"/>
                  </a:cubicBezTo>
                  <a:lnTo>
                    <a:pt x="6216" y="24098"/>
                  </a:lnTo>
                  <a:cubicBezTo>
                    <a:pt x="6216" y="24098"/>
                    <a:pt x="6216" y="24086"/>
                    <a:pt x="6216" y="24086"/>
                  </a:cubicBezTo>
                  <a:lnTo>
                    <a:pt x="6216" y="22991"/>
                  </a:lnTo>
                  <a:lnTo>
                    <a:pt x="6359" y="22991"/>
                  </a:lnTo>
                  <a:cubicBezTo>
                    <a:pt x="6621" y="22991"/>
                    <a:pt x="6835" y="22789"/>
                    <a:pt x="6835" y="22527"/>
                  </a:cubicBezTo>
                  <a:lnTo>
                    <a:pt x="6835" y="22134"/>
                  </a:lnTo>
                  <a:lnTo>
                    <a:pt x="6930" y="22134"/>
                  </a:lnTo>
                  <a:cubicBezTo>
                    <a:pt x="7073" y="22134"/>
                    <a:pt x="7180" y="22015"/>
                    <a:pt x="7180" y="21884"/>
                  </a:cubicBezTo>
                  <a:cubicBezTo>
                    <a:pt x="7180" y="21741"/>
                    <a:pt x="7073" y="21634"/>
                    <a:pt x="6930" y="21634"/>
                  </a:cubicBezTo>
                  <a:lnTo>
                    <a:pt x="6835" y="21634"/>
                  </a:lnTo>
                  <a:lnTo>
                    <a:pt x="6835" y="18467"/>
                  </a:lnTo>
                  <a:lnTo>
                    <a:pt x="6930" y="18467"/>
                  </a:lnTo>
                  <a:cubicBezTo>
                    <a:pt x="7073" y="18467"/>
                    <a:pt x="7180" y="18348"/>
                    <a:pt x="7180" y="18217"/>
                  </a:cubicBezTo>
                  <a:cubicBezTo>
                    <a:pt x="7180" y="18074"/>
                    <a:pt x="7073" y="17967"/>
                    <a:pt x="6930" y="17967"/>
                  </a:cubicBezTo>
                  <a:lnTo>
                    <a:pt x="6835" y="17967"/>
                  </a:lnTo>
                  <a:lnTo>
                    <a:pt x="6835" y="17574"/>
                  </a:lnTo>
                  <a:cubicBezTo>
                    <a:pt x="6835" y="17312"/>
                    <a:pt x="6621" y="17097"/>
                    <a:pt x="6359" y="17097"/>
                  </a:cubicBezTo>
                  <a:lnTo>
                    <a:pt x="6216" y="17097"/>
                  </a:lnTo>
                  <a:lnTo>
                    <a:pt x="6216" y="16395"/>
                  </a:lnTo>
                  <a:close/>
                  <a:moveTo>
                    <a:pt x="7597" y="0"/>
                  </a:moveTo>
                  <a:cubicBezTo>
                    <a:pt x="7204" y="0"/>
                    <a:pt x="6895" y="322"/>
                    <a:pt x="6895" y="703"/>
                  </a:cubicBezTo>
                  <a:lnTo>
                    <a:pt x="4811" y="703"/>
                  </a:lnTo>
                  <a:cubicBezTo>
                    <a:pt x="4561" y="703"/>
                    <a:pt x="4359" y="905"/>
                    <a:pt x="4359" y="1167"/>
                  </a:cubicBezTo>
                  <a:lnTo>
                    <a:pt x="4359" y="3203"/>
                  </a:lnTo>
                  <a:cubicBezTo>
                    <a:pt x="4359" y="3119"/>
                    <a:pt x="4287" y="3048"/>
                    <a:pt x="4204" y="3048"/>
                  </a:cubicBezTo>
                  <a:cubicBezTo>
                    <a:pt x="4121" y="3048"/>
                    <a:pt x="4049" y="3119"/>
                    <a:pt x="4049" y="3203"/>
                  </a:cubicBezTo>
                  <a:lnTo>
                    <a:pt x="4049" y="3322"/>
                  </a:lnTo>
                  <a:cubicBezTo>
                    <a:pt x="3775" y="3441"/>
                    <a:pt x="3573" y="3715"/>
                    <a:pt x="3573" y="4036"/>
                  </a:cubicBezTo>
                  <a:cubicBezTo>
                    <a:pt x="3573" y="4358"/>
                    <a:pt x="3775" y="4632"/>
                    <a:pt x="4049" y="4751"/>
                  </a:cubicBezTo>
                  <a:lnTo>
                    <a:pt x="4049" y="4870"/>
                  </a:lnTo>
                  <a:cubicBezTo>
                    <a:pt x="4049" y="4953"/>
                    <a:pt x="4121" y="5013"/>
                    <a:pt x="4204" y="5013"/>
                  </a:cubicBezTo>
                  <a:cubicBezTo>
                    <a:pt x="4287" y="5013"/>
                    <a:pt x="4359" y="4953"/>
                    <a:pt x="4359" y="4870"/>
                  </a:cubicBezTo>
                  <a:lnTo>
                    <a:pt x="4359" y="6906"/>
                  </a:lnTo>
                  <a:cubicBezTo>
                    <a:pt x="4359" y="7156"/>
                    <a:pt x="4561" y="7358"/>
                    <a:pt x="4811" y="7358"/>
                  </a:cubicBezTo>
                  <a:lnTo>
                    <a:pt x="6609" y="7358"/>
                  </a:lnTo>
                  <a:lnTo>
                    <a:pt x="6609" y="7477"/>
                  </a:lnTo>
                  <a:cubicBezTo>
                    <a:pt x="6537" y="7489"/>
                    <a:pt x="6478" y="7549"/>
                    <a:pt x="6478" y="7620"/>
                  </a:cubicBezTo>
                  <a:cubicBezTo>
                    <a:pt x="6478" y="7691"/>
                    <a:pt x="6537" y="7751"/>
                    <a:pt x="6609" y="7763"/>
                  </a:cubicBezTo>
                  <a:lnTo>
                    <a:pt x="6609" y="7906"/>
                  </a:lnTo>
                  <a:cubicBezTo>
                    <a:pt x="6537" y="7906"/>
                    <a:pt x="6478" y="7965"/>
                    <a:pt x="6478" y="8037"/>
                  </a:cubicBezTo>
                  <a:cubicBezTo>
                    <a:pt x="6478" y="8120"/>
                    <a:pt x="6537" y="8180"/>
                    <a:pt x="6609" y="8180"/>
                  </a:cubicBezTo>
                  <a:lnTo>
                    <a:pt x="6609" y="8311"/>
                  </a:lnTo>
                  <a:lnTo>
                    <a:pt x="4537" y="8311"/>
                  </a:lnTo>
                  <a:cubicBezTo>
                    <a:pt x="4323" y="8311"/>
                    <a:pt x="4144" y="8489"/>
                    <a:pt x="4144" y="8703"/>
                  </a:cubicBezTo>
                  <a:lnTo>
                    <a:pt x="4144" y="8799"/>
                  </a:lnTo>
                  <a:lnTo>
                    <a:pt x="3930" y="8799"/>
                  </a:lnTo>
                  <a:lnTo>
                    <a:pt x="3930" y="8763"/>
                  </a:lnTo>
                  <a:cubicBezTo>
                    <a:pt x="3930" y="8692"/>
                    <a:pt x="3870" y="8632"/>
                    <a:pt x="3799" y="8632"/>
                  </a:cubicBezTo>
                  <a:cubicBezTo>
                    <a:pt x="3728" y="8632"/>
                    <a:pt x="3668" y="8692"/>
                    <a:pt x="3668" y="8763"/>
                  </a:cubicBezTo>
                  <a:lnTo>
                    <a:pt x="3668" y="8799"/>
                  </a:lnTo>
                  <a:lnTo>
                    <a:pt x="3466" y="8799"/>
                  </a:lnTo>
                  <a:lnTo>
                    <a:pt x="3466" y="8763"/>
                  </a:lnTo>
                  <a:cubicBezTo>
                    <a:pt x="3466" y="8692"/>
                    <a:pt x="3406" y="8632"/>
                    <a:pt x="3335" y="8632"/>
                  </a:cubicBezTo>
                  <a:cubicBezTo>
                    <a:pt x="3263" y="8632"/>
                    <a:pt x="3204" y="8692"/>
                    <a:pt x="3204" y="8763"/>
                  </a:cubicBezTo>
                  <a:lnTo>
                    <a:pt x="3204" y="8894"/>
                  </a:lnTo>
                  <a:cubicBezTo>
                    <a:pt x="3192" y="8906"/>
                    <a:pt x="3180" y="8918"/>
                    <a:pt x="3168" y="8930"/>
                  </a:cubicBezTo>
                  <a:lnTo>
                    <a:pt x="2501" y="8930"/>
                  </a:lnTo>
                  <a:cubicBezTo>
                    <a:pt x="1477" y="8930"/>
                    <a:pt x="644" y="9751"/>
                    <a:pt x="644" y="10775"/>
                  </a:cubicBezTo>
                  <a:lnTo>
                    <a:pt x="644" y="10966"/>
                  </a:lnTo>
                  <a:lnTo>
                    <a:pt x="572" y="10966"/>
                  </a:lnTo>
                  <a:cubicBezTo>
                    <a:pt x="489" y="10966"/>
                    <a:pt x="430" y="11025"/>
                    <a:pt x="430" y="11109"/>
                  </a:cubicBezTo>
                  <a:cubicBezTo>
                    <a:pt x="430" y="11180"/>
                    <a:pt x="489" y="11251"/>
                    <a:pt x="572" y="11251"/>
                  </a:cubicBezTo>
                  <a:lnTo>
                    <a:pt x="644" y="11251"/>
                  </a:lnTo>
                  <a:lnTo>
                    <a:pt x="644" y="11799"/>
                  </a:lnTo>
                  <a:lnTo>
                    <a:pt x="572" y="11799"/>
                  </a:lnTo>
                  <a:cubicBezTo>
                    <a:pt x="489" y="11799"/>
                    <a:pt x="430" y="11859"/>
                    <a:pt x="430" y="11942"/>
                  </a:cubicBezTo>
                  <a:cubicBezTo>
                    <a:pt x="430" y="12013"/>
                    <a:pt x="489" y="12085"/>
                    <a:pt x="572" y="12085"/>
                  </a:cubicBezTo>
                  <a:lnTo>
                    <a:pt x="644" y="12085"/>
                  </a:lnTo>
                  <a:lnTo>
                    <a:pt x="644" y="12633"/>
                  </a:lnTo>
                  <a:lnTo>
                    <a:pt x="572" y="12633"/>
                  </a:lnTo>
                  <a:cubicBezTo>
                    <a:pt x="489" y="12633"/>
                    <a:pt x="430" y="12692"/>
                    <a:pt x="430" y="12775"/>
                  </a:cubicBezTo>
                  <a:cubicBezTo>
                    <a:pt x="430" y="12847"/>
                    <a:pt x="489" y="12918"/>
                    <a:pt x="572" y="12918"/>
                  </a:cubicBezTo>
                  <a:lnTo>
                    <a:pt x="644" y="12918"/>
                  </a:lnTo>
                  <a:lnTo>
                    <a:pt x="644" y="13466"/>
                  </a:lnTo>
                  <a:lnTo>
                    <a:pt x="572" y="13466"/>
                  </a:lnTo>
                  <a:cubicBezTo>
                    <a:pt x="489" y="13466"/>
                    <a:pt x="430" y="13526"/>
                    <a:pt x="430" y="13609"/>
                  </a:cubicBezTo>
                  <a:cubicBezTo>
                    <a:pt x="430" y="13680"/>
                    <a:pt x="489" y="13752"/>
                    <a:pt x="572" y="13752"/>
                  </a:cubicBezTo>
                  <a:lnTo>
                    <a:pt x="644" y="13752"/>
                  </a:lnTo>
                  <a:lnTo>
                    <a:pt x="644" y="14002"/>
                  </a:lnTo>
                  <a:lnTo>
                    <a:pt x="906" y="14002"/>
                  </a:lnTo>
                  <a:lnTo>
                    <a:pt x="906" y="14395"/>
                  </a:lnTo>
                  <a:lnTo>
                    <a:pt x="739" y="14395"/>
                  </a:lnTo>
                  <a:cubicBezTo>
                    <a:pt x="561" y="14395"/>
                    <a:pt x="430" y="14526"/>
                    <a:pt x="430" y="14704"/>
                  </a:cubicBezTo>
                  <a:cubicBezTo>
                    <a:pt x="430" y="14871"/>
                    <a:pt x="561" y="15014"/>
                    <a:pt x="739" y="15014"/>
                  </a:cubicBezTo>
                  <a:lnTo>
                    <a:pt x="906" y="15014"/>
                  </a:lnTo>
                  <a:lnTo>
                    <a:pt x="906" y="16145"/>
                  </a:lnTo>
                  <a:cubicBezTo>
                    <a:pt x="382" y="16264"/>
                    <a:pt x="1" y="16728"/>
                    <a:pt x="1" y="17288"/>
                  </a:cubicBezTo>
                  <a:lnTo>
                    <a:pt x="477" y="17288"/>
                  </a:lnTo>
                  <a:cubicBezTo>
                    <a:pt x="477" y="16895"/>
                    <a:pt x="787" y="16585"/>
                    <a:pt x="1180" y="16585"/>
                  </a:cubicBezTo>
                  <a:cubicBezTo>
                    <a:pt x="1561" y="16585"/>
                    <a:pt x="1882" y="16895"/>
                    <a:pt x="1882" y="17288"/>
                  </a:cubicBezTo>
                  <a:lnTo>
                    <a:pt x="2358" y="17288"/>
                  </a:lnTo>
                  <a:cubicBezTo>
                    <a:pt x="2358" y="16728"/>
                    <a:pt x="1965" y="16264"/>
                    <a:pt x="1442" y="16145"/>
                  </a:cubicBezTo>
                  <a:lnTo>
                    <a:pt x="1442" y="15014"/>
                  </a:lnTo>
                  <a:lnTo>
                    <a:pt x="1620" y="15014"/>
                  </a:lnTo>
                  <a:cubicBezTo>
                    <a:pt x="1787" y="15014"/>
                    <a:pt x="1930" y="14871"/>
                    <a:pt x="1930" y="14704"/>
                  </a:cubicBezTo>
                  <a:cubicBezTo>
                    <a:pt x="1930" y="14526"/>
                    <a:pt x="1787" y="14395"/>
                    <a:pt x="1620" y="14395"/>
                  </a:cubicBezTo>
                  <a:lnTo>
                    <a:pt x="1442" y="14395"/>
                  </a:lnTo>
                  <a:lnTo>
                    <a:pt x="1442" y="14002"/>
                  </a:lnTo>
                  <a:lnTo>
                    <a:pt x="1704" y="14002"/>
                  </a:lnTo>
                  <a:lnTo>
                    <a:pt x="1704" y="13752"/>
                  </a:lnTo>
                  <a:lnTo>
                    <a:pt x="1787" y="13752"/>
                  </a:lnTo>
                  <a:cubicBezTo>
                    <a:pt x="1858" y="13752"/>
                    <a:pt x="1930" y="13680"/>
                    <a:pt x="1930" y="13609"/>
                  </a:cubicBezTo>
                  <a:cubicBezTo>
                    <a:pt x="1930" y="13526"/>
                    <a:pt x="1870" y="13466"/>
                    <a:pt x="1787" y="13466"/>
                  </a:cubicBezTo>
                  <a:lnTo>
                    <a:pt x="1704" y="13466"/>
                  </a:lnTo>
                  <a:lnTo>
                    <a:pt x="1704" y="12918"/>
                  </a:lnTo>
                  <a:lnTo>
                    <a:pt x="1787" y="12918"/>
                  </a:lnTo>
                  <a:cubicBezTo>
                    <a:pt x="1858" y="12918"/>
                    <a:pt x="1930" y="12847"/>
                    <a:pt x="1930" y="12775"/>
                  </a:cubicBezTo>
                  <a:cubicBezTo>
                    <a:pt x="1930" y="12692"/>
                    <a:pt x="1870" y="12633"/>
                    <a:pt x="1787" y="12633"/>
                  </a:cubicBezTo>
                  <a:lnTo>
                    <a:pt x="1704" y="12633"/>
                  </a:lnTo>
                  <a:lnTo>
                    <a:pt x="1704" y="12085"/>
                  </a:lnTo>
                  <a:lnTo>
                    <a:pt x="1787" y="12085"/>
                  </a:lnTo>
                  <a:cubicBezTo>
                    <a:pt x="1858" y="12085"/>
                    <a:pt x="1930" y="12013"/>
                    <a:pt x="1930" y="11942"/>
                  </a:cubicBezTo>
                  <a:cubicBezTo>
                    <a:pt x="1930" y="11859"/>
                    <a:pt x="1870" y="11799"/>
                    <a:pt x="1787" y="11799"/>
                  </a:cubicBezTo>
                  <a:lnTo>
                    <a:pt x="1704" y="11799"/>
                  </a:lnTo>
                  <a:lnTo>
                    <a:pt x="1704" y="11251"/>
                  </a:lnTo>
                  <a:lnTo>
                    <a:pt x="1787" y="11251"/>
                  </a:lnTo>
                  <a:cubicBezTo>
                    <a:pt x="1858" y="11251"/>
                    <a:pt x="1930" y="11180"/>
                    <a:pt x="1930" y="11109"/>
                  </a:cubicBezTo>
                  <a:cubicBezTo>
                    <a:pt x="1930" y="11025"/>
                    <a:pt x="1870" y="10966"/>
                    <a:pt x="1787" y="10966"/>
                  </a:cubicBezTo>
                  <a:lnTo>
                    <a:pt x="1704" y="10966"/>
                  </a:lnTo>
                  <a:lnTo>
                    <a:pt x="1704" y="10775"/>
                  </a:lnTo>
                  <a:cubicBezTo>
                    <a:pt x="1704" y="10335"/>
                    <a:pt x="2061" y="9977"/>
                    <a:pt x="2501" y="9977"/>
                  </a:cubicBezTo>
                  <a:lnTo>
                    <a:pt x="3168" y="9977"/>
                  </a:lnTo>
                  <a:cubicBezTo>
                    <a:pt x="3180" y="9989"/>
                    <a:pt x="3192" y="10001"/>
                    <a:pt x="3204" y="10013"/>
                  </a:cubicBezTo>
                  <a:lnTo>
                    <a:pt x="3204" y="10144"/>
                  </a:lnTo>
                  <a:cubicBezTo>
                    <a:pt x="3204" y="10216"/>
                    <a:pt x="3263" y="10275"/>
                    <a:pt x="3335" y="10275"/>
                  </a:cubicBezTo>
                  <a:cubicBezTo>
                    <a:pt x="3418" y="10275"/>
                    <a:pt x="3478" y="10216"/>
                    <a:pt x="3478" y="10144"/>
                  </a:cubicBezTo>
                  <a:lnTo>
                    <a:pt x="3478" y="10108"/>
                  </a:lnTo>
                  <a:lnTo>
                    <a:pt x="3668" y="10108"/>
                  </a:lnTo>
                  <a:lnTo>
                    <a:pt x="3668" y="10144"/>
                  </a:lnTo>
                  <a:cubicBezTo>
                    <a:pt x="3668" y="10216"/>
                    <a:pt x="3728" y="10275"/>
                    <a:pt x="3799" y="10275"/>
                  </a:cubicBezTo>
                  <a:cubicBezTo>
                    <a:pt x="3870" y="10275"/>
                    <a:pt x="3930" y="10216"/>
                    <a:pt x="3930" y="10144"/>
                  </a:cubicBezTo>
                  <a:lnTo>
                    <a:pt x="3930" y="10108"/>
                  </a:lnTo>
                  <a:lnTo>
                    <a:pt x="4144" y="10108"/>
                  </a:lnTo>
                  <a:lnTo>
                    <a:pt x="4144" y="13966"/>
                  </a:lnTo>
                  <a:lnTo>
                    <a:pt x="4144" y="14454"/>
                  </a:lnTo>
                  <a:lnTo>
                    <a:pt x="4144" y="14788"/>
                  </a:lnTo>
                  <a:cubicBezTo>
                    <a:pt x="4144" y="15014"/>
                    <a:pt x="4323" y="15180"/>
                    <a:pt x="4537" y="15180"/>
                  </a:cubicBezTo>
                  <a:lnTo>
                    <a:pt x="4799" y="15180"/>
                  </a:lnTo>
                  <a:lnTo>
                    <a:pt x="4799" y="15990"/>
                  </a:lnTo>
                  <a:cubicBezTo>
                    <a:pt x="4799" y="16204"/>
                    <a:pt x="4978" y="16383"/>
                    <a:pt x="5192" y="16383"/>
                  </a:cubicBezTo>
                  <a:lnTo>
                    <a:pt x="5240" y="16383"/>
                  </a:lnTo>
                  <a:lnTo>
                    <a:pt x="5240" y="17097"/>
                  </a:lnTo>
                  <a:lnTo>
                    <a:pt x="5097" y="17097"/>
                  </a:lnTo>
                  <a:cubicBezTo>
                    <a:pt x="4847" y="17097"/>
                    <a:pt x="4632" y="17300"/>
                    <a:pt x="4632" y="17562"/>
                  </a:cubicBezTo>
                  <a:lnTo>
                    <a:pt x="4632" y="17955"/>
                  </a:lnTo>
                  <a:lnTo>
                    <a:pt x="4502" y="17955"/>
                  </a:lnTo>
                  <a:cubicBezTo>
                    <a:pt x="4359" y="17955"/>
                    <a:pt x="4251" y="18074"/>
                    <a:pt x="4251" y="18205"/>
                  </a:cubicBezTo>
                  <a:cubicBezTo>
                    <a:pt x="4251" y="18348"/>
                    <a:pt x="4359" y="18455"/>
                    <a:pt x="4502" y="18455"/>
                  </a:cubicBezTo>
                  <a:lnTo>
                    <a:pt x="4632" y="18455"/>
                  </a:lnTo>
                  <a:lnTo>
                    <a:pt x="4632" y="21622"/>
                  </a:lnTo>
                  <a:lnTo>
                    <a:pt x="4502" y="21622"/>
                  </a:lnTo>
                  <a:cubicBezTo>
                    <a:pt x="4359" y="21622"/>
                    <a:pt x="4251" y="21741"/>
                    <a:pt x="4251" y="21872"/>
                  </a:cubicBezTo>
                  <a:cubicBezTo>
                    <a:pt x="4251" y="22015"/>
                    <a:pt x="4359" y="22122"/>
                    <a:pt x="4502" y="22122"/>
                  </a:cubicBezTo>
                  <a:lnTo>
                    <a:pt x="4632" y="22122"/>
                  </a:lnTo>
                  <a:lnTo>
                    <a:pt x="4632" y="22515"/>
                  </a:lnTo>
                  <a:cubicBezTo>
                    <a:pt x="4632" y="22777"/>
                    <a:pt x="4835" y="22991"/>
                    <a:pt x="5097" y="22991"/>
                  </a:cubicBezTo>
                  <a:lnTo>
                    <a:pt x="5240" y="22991"/>
                  </a:lnTo>
                  <a:lnTo>
                    <a:pt x="5240" y="24074"/>
                  </a:lnTo>
                  <a:cubicBezTo>
                    <a:pt x="5240" y="24086"/>
                    <a:pt x="5240" y="24086"/>
                    <a:pt x="5240" y="24098"/>
                  </a:cubicBezTo>
                  <a:lnTo>
                    <a:pt x="4406" y="24098"/>
                  </a:lnTo>
                  <a:cubicBezTo>
                    <a:pt x="4275" y="24098"/>
                    <a:pt x="4156" y="24182"/>
                    <a:pt x="4097" y="24289"/>
                  </a:cubicBezTo>
                  <a:lnTo>
                    <a:pt x="3370" y="24289"/>
                  </a:lnTo>
                  <a:lnTo>
                    <a:pt x="3370" y="23229"/>
                  </a:lnTo>
                  <a:cubicBezTo>
                    <a:pt x="3549" y="23170"/>
                    <a:pt x="3680" y="22991"/>
                    <a:pt x="3680" y="22777"/>
                  </a:cubicBezTo>
                  <a:lnTo>
                    <a:pt x="3680" y="21515"/>
                  </a:lnTo>
                  <a:lnTo>
                    <a:pt x="3680" y="20645"/>
                  </a:lnTo>
                  <a:cubicBezTo>
                    <a:pt x="3680" y="20384"/>
                    <a:pt x="3466" y="20157"/>
                    <a:pt x="3192" y="20157"/>
                  </a:cubicBezTo>
                  <a:lnTo>
                    <a:pt x="1311" y="20157"/>
                  </a:lnTo>
                  <a:cubicBezTo>
                    <a:pt x="1049" y="20157"/>
                    <a:pt x="822" y="20384"/>
                    <a:pt x="822" y="20645"/>
                  </a:cubicBezTo>
                  <a:lnTo>
                    <a:pt x="822" y="21515"/>
                  </a:lnTo>
                  <a:lnTo>
                    <a:pt x="822" y="22777"/>
                  </a:lnTo>
                  <a:cubicBezTo>
                    <a:pt x="822" y="22991"/>
                    <a:pt x="953" y="23170"/>
                    <a:pt x="1144" y="23229"/>
                  </a:cubicBezTo>
                  <a:lnTo>
                    <a:pt x="1144" y="25694"/>
                  </a:lnTo>
                  <a:lnTo>
                    <a:pt x="1144" y="26444"/>
                  </a:lnTo>
                  <a:cubicBezTo>
                    <a:pt x="1144" y="26718"/>
                    <a:pt x="1358" y="26932"/>
                    <a:pt x="1632" y="26932"/>
                  </a:cubicBezTo>
                  <a:lnTo>
                    <a:pt x="2870" y="26932"/>
                  </a:lnTo>
                  <a:cubicBezTo>
                    <a:pt x="3144" y="26932"/>
                    <a:pt x="3370" y="26718"/>
                    <a:pt x="3370" y="26444"/>
                  </a:cubicBezTo>
                  <a:lnTo>
                    <a:pt x="3370" y="25694"/>
                  </a:lnTo>
                  <a:lnTo>
                    <a:pt x="3370" y="24574"/>
                  </a:lnTo>
                  <a:lnTo>
                    <a:pt x="4097" y="24574"/>
                  </a:lnTo>
                  <a:cubicBezTo>
                    <a:pt x="4156" y="24682"/>
                    <a:pt x="4275" y="24765"/>
                    <a:pt x="4406" y="24765"/>
                  </a:cubicBezTo>
                  <a:lnTo>
                    <a:pt x="4573" y="24765"/>
                  </a:lnTo>
                  <a:lnTo>
                    <a:pt x="4573" y="25241"/>
                  </a:lnTo>
                  <a:cubicBezTo>
                    <a:pt x="4573" y="25456"/>
                    <a:pt x="4752" y="25634"/>
                    <a:pt x="4978" y="25634"/>
                  </a:cubicBezTo>
                  <a:lnTo>
                    <a:pt x="10217" y="25634"/>
                  </a:lnTo>
                  <a:cubicBezTo>
                    <a:pt x="10431" y="25634"/>
                    <a:pt x="10609" y="25456"/>
                    <a:pt x="10609" y="25241"/>
                  </a:cubicBezTo>
                  <a:lnTo>
                    <a:pt x="10609" y="24765"/>
                  </a:lnTo>
                  <a:lnTo>
                    <a:pt x="10788" y="24765"/>
                  </a:lnTo>
                  <a:cubicBezTo>
                    <a:pt x="10919" y="24765"/>
                    <a:pt x="11038" y="24682"/>
                    <a:pt x="11086" y="24574"/>
                  </a:cubicBezTo>
                  <a:lnTo>
                    <a:pt x="11824" y="24574"/>
                  </a:lnTo>
                  <a:lnTo>
                    <a:pt x="11824" y="25694"/>
                  </a:lnTo>
                  <a:lnTo>
                    <a:pt x="11824" y="26444"/>
                  </a:lnTo>
                  <a:cubicBezTo>
                    <a:pt x="11824" y="26718"/>
                    <a:pt x="12050" y="26932"/>
                    <a:pt x="12312" y="26932"/>
                  </a:cubicBezTo>
                  <a:lnTo>
                    <a:pt x="13562" y="26932"/>
                  </a:lnTo>
                  <a:cubicBezTo>
                    <a:pt x="13824" y="26932"/>
                    <a:pt x="14050" y="26718"/>
                    <a:pt x="14050" y="26444"/>
                  </a:cubicBezTo>
                  <a:lnTo>
                    <a:pt x="14050" y="25694"/>
                  </a:lnTo>
                  <a:lnTo>
                    <a:pt x="14050" y="23229"/>
                  </a:lnTo>
                  <a:cubicBezTo>
                    <a:pt x="14229" y="23170"/>
                    <a:pt x="14372" y="22991"/>
                    <a:pt x="14372" y="22777"/>
                  </a:cubicBezTo>
                  <a:lnTo>
                    <a:pt x="14372" y="21515"/>
                  </a:lnTo>
                  <a:lnTo>
                    <a:pt x="14372" y="20645"/>
                  </a:lnTo>
                  <a:cubicBezTo>
                    <a:pt x="14372" y="20384"/>
                    <a:pt x="14146" y="20157"/>
                    <a:pt x="13872" y="20157"/>
                  </a:cubicBezTo>
                  <a:lnTo>
                    <a:pt x="12002" y="20157"/>
                  </a:lnTo>
                  <a:cubicBezTo>
                    <a:pt x="11729" y="20157"/>
                    <a:pt x="11502" y="20384"/>
                    <a:pt x="11502" y="20645"/>
                  </a:cubicBezTo>
                  <a:lnTo>
                    <a:pt x="11502" y="21515"/>
                  </a:lnTo>
                  <a:lnTo>
                    <a:pt x="11502" y="22777"/>
                  </a:lnTo>
                  <a:cubicBezTo>
                    <a:pt x="11502" y="22991"/>
                    <a:pt x="11645" y="23170"/>
                    <a:pt x="11824" y="23229"/>
                  </a:cubicBezTo>
                  <a:lnTo>
                    <a:pt x="11824" y="24289"/>
                  </a:lnTo>
                  <a:lnTo>
                    <a:pt x="11086" y="24289"/>
                  </a:lnTo>
                  <a:cubicBezTo>
                    <a:pt x="11038" y="24182"/>
                    <a:pt x="10919" y="24098"/>
                    <a:pt x="10788" y="24098"/>
                  </a:cubicBezTo>
                  <a:lnTo>
                    <a:pt x="9943" y="24098"/>
                  </a:lnTo>
                  <a:cubicBezTo>
                    <a:pt x="9943" y="24086"/>
                    <a:pt x="9955" y="24086"/>
                    <a:pt x="9955" y="24074"/>
                  </a:cubicBezTo>
                  <a:lnTo>
                    <a:pt x="9955" y="22991"/>
                  </a:lnTo>
                  <a:lnTo>
                    <a:pt x="10086" y="22991"/>
                  </a:lnTo>
                  <a:cubicBezTo>
                    <a:pt x="10347" y="22991"/>
                    <a:pt x="10562" y="22777"/>
                    <a:pt x="10562" y="22515"/>
                  </a:cubicBezTo>
                  <a:lnTo>
                    <a:pt x="10562" y="22122"/>
                  </a:lnTo>
                  <a:lnTo>
                    <a:pt x="10693" y="22122"/>
                  </a:lnTo>
                  <a:cubicBezTo>
                    <a:pt x="10836" y="22122"/>
                    <a:pt x="10943" y="22015"/>
                    <a:pt x="10943" y="21872"/>
                  </a:cubicBezTo>
                  <a:cubicBezTo>
                    <a:pt x="10943" y="21741"/>
                    <a:pt x="10836" y="21622"/>
                    <a:pt x="10693" y="21622"/>
                  </a:cubicBezTo>
                  <a:lnTo>
                    <a:pt x="10562" y="21622"/>
                  </a:lnTo>
                  <a:lnTo>
                    <a:pt x="10562" y="18455"/>
                  </a:lnTo>
                  <a:lnTo>
                    <a:pt x="10693" y="18455"/>
                  </a:lnTo>
                  <a:cubicBezTo>
                    <a:pt x="10836" y="18455"/>
                    <a:pt x="10943" y="18348"/>
                    <a:pt x="10943" y="18205"/>
                  </a:cubicBezTo>
                  <a:cubicBezTo>
                    <a:pt x="10943" y="18074"/>
                    <a:pt x="10836" y="17955"/>
                    <a:pt x="10693" y="17955"/>
                  </a:cubicBezTo>
                  <a:lnTo>
                    <a:pt x="10562" y="17955"/>
                  </a:lnTo>
                  <a:lnTo>
                    <a:pt x="10562" y="17562"/>
                  </a:lnTo>
                  <a:cubicBezTo>
                    <a:pt x="10562" y="17300"/>
                    <a:pt x="10347" y="17097"/>
                    <a:pt x="10086" y="17097"/>
                  </a:cubicBezTo>
                  <a:lnTo>
                    <a:pt x="9955" y="17097"/>
                  </a:lnTo>
                  <a:lnTo>
                    <a:pt x="9955" y="16383"/>
                  </a:lnTo>
                  <a:lnTo>
                    <a:pt x="10002" y="16383"/>
                  </a:lnTo>
                  <a:cubicBezTo>
                    <a:pt x="10217" y="16383"/>
                    <a:pt x="10395" y="16204"/>
                    <a:pt x="10395" y="15990"/>
                  </a:cubicBezTo>
                  <a:lnTo>
                    <a:pt x="10395" y="15180"/>
                  </a:lnTo>
                  <a:lnTo>
                    <a:pt x="10645" y="15180"/>
                  </a:lnTo>
                  <a:cubicBezTo>
                    <a:pt x="10871" y="15180"/>
                    <a:pt x="11050" y="15014"/>
                    <a:pt x="11050" y="14788"/>
                  </a:cubicBezTo>
                  <a:lnTo>
                    <a:pt x="11050" y="14454"/>
                  </a:lnTo>
                  <a:lnTo>
                    <a:pt x="11050" y="13966"/>
                  </a:lnTo>
                  <a:lnTo>
                    <a:pt x="11050" y="10108"/>
                  </a:lnTo>
                  <a:lnTo>
                    <a:pt x="11264" y="10108"/>
                  </a:lnTo>
                  <a:lnTo>
                    <a:pt x="11264" y="10144"/>
                  </a:lnTo>
                  <a:cubicBezTo>
                    <a:pt x="11264" y="10216"/>
                    <a:pt x="11324" y="10275"/>
                    <a:pt x="11395" y="10275"/>
                  </a:cubicBezTo>
                  <a:cubicBezTo>
                    <a:pt x="11467" y="10275"/>
                    <a:pt x="11526" y="10216"/>
                    <a:pt x="11526" y="10144"/>
                  </a:cubicBezTo>
                  <a:lnTo>
                    <a:pt x="11526" y="10108"/>
                  </a:lnTo>
                  <a:lnTo>
                    <a:pt x="11717" y="10108"/>
                  </a:lnTo>
                  <a:lnTo>
                    <a:pt x="11717" y="10144"/>
                  </a:lnTo>
                  <a:cubicBezTo>
                    <a:pt x="11717" y="10216"/>
                    <a:pt x="11776" y="10275"/>
                    <a:pt x="11848" y="10275"/>
                  </a:cubicBezTo>
                  <a:cubicBezTo>
                    <a:pt x="11931" y="10275"/>
                    <a:pt x="11991" y="10216"/>
                    <a:pt x="11991" y="10144"/>
                  </a:cubicBezTo>
                  <a:lnTo>
                    <a:pt x="11991" y="10013"/>
                  </a:lnTo>
                  <a:cubicBezTo>
                    <a:pt x="12002" y="10001"/>
                    <a:pt x="12014" y="9989"/>
                    <a:pt x="12026" y="9977"/>
                  </a:cubicBezTo>
                  <a:lnTo>
                    <a:pt x="12693" y="9977"/>
                  </a:lnTo>
                  <a:cubicBezTo>
                    <a:pt x="13134" y="9977"/>
                    <a:pt x="13479" y="10335"/>
                    <a:pt x="13479" y="10775"/>
                  </a:cubicBezTo>
                  <a:lnTo>
                    <a:pt x="13479" y="10966"/>
                  </a:lnTo>
                  <a:lnTo>
                    <a:pt x="13407" y="10966"/>
                  </a:lnTo>
                  <a:cubicBezTo>
                    <a:pt x="13324" y="10966"/>
                    <a:pt x="13265" y="11025"/>
                    <a:pt x="13265" y="11109"/>
                  </a:cubicBezTo>
                  <a:cubicBezTo>
                    <a:pt x="13265" y="11180"/>
                    <a:pt x="13324" y="11251"/>
                    <a:pt x="13407" y="11251"/>
                  </a:cubicBezTo>
                  <a:lnTo>
                    <a:pt x="13479" y="11251"/>
                  </a:lnTo>
                  <a:lnTo>
                    <a:pt x="13479" y="11799"/>
                  </a:lnTo>
                  <a:lnTo>
                    <a:pt x="13407" y="11799"/>
                  </a:lnTo>
                  <a:cubicBezTo>
                    <a:pt x="13324" y="11799"/>
                    <a:pt x="13265" y="11859"/>
                    <a:pt x="13265" y="11942"/>
                  </a:cubicBezTo>
                  <a:cubicBezTo>
                    <a:pt x="13265" y="12013"/>
                    <a:pt x="13324" y="12085"/>
                    <a:pt x="13407" y="12085"/>
                  </a:cubicBezTo>
                  <a:lnTo>
                    <a:pt x="13479" y="12085"/>
                  </a:lnTo>
                  <a:lnTo>
                    <a:pt x="13479" y="12633"/>
                  </a:lnTo>
                  <a:lnTo>
                    <a:pt x="13407" y="12633"/>
                  </a:lnTo>
                  <a:cubicBezTo>
                    <a:pt x="13324" y="12633"/>
                    <a:pt x="13265" y="12692"/>
                    <a:pt x="13265" y="12775"/>
                  </a:cubicBezTo>
                  <a:cubicBezTo>
                    <a:pt x="13265" y="12847"/>
                    <a:pt x="13324" y="12918"/>
                    <a:pt x="13407" y="12918"/>
                  </a:cubicBezTo>
                  <a:lnTo>
                    <a:pt x="13479" y="12918"/>
                  </a:lnTo>
                  <a:lnTo>
                    <a:pt x="13479" y="13466"/>
                  </a:lnTo>
                  <a:lnTo>
                    <a:pt x="13407" y="13466"/>
                  </a:lnTo>
                  <a:cubicBezTo>
                    <a:pt x="13324" y="13466"/>
                    <a:pt x="13265" y="13526"/>
                    <a:pt x="13265" y="13609"/>
                  </a:cubicBezTo>
                  <a:cubicBezTo>
                    <a:pt x="13265" y="13680"/>
                    <a:pt x="13324" y="13752"/>
                    <a:pt x="13407" y="13752"/>
                  </a:cubicBezTo>
                  <a:lnTo>
                    <a:pt x="13479" y="13752"/>
                  </a:lnTo>
                  <a:lnTo>
                    <a:pt x="13479" y="14002"/>
                  </a:lnTo>
                  <a:lnTo>
                    <a:pt x="13753" y="14002"/>
                  </a:lnTo>
                  <a:lnTo>
                    <a:pt x="13753" y="14395"/>
                  </a:lnTo>
                  <a:lnTo>
                    <a:pt x="13574" y="14395"/>
                  </a:lnTo>
                  <a:cubicBezTo>
                    <a:pt x="13407" y="14395"/>
                    <a:pt x="13265" y="14526"/>
                    <a:pt x="13265" y="14704"/>
                  </a:cubicBezTo>
                  <a:cubicBezTo>
                    <a:pt x="13265" y="14871"/>
                    <a:pt x="13407" y="15014"/>
                    <a:pt x="13574" y="15014"/>
                  </a:cubicBezTo>
                  <a:lnTo>
                    <a:pt x="13753" y="15014"/>
                  </a:lnTo>
                  <a:lnTo>
                    <a:pt x="13753" y="16145"/>
                  </a:lnTo>
                  <a:cubicBezTo>
                    <a:pt x="13229" y="16264"/>
                    <a:pt x="12836" y="16728"/>
                    <a:pt x="12836" y="17288"/>
                  </a:cubicBezTo>
                  <a:lnTo>
                    <a:pt x="13312" y="17288"/>
                  </a:lnTo>
                  <a:cubicBezTo>
                    <a:pt x="13312" y="16895"/>
                    <a:pt x="13622" y="16585"/>
                    <a:pt x="14015" y="16585"/>
                  </a:cubicBezTo>
                  <a:cubicBezTo>
                    <a:pt x="14408" y="16585"/>
                    <a:pt x="14717" y="16895"/>
                    <a:pt x="14717" y="17288"/>
                  </a:cubicBezTo>
                  <a:lnTo>
                    <a:pt x="15193" y="17288"/>
                  </a:lnTo>
                  <a:cubicBezTo>
                    <a:pt x="15193" y="16728"/>
                    <a:pt x="14800" y="16264"/>
                    <a:pt x="14277" y="16145"/>
                  </a:cubicBezTo>
                  <a:lnTo>
                    <a:pt x="14277" y="15014"/>
                  </a:lnTo>
                  <a:lnTo>
                    <a:pt x="14455" y="15014"/>
                  </a:lnTo>
                  <a:cubicBezTo>
                    <a:pt x="14622" y="15014"/>
                    <a:pt x="14765" y="14871"/>
                    <a:pt x="14765" y="14704"/>
                  </a:cubicBezTo>
                  <a:cubicBezTo>
                    <a:pt x="14765" y="14526"/>
                    <a:pt x="14622" y="14395"/>
                    <a:pt x="14455" y="14395"/>
                  </a:cubicBezTo>
                  <a:lnTo>
                    <a:pt x="14277" y="14395"/>
                  </a:lnTo>
                  <a:lnTo>
                    <a:pt x="14277" y="14002"/>
                  </a:lnTo>
                  <a:lnTo>
                    <a:pt x="14538" y="14002"/>
                  </a:lnTo>
                  <a:lnTo>
                    <a:pt x="14538" y="13752"/>
                  </a:lnTo>
                  <a:lnTo>
                    <a:pt x="14622" y="13752"/>
                  </a:lnTo>
                  <a:cubicBezTo>
                    <a:pt x="14693" y="13752"/>
                    <a:pt x="14765" y="13680"/>
                    <a:pt x="14765" y="13609"/>
                  </a:cubicBezTo>
                  <a:cubicBezTo>
                    <a:pt x="14765" y="13526"/>
                    <a:pt x="14705" y="13466"/>
                    <a:pt x="14622" y="13466"/>
                  </a:cubicBezTo>
                  <a:lnTo>
                    <a:pt x="14538" y="13466"/>
                  </a:lnTo>
                  <a:lnTo>
                    <a:pt x="14538" y="12918"/>
                  </a:lnTo>
                  <a:lnTo>
                    <a:pt x="14622" y="12918"/>
                  </a:lnTo>
                  <a:cubicBezTo>
                    <a:pt x="14693" y="12918"/>
                    <a:pt x="14765" y="12847"/>
                    <a:pt x="14765" y="12775"/>
                  </a:cubicBezTo>
                  <a:cubicBezTo>
                    <a:pt x="14765" y="12692"/>
                    <a:pt x="14705" y="12633"/>
                    <a:pt x="14622" y="12633"/>
                  </a:cubicBezTo>
                  <a:lnTo>
                    <a:pt x="14538" y="12633"/>
                  </a:lnTo>
                  <a:lnTo>
                    <a:pt x="14538" y="12085"/>
                  </a:lnTo>
                  <a:lnTo>
                    <a:pt x="14622" y="12085"/>
                  </a:lnTo>
                  <a:cubicBezTo>
                    <a:pt x="14693" y="12085"/>
                    <a:pt x="14765" y="12013"/>
                    <a:pt x="14765" y="11942"/>
                  </a:cubicBezTo>
                  <a:cubicBezTo>
                    <a:pt x="14765" y="11859"/>
                    <a:pt x="14705" y="11799"/>
                    <a:pt x="14622" y="11799"/>
                  </a:cubicBezTo>
                  <a:lnTo>
                    <a:pt x="14538" y="11799"/>
                  </a:lnTo>
                  <a:lnTo>
                    <a:pt x="14538" y="11251"/>
                  </a:lnTo>
                  <a:lnTo>
                    <a:pt x="14622" y="11251"/>
                  </a:lnTo>
                  <a:cubicBezTo>
                    <a:pt x="14693" y="11251"/>
                    <a:pt x="14765" y="11180"/>
                    <a:pt x="14765" y="11109"/>
                  </a:cubicBezTo>
                  <a:cubicBezTo>
                    <a:pt x="14765" y="11025"/>
                    <a:pt x="14705" y="10966"/>
                    <a:pt x="14622" y="10966"/>
                  </a:cubicBezTo>
                  <a:lnTo>
                    <a:pt x="14538" y="10966"/>
                  </a:lnTo>
                  <a:lnTo>
                    <a:pt x="14538" y="10775"/>
                  </a:lnTo>
                  <a:cubicBezTo>
                    <a:pt x="14538" y="9751"/>
                    <a:pt x="13705" y="8930"/>
                    <a:pt x="12693" y="8930"/>
                  </a:cubicBezTo>
                  <a:lnTo>
                    <a:pt x="12026" y="8930"/>
                  </a:lnTo>
                  <a:cubicBezTo>
                    <a:pt x="12014" y="8918"/>
                    <a:pt x="12002" y="8906"/>
                    <a:pt x="11991" y="8894"/>
                  </a:cubicBezTo>
                  <a:lnTo>
                    <a:pt x="11991" y="8763"/>
                  </a:lnTo>
                  <a:cubicBezTo>
                    <a:pt x="11991" y="8692"/>
                    <a:pt x="11931" y="8632"/>
                    <a:pt x="11848" y="8632"/>
                  </a:cubicBezTo>
                  <a:cubicBezTo>
                    <a:pt x="11776" y="8632"/>
                    <a:pt x="11717" y="8692"/>
                    <a:pt x="11717" y="8763"/>
                  </a:cubicBezTo>
                  <a:lnTo>
                    <a:pt x="11717" y="8799"/>
                  </a:lnTo>
                  <a:lnTo>
                    <a:pt x="11526" y="8799"/>
                  </a:lnTo>
                  <a:lnTo>
                    <a:pt x="11526" y="8763"/>
                  </a:lnTo>
                  <a:cubicBezTo>
                    <a:pt x="11526" y="8692"/>
                    <a:pt x="11467" y="8632"/>
                    <a:pt x="11395" y="8632"/>
                  </a:cubicBezTo>
                  <a:cubicBezTo>
                    <a:pt x="11324" y="8632"/>
                    <a:pt x="11264" y="8692"/>
                    <a:pt x="11264" y="8763"/>
                  </a:cubicBezTo>
                  <a:lnTo>
                    <a:pt x="11264" y="8799"/>
                  </a:lnTo>
                  <a:lnTo>
                    <a:pt x="11050" y="8799"/>
                  </a:lnTo>
                  <a:lnTo>
                    <a:pt x="11050" y="8703"/>
                  </a:lnTo>
                  <a:cubicBezTo>
                    <a:pt x="11050" y="8489"/>
                    <a:pt x="10871" y="8311"/>
                    <a:pt x="10645" y="8311"/>
                  </a:cubicBezTo>
                  <a:lnTo>
                    <a:pt x="8573" y="8311"/>
                  </a:lnTo>
                  <a:lnTo>
                    <a:pt x="8573" y="8180"/>
                  </a:lnTo>
                  <a:cubicBezTo>
                    <a:pt x="8645" y="8180"/>
                    <a:pt x="8716" y="8120"/>
                    <a:pt x="8716" y="8037"/>
                  </a:cubicBezTo>
                  <a:cubicBezTo>
                    <a:pt x="8716" y="7965"/>
                    <a:pt x="8657" y="7906"/>
                    <a:pt x="8573" y="7906"/>
                  </a:cubicBezTo>
                  <a:lnTo>
                    <a:pt x="8573" y="7763"/>
                  </a:lnTo>
                  <a:cubicBezTo>
                    <a:pt x="8645" y="7751"/>
                    <a:pt x="8716" y="7691"/>
                    <a:pt x="8716" y="7620"/>
                  </a:cubicBezTo>
                  <a:cubicBezTo>
                    <a:pt x="8716" y="7549"/>
                    <a:pt x="8657" y="7489"/>
                    <a:pt x="8573" y="7477"/>
                  </a:cubicBezTo>
                  <a:lnTo>
                    <a:pt x="8573" y="7358"/>
                  </a:lnTo>
                  <a:lnTo>
                    <a:pt x="10371" y="7358"/>
                  </a:lnTo>
                  <a:cubicBezTo>
                    <a:pt x="10633" y="7358"/>
                    <a:pt x="10836" y="7156"/>
                    <a:pt x="10836" y="6906"/>
                  </a:cubicBezTo>
                  <a:lnTo>
                    <a:pt x="10836" y="4870"/>
                  </a:lnTo>
                  <a:cubicBezTo>
                    <a:pt x="10836" y="4953"/>
                    <a:pt x="10907" y="5013"/>
                    <a:pt x="10990" y="5013"/>
                  </a:cubicBezTo>
                  <a:cubicBezTo>
                    <a:pt x="11074" y="5013"/>
                    <a:pt x="11145" y="4953"/>
                    <a:pt x="11145" y="4870"/>
                  </a:cubicBezTo>
                  <a:lnTo>
                    <a:pt x="11145" y="4751"/>
                  </a:lnTo>
                  <a:cubicBezTo>
                    <a:pt x="11419" y="4632"/>
                    <a:pt x="11610" y="4358"/>
                    <a:pt x="11610" y="4036"/>
                  </a:cubicBezTo>
                  <a:cubicBezTo>
                    <a:pt x="11610" y="3715"/>
                    <a:pt x="11419" y="3441"/>
                    <a:pt x="11145" y="3322"/>
                  </a:cubicBezTo>
                  <a:lnTo>
                    <a:pt x="11145" y="3203"/>
                  </a:lnTo>
                  <a:cubicBezTo>
                    <a:pt x="11145" y="3119"/>
                    <a:pt x="11074" y="3048"/>
                    <a:pt x="10990" y="3048"/>
                  </a:cubicBezTo>
                  <a:cubicBezTo>
                    <a:pt x="10907" y="3048"/>
                    <a:pt x="10836" y="3119"/>
                    <a:pt x="10836" y="3203"/>
                  </a:cubicBezTo>
                  <a:lnTo>
                    <a:pt x="10836" y="1167"/>
                  </a:lnTo>
                  <a:cubicBezTo>
                    <a:pt x="10836" y="905"/>
                    <a:pt x="10633" y="703"/>
                    <a:pt x="10371" y="703"/>
                  </a:cubicBezTo>
                  <a:lnTo>
                    <a:pt x="8300" y="703"/>
                  </a:lnTo>
                  <a:cubicBezTo>
                    <a:pt x="8300" y="322"/>
                    <a:pt x="7978" y="0"/>
                    <a:pt x="759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4" name="Google Shape;2764;p47"/>
            <p:cNvGrpSpPr/>
            <p:nvPr/>
          </p:nvGrpSpPr>
          <p:grpSpPr>
            <a:xfrm>
              <a:off x="2225575" y="3305850"/>
              <a:ext cx="380125" cy="673625"/>
              <a:chOff x="2225575" y="2801950"/>
              <a:chExt cx="380125" cy="673625"/>
            </a:xfrm>
          </p:grpSpPr>
          <p:sp>
            <p:nvSpPr>
              <p:cNvPr id="2765" name="Google Shape;2765;p47"/>
              <p:cNvSpPr/>
              <p:nvPr/>
            </p:nvSpPr>
            <p:spPr>
              <a:xfrm>
                <a:off x="2356825" y="31978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1703"/>
                    </a:lnTo>
                    <a:cubicBezTo>
                      <a:pt x="1" y="1965"/>
                      <a:pt x="215" y="2179"/>
                      <a:pt x="465" y="2179"/>
                    </a:cubicBezTo>
                    <a:lnTo>
                      <a:pt x="513" y="2179"/>
                    </a:lnTo>
                    <a:cubicBezTo>
                      <a:pt x="763" y="2179"/>
                      <a:pt x="977" y="1965"/>
                      <a:pt x="977" y="1703"/>
                    </a:cubicBezTo>
                    <a:lnTo>
                      <a:pt x="977" y="465"/>
                    </a:lnTo>
                    <a:cubicBezTo>
                      <a:pt x="977" y="203"/>
                      <a:pt x="763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47"/>
              <p:cNvSpPr/>
              <p:nvPr/>
            </p:nvSpPr>
            <p:spPr>
              <a:xfrm>
                <a:off x="2356825" y="33612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77"/>
                    </a:cubicBezTo>
                    <a:lnTo>
                      <a:pt x="1" y="1715"/>
                    </a:lnTo>
                    <a:cubicBezTo>
                      <a:pt x="1" y="1977"/>
                      <a:pt x="215" y="2180"/>
                      <a:pt x="465" y="2180"/>
                    </a:cubicBezTo>
                    <a:lnTo>
                      <a:pt x="513" y="2180"/>
                    </a:lnTo>
                    <a:cubicBezTo>
                      <a:pt x="763" y="2180"/>
                      <a:pt x="977" y="1977"/>
                      <a:pt x="977" y="1715"/>
                    </a:cubicBezTo>
                    <a:lnTo>
                      <a:pt x="977" y="477"/>
                    </a:lnTo>
                    <a:cubicBezTo>
                      <a:pt x="977" y="215"/>
                      <a:pt x="763" y="1"/>
                      <a:pt x="5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47"/>
              <p:cNvSpPr/>
              <p:nvPr/>
            </p:nvSpPr>
            <p:spPr>
              <a:xfrm>
                <a:off x="2341650" y="3229400"/>
                <a:ext cx="54800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5894" extrusionOk="0">
                    <a:moveTo>
                      <a:pt x="465" y="0"/>
                    </a:moveTo>
                    <a:cubicBezTo>
                      <a:pt x="203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03" y="5894"/>
                      <a:pt x="465" y="5894"/>
                    </a:cubicBezTo>
                    <a:lnTo>
                      <a:pt x="1727" y="5894"/>
                    </a:lnTo>
                    <a:cubicBezTo>
                      <a:pt x="1989" y="5894"/>
                      <a:pt x="2191" y="5692"/>
                      <a:pt x="2191" y="5430"/>
                    </a:cubicBezTo>
                    <a:lnTo>
                      <a:pt x="2191" y="477"/>
                    </a:lnTo>
                    <a:cubicBezTo>
                      <a:pt x="2191" y="215"/>
                      <a:pt x="1989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47"/>
              <p:cNvSpPr/>
              <p:nvPr/>
            </p:nvSpPr>
            <p:spPr>
              <a:xfrm>
                <a:off x="2349100" y="3283275"/>
                <a:ext cx="3990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596" extrusionOk="0">
                    <a:moveTo>
                      <a:pt x="798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39"/>
                      <a:pt x="357" y="1596"/>
                      <a:pt x="798" y="1596"/>
                    </a:cubicBezTo>
                    <a:cubicBezTo>
                      <a:pt x="1238" y="1596"/>
                      <a:pt x="1596" y="1239"/>
                      <a:pt x="1596" y="798"/>
                    </a:cubicBezTo>
                    <a:cubicBezTo>
                      <a:pt x="1596" y="358"/>
                      <a:pt x="1238" y="0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47"/>
              <p:cNvSpPr/>
              <p:nvPr/>
            </p:nvSpPr>
            <p:spPr>
              <a:xfrm>
                <a:off x="2332125" y="32505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0" y="108"/>
                      <a:pt x="0" y="251"/>
                    </a:cubicBezTo>
                    <a:cubicBezTo>
                      <a:pt x="0" y="381"/>
                      <a:pt x="108" y="489"/>
                      <a:pt x="251" y="489"/>
                    </a:cubicBezTo>
                    <a:lnTo>
                      <a:pt x="2679" y="489"/>
                    </a:lnTo>
                    <a:cubicBezTo>
                      <a:pt x="2822" y="489"/>
                      <a:pt x="2929" y="381"/>
                      <a:pt x="2929" y="251"/>
                    </a:cubicBezTo>
                    <a:cubicBezTo>
                      <a:pt x="2929" y="108"/>
                      <a:pt x="2822" y="0"/>
                      <a:pt x="2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47"/>
              <p:cNvSpPr/>
              <p:nvPr/>
            </p:nvSpPr>
            <p:spPr>
              <a:xfrm>
                <a:off x="2332125" y="33422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82"/>
                      <a:pt x="108" y="501"/>
                      <a:pt x="251" y="501"/>
                    </a:cubicBezTo>
                    <a:lnTo>
                      <a:pt x="2679" y="501"/>
                    </a:lnTo>
                    <a:cubicBezTo>
                      <a:pt x="2822" y="501"/>
                      <a:pt x="2929" y="382"/>
                      <a:pt x="2929" y="251"/>
                    </a:cubicBezTo>
                    <a:cubicBezTo>
                      <a:pt x="2929" y="108"/>
                      <a:pt x="2822" y="1"/>
                      <a:pt x="2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47"/>
              <p:cNvSpPr/>
              <p:nvPr/>
            </p:nvSpPr>
            <p:spPr>
              <a:xfrm>
                <a:off x="2450000" y="31978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0"/>
                    </a:moveTo>
                    <a:cubicBezTo>
                      <a:pt x="215" y="0"/>
                      <a:pt x="0" y="203"/>
                      <a:pt x="0" y="465"/>
                    </a:cubicBezTo>
                    <a:lnTo>
                      <a:pt x="0" y="1703"/>
                    </a:lnTo>
                    <a:cubicBezTo>
                      <a:pt x="0" y="1965"/>
                      <a:pt x="215" y="2179"/>
                      <a:pt x="477" y="2179"/>
                    </a:cubicBezTo>
                    <a:lnTo>
                      <a:pt x="512" y="2179"/>
                    </a:lnTo>
                    <a:cubicBezTo>
                      <a:pt x="774" y="2179"/>
                      <a:pt x="989" y="1965"/>
                      <a:pt x="989" y="1703"/>
                    </a:cubicBezTo>
                    <a:lnTo>
                      <a:pt x="989" y="465"/>
                    </a:lnTo>
                    <a:cubicBezTo>
                      <a:pt x="989" y="203"/>
                      <a:pt x="774" y="0"/>
                      <a:pt x="5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47"/>
              <p:cNvSpPr/>
              <p:nvPr/>
            </p:nvSpPr>
            <p:spPr>
              <a:xfrm>
                <a:off x="2450000" y="33612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1"/>
                    </a:moveTo>
                    <a:cubicBezTo>
                      <a:pt x="215" y="1"/>
                      <a:pt x="0" y="215"/>
                      <a:pt x="0" y="477"/>
                    </a:cubicBezTo>
                    <a:lnTo>
                      <a:pt x="0" y="1715"/>
                    </a:lnTo>
                    <a:cubicBezTo>
                      <a:pt x="0" y="1977"/>
                      <a:pt x="215" y="2180"/>
                      <a:pt x="477" y="2180"/>
                    </a:cubicBezTo>
                    <a:lnTo>
                      <a:pt x="512" y="2180"/>
                    </a:lnTo>
                    <a:cubicBezTo>
                      <a:pt x="774" y="2180"/>
                      <a:pt x="989" y="1977"/>
                      <a:pt x="989" y="1715"/>
                    </a:cubicBezTo>
                    <a:lnTo>
                      <a:pt x="989" y="477"/>
                    </a:lnTo>
                    <a:cubicBezTo>
                      <a:pt x="989" y="215"/>
                      <a:pt x="774" y="1"/>
                      <a:pt x="5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47"/>
              <p:cNvSpPr/>
              <p:nvPr/>
            </p:nvSpPr>
            <p:spPr>
              <a:xfrm>
                <a:off x="2434825" y="3229400"/>
                <a:ext cx="55075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894" extrusionOk="0">
                    <a:moveTo>
                      <a:pt x="464" y="0"/>
                    </a:moveTo>
                    <a:cubicBezTo>
                      <a:pt x="214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14" y="5894"/>
                      <a:pt x="464" y="5894"/>
                    </a:cubicBezTo>
                    <a:lnTo>
                      <a:pt x="1727" y="5894"/>
                    </a:lnTo>
                    <a:cubicBezTo>
                      <a:pt x="1988" y="5894"/>
                      <a:pt x="2203" y="5692"/>
                      <a:pt x="2203" y="5430"/>
                    </a:cubicBezTo>
                    <a:lnTo>
                      <a:pt x="2203" y="477"/>
                    </a:lnTo>
                    <a:cubicBezTo>
                      <a:pt x="2203" y="215"/>
                      <a:pt x="1988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47"/>
              <p:cNvSpPr/>
              <p:nvPr/>
            </p:nvSpPr>
            <p:spPr>
              <a:xfrm>
                <a:off x="2442250" y="3283275"/>
                <a:ext cx="4022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596" extrusionOk="0">
                    <a:moveTo>
                      <a:pt x="799" y="0"/>
                    </a:moveTo>
                    <a:cubicBezTo>
                      <a:pt x="358" y="0"/>
                      <a:pt x="1" y="358"/>
                      <a:pt x="1" y="798"/>
                    </a:cubicBezTo>
                    <a:cubicBezTo>
                      <a:pt x="1" y="1239"/>
                      <a:pt x="358" y="1596"/>
                      <a:pt x="799" y="1596"/>
                    </a:cubicBezTo>
                    <a:cubicBezTo>
                      <a:pt x="1251" y="1596"/>
                      <a:pt x="1608" y="1239"/>
                      <a:pt x="1608" y="798"/>
                    </a:cubicBezTo>
                    <a:cubicBezTo>
                      <a:pt x="1608" y="358"/>
                      <a:pt x="1239" y="0"/>
                      <a:pt x="7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47"/>
              <p:cNvSpPr/>
              <p:nvPr/>
            </p:nvSpPr>
            <p:spPr>
              <a:xfrm>
                <a:off x="2426175" y="32511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1" y="108"/>
                      <a:pt x="1" y="251"/>
                    </a:cubicBezTo>
                    <a:cubicBezTo>
                      <a:pt x="1" y="381"/>
                      <a:pt x="108" y="489"/>
                      <a:pt x="251" y="489"/>
                    </a:cubicBezTo>
                    <a:lnTo>
                      <a:pt x="2680" y="489"/>
                    </a:lnTo>
                    <a:cubicBezTo>
                      <a:pt x="2811" y="489"/>
                      <a:pt x="2930" y="381"/>
                      <a:pt x="2930" y="251"/>
                    </a:cubicBezTo>
                    <a:cubicBezTo>
                      <a:pt x="2930" y="108"/>
                      <a:pt x="2811" y="0"/>
                      <a:pt x="2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47"/>
              <p:cNvSpPr/>
              <p:nvPr/>
            </p:nvSpPr>
            <p:spPr>
              <a:xfrm>
                <a:off x="2426175" y="33428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501"/>
                      <a:pt x="251" y="501"/>
                    </a:cubicBezTo>
                    <a:lnTo>
                      <a:pt x="2680" y="501"/>
                    </a:lnTo>
                    <a:cubicBezTo>
                      <a:pt x="2811" y="501"/>
                      <a:pt x="2930" y="382"/>
                      <a:pt x="2930" y="251"/>
                    </a:cubicBezTo>
                    <a:cubicBezTo>
                      <a:pt x="2930" y="108"/>
                      <a:pt x="2811" y="1"/>
                      <a:pt x="2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47"/>
              <p:cNvSpPr/>
              <p:nvPr/>
            </p:nvSpPr>
            <p:spPr>
              <a:xfrm>
                <a:off x="2340150" y="3415725"/>
                <a:ext cx="1509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038" h="1096" extrusionOk="0">
                    <a:moveTo>
                      <a:pt x="1" y="1"/>
                    </a:moveTo>
                    <a:lnTo>
                      <a:pt x="1" y="691"/>
                    </a:lnTo>
                    <a:cubicBezTo>
                      <a:pt x="1" y="917"/>
                      <a:pt x="180" y="1096"/>
                      <a:pt x="394" y="1096"/>
                    </a:cubicBezTo>
                    <a:lnTo>
                      <a:pt x="5645" y="1096"/>
                    </a:lnTo>
                    <a:cubicBezTo>
                      <a:pt x="5859" y="1096"/>
                      <a:pt x="6037" y="917"/>
                      <a:pt x="6037" y="691"/>
                    </a:cubicBezTo>
                    <a:lnTo>
                      <a:pt x="60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47"/>
              <p:cNvSpPr/>
              <p:nvPr/>
            </p:nvSpPr>
            <p:spPr>
              <a:xfrm>
                <a:off x="2299675" y="3409475"/>
                <a:ext cx="2319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9276" h="275" extrusionOk="0">
                    <a:moveTo>
                      <a:pt x="155" y="1"/>
                    </a:moveTo>
                    <a:cubicBezTo>
                      <a:pt x="72" y="1"/>
                      <a:pt x="1" y="60"/>
                      <a:pt x="1" y="143"/>
                    </a:cubicBezTo>
                    <a:cubicBezTo>
                      <a:pt x="1" y="215"/>
                      <a:pt x="72" y="274"/>
                      <a:pt x="155" y="274"/>
                    </a:cubicBezTo>
                    <a:lnTo>
                      <a:pt x="9121" y="274"/>
                    </a:lnTo>
                    <a:cubicBezTo>
                      <a:pt x="9204" y="274"/>
                      <a:pt x="9276" y="215"/>
                      <a:pt x="9276" y="143"/>
                    </a:cubicBezTo>
                    <a:cubicBezTo>
                      <a:pt x="9276" y="60"/>
                      <a:pt x="9204" y="1"/>
                      <a:pt x="9121" y="1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47"/>
              <p:cNvSpPr/>
              <p:nvPr/>
            </p:nvSpPr>
            <p:spPr>
              <a:xfrm>
                <a:off x="2345825" y="3169575"/>
                <a:ext cx="13992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1691" extrusionOk="0">
                    <a:moveTo>
                      <a:pt x="393" y="0"/>
                    </a:moveTo>
                    <a:cubicBezTo>
                      <a:pt x="179" y="0"/>
                      <a:pt x="0" y="179"/>
                      <a:pt x="0" y="393"/>
                    </a:cubicBezTo>
                    <a:lnTo>
                      <a:pt x="0" y="1286"/>
                    </a:lnTo>
                    <a:cubicBezTo>
                      <a:pt x="0" y="1512"/>
                      <a:pt x="179" y="1691"/>
                      <a:pt x="393" y="1691"/>
                    </a:cubicBezTo>
                    <a:lnTo>
                      <a:pt x="5191" y="1691"/>
                    </a:lnTo>
                    <a:cubicBezTo>
                      <a:pt x="5418" y="1691"/>
                      <a:pt x="5596" y="1512"/>
                      <a:pt x="5596" y="1286"/>
                    </a:cubicBezTo>
                    <a:lnTo>
                      <a:pt x="5596" y="393"/>
                    </a:lnTo>
                    <a:cubicBezTo>
                      <a:pt x="5596" y="179"/>
                      <a:pt x="5418" y="0"/>
                      <a:pt x="5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47"/>
              <p:cNvSpPr/>
              <p:nvPr/>
            </p:nvSpPr>
            <p:spPr>
              <a:xfrm>
                <a:off x="2248475" y="3133550"/>
                <a:ext cx="134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37" y="1441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47"/>
              <p:cNvSpPr/>
              <p:nvPr/>
            </p:nvSpPr>
            <p:spPr>
              <a:xfrm>
                <a:off x="2248475" y="3173425"/>
                <a:ext cx="134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37" y="143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47"/>
              <p:cNvSpPr/>
              <p:nvPr/>
            </p:nvSpPr>
            <p:spPr>
              <a:xfrm>
                <a:off x="2225575" y="3204700"/>
                <a:ext cx="592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79" extrusionOk="0">
                    <a:moveTo>
                      <a:pt x="1179" y="0"/>
                    </a:moveTo>
                    <a:cubicBezTo>
                      <a:pt x="536" y="0"/>
                      <a:pt x="0" y="524"/>
                      <a:pt x="0" y="1179"/>
                    </a:cubicBezTo>
                    <a:lnTo>
                      <a:pt x="476" y="1179"/>
                    </a:lnTo>
                    <a:cubicBezTo>
                      <a:pt x="476" y="786"/>
                      <a:pt x="798" y="476"/>
                      <a:pt x="1179" y="476"/>
                    </a:cubicBezTo>
                    <a:cubicBezTo>
                      <a:pt x="1572" y="476"/>
                      <a:pt x="1893" y="786"/>
                      <a:pt x="1893" y="1179"/>
                    </a:cubicBezTo>
                    <a:lnTo>
                      <a:pt x="2369" y="1179"/>
                    </a:lnTo>
                    <a:cubicBezTo>
                      <a:pt x="2369" y="524"/>
                      <a:pt x="1834" y="0"/>
                      <a:pt x="11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47"/>
              <p:cNvSpPr/>
              <p:nvPr/>
            </p:nvSpPr>
            <p:spPr>
              <a:xfrm>
                <a:off x="2236575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32" y="1"/>
                      <a:pt x="1" y="132"/>
                      <a:pt x="1" y="310"/>
                    </a:cubicBezTo>
                    <a:cubicBezTo>
                      <a:pt x="1" y="477"/>
                      <a:pt x="132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47"/>
              <p:cNvSpPr/>
              <p:nvPr/>
            </p:nvSpPr>
            <p:spPr>
              <a:xfrm>
                <a:off x="2241925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846" y="1"/>
                    </a:moveTo>
                    <a:cubicBezTo>
                      <a:pt x="834" y="1"/>
                      <a:pt x="1" y="834"/>
                      <a:pt x="1" y="1846"/>
                    </a:cubicBezTo>
                    <a:lnTo>
                      <a:pt x="1" y="5073"/>
                    </a:lnTo>
                    <a:lnTo>
                      <a:pt x="1061" y="5073"/>
                    </a:lnTo>
                    <a:lnTo>
                      <a:pt x="1061" y="1846"/>
                    </a:lnTo>
                    <a:cubicBezTo>
                      <a:pt x="1061" y="1418"/>
                      <a:pt x="1418" y="1060"/>
                      <a:pt x="1858" y="1060"/>
                    </a:cubicBezTo>
                    <a:lnTo>
                      <a:pt x="3620" y="1060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47"/>
              <p:cNvSpPr/>
              <p:nvPr/>
            </p:nvSpPr>
            <p:spPr>
              <a:xfrm>
                <a:off x="230235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4" y="1"/>
                    </a:moveTo>
                    <a:cubicBezTo>
                      <a:pt x="179" y="1"/>
                      <a:pt x="1" y="167"/>
                      <a:pt x="1" y="394"/>
                    </a:cubicBezTo>
                    <a:lnTo>
                      <a:pt x="1" y="905"/>
                    </a:lnTo>
                    <a:cubicBezTo>
                      <a:pt x="1" y="1120"/>
                      <a:pt x="179" y="1298"/>
                      <a:pt x="394" y="1298"/>
                    </a:cubicBezTo>
                    <a:lnTo>
                      <a:pt x="1263" y="1298"/>
                    </a:lnTo>
                    <a:cubicBezTo>
                      <a:pt x="1477" y="1298"/>
                      <a:pt x="1656" y="1120"/>
                      <a:pt x="1656" y="905"/>
                    </a:cubicBezTo>
                    <a:lnTo>
                      <a:pt x="1656" y="394"/>
                    </a:lnTo>
                    <a:cubicBezTo>
                      <a:pt x="1656" y="167"/>
                      <a:pt x="1477" y="1"/>
                      <a:pt x="12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47"/>
              <p:cNvSpPr/>
              <p:nvPr/>
            </p:nvSpPr>
            <p:spPr>
              <a:xfrm>
                <a:off x="2305925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03" y="1643"/>
                      <a:pt x="263" y="1584"/>
                      <a:pt x="263" y="1512"/>
                    </a:cubicBezTo>
                    <a:lnTo>
                      <a:pt x="263" y="143"/>
                    </a:ln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47"/>
              <p:cNvSpPr/>
              <p:nvPr/>
            </p:nvSpPr>
            <p:spPr>
              <a:xfrm>
                <a:off x="2317250" y="3016725"/>
                <a:ext cx="68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644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43" y="1643"/>
                    </a:cubicBezTo>
                    <a:cubicBezTo>
                      <a:pt x="214" y="1643"/>
                      <a:pt x="274" y="1584"/>
                      <a:pt x="274" y="1512"/>
                    </a:cubicBezTo>
                    <a:lnTo>
                      <a:pt x="274" y="143"/>
                    </a:ln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47"/>
              <p:cNvSpPr/>
              <p:nvPr/>
            </p:nvSpPr>
            <p:spPr>
              <a:xfrm>
                <a:off x="2236275" y="30761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47"/>
              <p:cNvSpPr/>
              <p:nvPr/>
            </p:nvSpPr>
            <p:spPr>
              <a:xfrm>
                <a:off x="2236275" y="3117775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47"/>
              <p:cNvSpPr/>
              <p:nvPr/>
            </p:nvSpPr>
            <p:spPr>
              <a:xfrm>
                <a:off x="2236275" y="3096950"/>
                <a:ext cx="378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6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6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4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47"/>
              <p:cNvSpPr/>
              <p:nvPr/>
            </p:nvSpPr>
            <p:spPr>
              <a:xfrm>
                <a:off x="2236275" y="31386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60"/>
                      <a:pt x="1" y="144"/>
                    </a:cubicBezTo>
                    <a:cubicBezTo>
                      <a:pt x="1" y="227"/>
                      <a:pt x="72" y="287"/>
                      <a:pt x="144" y="287"/>
                    </a:cubicBezTo>
                    <a:lnTo>
                      <a:pt x="1370" y="287"/>
                    </a:lnTo>
                    <a:cubicBezTo>
                      <a:pt x="1441" y="287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47"/>
              <p:cNvSpPr/>
              <p:nvPr/>
            </p:nvSpPr>
            <p:spPr>
              <a:xfrm>
                <a:off x="2569650" y="3133550"/>
                <a:ext cx="131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25" y="1441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47"/>
              <p:cNvSpPr/>
              <p:nvPr/>
            </p:nvSpPr>
            <p:spPr>
              <a:xfrm>
                <a:off x="2569650" y="3173425"/>
                <a:ext cx="13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25" y="1430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47"/>
              <p:cNvSpPr/>
              <p:nvPr/>
            </p:nvSpPr>
            <p:spPr>
              <a:xfrm>
                <a:off x="2546725" y="3204700"/>
                <a:ext cx="58975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179" extrusionOk="0">
                    <a:moveTo>
                      <a:pt x="1180" y="0"/>
                    </a:moveTo>
                    <a:cubicBezTo>
                      <a:pt x="525" y="0"/>
                      <a:pt x="1" y="524"/>
                      <a:pt x="1" y="1179"/>
                    </a:cubicBezTo>
                    <a:lnTo>
                      <a:pt x="477" y="1179"/>
                    </a:lnTo>
                    <a:cubicBezTo>
                      <a:pt x="477" y="786"/>
                      <a:pt x="787" y="476"/>
                      <a:pt x="1180" y="476"/>
                    </a:cubicBezTo>
                    <a:cubicBezTo>
                      <a:pt x="1573" y="476"/>
                      <a:pt x="1882" y="786"/>
                      <a:pt x="1882" y="1179"/>
                    </a:cubicBezTo>
                    <a:lnTo>
                      <a:pt x="2358" y="1179"/>
                    </a:lnTo>
                    <a:cubicBezTo>
                      <a:pt x="2358" y="524"/>
                      <a:pt x="1834" y="0"/>
                      <a:pt x="11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47"/>
              <p:cNvSpPr/>
              <p:nvPr/>
            </p:nvSpPr>
            <p:spPr>
              <a:xfrm>
                <a:off x="2557438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43" y="1"/>
                      <a:pt x="1" y="132"/>
                      <a:pt x="1" y="310"/>
                    </a:cubicBezTo>
                    <a:cubicBezTo>
                      <a:pt x="1" y="477"/>
                      <a:pt x="143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47"/>
              <p:cNvSpPr/>
              <p:nvPr/>
            </p:nvSpPr>
            <p:spPr>
              <a:xfrm>
                <a:off x="2498800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" y="1"/>
                    </a:moveTo>
                    <a:lnTo>
                      <a:pt x="1" y="1060"/>
                    </a:lnTo>
                    <a:lnTo>
                      <a:pt x="1775" y="1060"/>
                    </a:lnTo>
                    <a:cubicBezTo>
                      <a:pt x="2216" y="1060"/>
                      <a:pt x="2573" y="1418"/>
                      <a:pt x="2573" y="1846"/>
                    </a:cubicBezTo>
                    <a:lnTo>
                      <a:pt x="2573" y="5073"/>
                    </a:lnTo>
                    <a:lnTo>
                      <a:pt x="3620" y="5073"/>
                    </a:lnTo>
                    <a:lnTo>
                      <a:pt x="3620" y="1846"/>
                    </a:lnTo>
                    <a:cubicBezTo>
                      <a:pt x="3620" y="834"/>
                      <a:pt x="2799" y="1"/>
                      <a:pt x="1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47"/>
              <p:cNvSpPr/>
              <p:nvPr/>
            </p:nvSpPr>
            <p:spPr>
              <a:xfrm>
                <a:off x="248780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3" y="1"/>
                    </a:moveTo>
                    <a:cubicBezTo>
                      <a:pt x="167" y="1"/>
                      <a:pt x="0" y="167"/>
                      <a:pt x="0" y="394"/>
                    </a:cubicBezTo>
                    <a:lnTo>
                      <a:pt x="0" y="905"/>
                    </a:lnTo>
                    <a:cubicBezTo>
                      <a:pt x="0" y="1120"/>
                      <a:pt x="179" y="1298"/>
                      <a:pt x="393" y="1298"/>
                    </a:cubicBezTo>
                    <a:lnTo>
                      <a:pt x="1251" y="1298"/>
                    </a:lnTo>
                    <a:cubicBezTo>
                      <a:pt x="1477" y="1298"/>
                      <a:pt x="1655" y="1120"/>
                      <a:pt x="1655" y="905"/>
                    </a:cubicBezTo>
                    <a:lnTo>
                      <a:pt x="1655" y="394"/>
                    </a:lnTo>
                    <a:cubicBezTo>
                      <a:pt x="1655" y="167"/>
                      <a:pt x="1477" y="1"/>
                      <a:pt x="1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47"/>
              <p:cNvSpPr/>
              <p:nvPr/>
            </p:nvSpPr>
            <p:spPr>
              <a:xfrm>
                <a:off x="2518750" y="3016725"/>
                <a:ext cx="68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15" y="1643"/>
                      <a:pt x="275" y="1584"/>
                      <a:pt x="275" y="1512"/>
                    </a:cubicBezTo>
                    <a:lnTo>
                      <a:pt x="275" y="143"/>
                    </a:ln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47"/>
              <p:cNvSpPr/>
              <p:nvPr/>
            </p:nvSpPr>
            <p:spPr>
              <a:xfrm>
                <a:off x="2507450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31" y="1643"/>
                    </a:cubicBezTo>
                    <a:cubicBezTo>
                      <a:pt x="203" y="1643"/>
                      <a:pt x="262" y="1584"/>
                      <a:pt x="262" y="1512"/>
                    </a:cubicBezTo>
                    <a:lnTo>
                      <a:pt x="262" y="143"/>
                    </a:ln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47"/>
              <p:cNvSpPr/>
              <p:nvPr/>
            </p:nvSpPr>
            <p:spPr>
              <a:xfrm>
                <a:off x="2557450" y="30761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4"/>
                    </a:cubicBezTo>
                    <a:cubicBezTo>
                      <a:pt x="1501" y="72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47"/>
              <p:cNvSpPr/>
              <p:nvPr/>
            </p:nvSpPr>
            <p:spPr>
              <a:xfrm>
                <a:off x="2557450" y="3117775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47"/>
              <p:cNvSpPr/>
              <p:nvPr/>
            </p:nvSpPr>
            <p:spPr>
              <a:xfrm>
                <a:off x="2557450" y="3096950"/>
                <a:ext cx="375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6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4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6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47"/>
              <p:cNvSpPr/>
              <p:nvPr/>
            </p:nvSpPr>
            <p:spPr>
              <a:xfrm>
                <a:off x="2557450" y="31386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7"/>
                      <a:pt x="143" y="287"/>
                    </a:cubicBezTo>
                    <a:lnTo>
                      <a:pt x="1358" y="287"/>
                    </a:lnTo>
                    <a:cubicBezTo>
                      <a:pt x="1441" y="287"/>
                      <a:pt x="1501" y="227"/>
                      <a:pt x="1501" y="144"/>
                    </a:cubicBezTo>
                    <a:cubicBezTo>
                      <a:pt x="1501" y="60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47"/>
              <p:cNvSpPr/>
              <p:nvPr/>
            </p:nvSpPr>
            <p:spPr>
              <a:xfrm>
                <a:off x="2391050" y="2983525"/>
                <a:ext cx="4915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216" extrusionOk="0">
                    <a:moveTo>
                      <a:pt x="1" y="1"/>
                    </a:moveTo>
                    <a:lnTo>
                      <a:pt x="1" y="1215"/>
                    </a:lnTo>
                    <a:lnTo>
                      <a:pt x="1965" y="1215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47"/>
              <p:cNvSpPr/>
              <p:nvPr/>
            </p:nvSpPr>
            <p:spPr>
              <a:xfrm>
                <a:off x="2398200" y="2801950"/>
                <a:ext cx="351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06" extrusionOk="0">
                    <a:moveTo>
                      <a:pt x="703" y="1"/>
                    </a:moveTo>
                    <a:cubicBezTo>
                      <a:pt x="310" y="1"/>
                      <a:pt x="1" y="322"/>
                      <a:pt x="1" y="703"/>
                    </a:cubicBezTo>
                    <a:cubicBezTo>
                      <a:pt x="1" y="1096"/>
                      <a:pt x="310" y="1406"/>
                      <a:pt x="703" y="1406"/>
                    </a:cubicBezTo>
                    <a:cubicBezTo>
                      <a:pt x="1084" y="1406"/>
                      <a:pt x="1406" y="1096"/>
                      <a:pt x="1406" y="703"/>
                    </a:cubicBezTo>
                    <a:cubicBezTo>
                      <a:pt x="1406" y="322"/>
                      <a:pt x="1084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47"/>
              <p:cNvSpPr/>
              <p:nvPr/>
            </p:nvSpPr>
            <p:spPr>
              <a:xfrm>
                <a:off x="231515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47"/>
              <p:cNvSpPr/>
              <p:nvPr/>
            </p:nvSpPr>
            <p:spPr>
              <a:xfrm>
                <a:off x="2477075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58" y="0"/>
                      <a:pt x="1" y="346"/>
                      <a:pt x="1" y="774"/>
                    </a:cubicBezTo>
                    <a:cubicBezTo>
                      <a:pt x="1" y="1203"/>
                      <a:pt x="358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47"/>
              <p:cNvSpPr/>
              <p:nvPr/>
            </p:nvSpPr>
            <p:spPr>
              <a:xfrm>
                <a:off x="2334800" y="2819525"/>
                <a:ext cx="161950" cy="16670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668" extrusionOk="0">
                    <a:moveTo>
                      <a:pt x="453" y="0"/>
                    </a:moveTo>
                    <a:cubicBezTo>
                      <a:pt x="203" y="0"/>
                      <a:pt x="1" y="215"/>
                      <a:pt x="1" y="465"/>
                    </a:cubicBezTo>
                    <a:lnTo>
                      <a:pt x="1" y="6204"/>
                    </a:lnTo>
                    <a:cubicBezTo>
                      <a:pt x="1" y="6454"/>
                      <a:pt x="203" y="6668"/>
                      <a:pt x="453" y="6668"/>
                    </a:cubicBezTo>
                    <a:lnTo>
                      <a:pt x="6013" y="6668"/>
                    </a:lnTo>
                    <a:cubicBezTo>
                      <a:pt x="6275" y="6668"/>
                      <a:pt x="6478" y="6454"/>
                      <a:pt x="6478" y="6204"/>
                    </a:cubicBezTo>
                    <a:lnTo>
                      <a:pt x="6478" y="465"/>
                    </a:lnTo>
                    <a:cubicBezTo>
                      <a:pt x="6478" y="215"/>
                      <a:pt x="6275" y="0"/>
                      <a:pt x="6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9" name="Google Shape;2809;p47"/>
              <p:cNvSpPr/>
              <p:nvPr/>
            </p:nvSpPr>
            <p:spPr>
              <a:xfrm>
                <a:off x="2327075" y="2878150"/>
                <a:ext cx="7750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978" extrusionOk="0">
                    <a:moveTo>
                      <a:pt x="155" y="1"/>
                    </a:moveTo>
                    <a:cubicBezTo>
                      <a:pt x="60" y="1"/>
                      <a:pt x="0" y="72"/>
                      <a:pt x="0" y="156"/>
                    </a:cubicBezTo>
                    <a:lnTo>
                      <a:pt x="0" y="1823"/>
                    </a:lnTo>
                    <a:cubicBezTo>
                      <a:pt x="0" y="1906"/>
                      <a:pt x="60" y="1977"/>
                      <a:pt x="155" y="1977"/>
                    </a:cubicBezTo>
                    <a:cubicBezTo>
                      <a:pt x="238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8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47"/>
              <p:cNvSpPr/>
              <p:nvPr/>
            </p:nvSpPr>
            <p:spPr>
              <a:xfrm>
                <a:off x="2496725" y="2878150"/>
                <a:ext cx="7775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978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56"/>
                    </a:cubicBezTo>
                    <a:lnTo>
                      <a:pt x="1" y="1823"/>
                    </a:lnTo>
                    <a:cubicBezTo>
                      <a:pt x="1" y="1906"/>
                      <a:pt x="72" y="1977"/>
                      <a:pt x="155" y="1977"/>
                    </a:cubicBezTo>
                    <a:cubicBezTo>
                      <a:pt x="239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9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47"/>
              <p:cNvSpPr/>
              <p:nvPr/>
            </p:nvSpPr>
            <p:spPr>
              <a:xfrm>
                <a:off x="2355350" y="2937400"/>
                <a:ext cx="1208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1406" extrusionOk="0">
                    <a:moveTo>
                      <a:pt x="465" y="0"/>
                    </a:moveTo>
                    <a:cubicBezTo>
                      <a:pt x="203" y="0"/>
                      <a:pt x="0" y="203"/>
                      <a:pt x="0" y="465"/>
                    </a:cubicBezTo>
                    <a:lnTo>
                      <a:pt x="0" y="953"/>
                    </a:lnTo>
                    <a:cubicBezTo>
                      <a:pt x="0" y="1203"/>
                      <a:pt x="203" y="1405"/>
                      <a:pt x="465" y="1405"/>
                    </a:cubicBezTo>
                    <a:lnTo>
                      <a:pt x="4370" y="1405"/>
                    </a:lnTo>
                    <a:cubicBezTo>
                      <a:pt x="4620" y="1405"/>
                      <a:pt x="4834" y="1203"/>
                      <a:pt x="4834" y="953"/>
                    </a:cubicBezTo>
                    <a:lnTo>
                      <a:pt x="4834" y="465"/>
                    </a:lnTo>
                    <a:cubicBezTo>
                      <a:pt x="4834" y="203"/>
                      <a:pt x="4620" y="0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47"/>
              <p:cNvSpPr/>
              <p:nvPr/>
            </p:nvSpPr>
            <p:spPr>
              <a:xfrm>
                <a:off x="2351475" y="2933825"/>
                <a:ext cx="1283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1704" extrusionOk="0">
                    <a:moveTo>
                      <a:pt x="4525" y="298"/>
                    </a:moveTo>
                    <a:cubicBezTo>
                      <a:pt x="4691" y="298"/>
                      <a:pt x="4834" y="429"/>
                      <a:pt x="4834" y="608"/>
                    </a:cubicBezTo>
                    <a:lnTo>
                      <a:pt x="4834" y="1096"/>
                    </a:lnTo>
                    <a:cubicBezTo>
                      <a:pt x="4834" y="1263"/>
                      <a:pt x="4691" y="1405"/>
                      <a:pt x="4525" y="1405"/>
                    </a:cubicBezTo>
                    <a:lnTo>
                      <a:pt x="620" y="1405"/>
                    </a:lnTo>
                    <a:cubicBezTo>
                      <a:pt x="441" y="1405"/>
                      <a:pt x="298" y="1263"/>
                      <a:pt x="298" y="1096"/>
                    </a:cubicBezTo>
                    <a:lnTo>
                      <a:pt x="298" y="608"/>
                    </a:lnTo>
                    <a:cubicBezTo>
                      <a:pt x="298" y="429"/>
                      <a:pt x="441" y="298"/>
                      <a:pt x="620" y="298"/>
                    </a:cubicBezTo>
                    <a:close/>
                    <a:moveTo>
                      <a:pt x="620" y="0"/>
                    </a:moveTo>
                    <a:cubicBezTo>
                      <a:pt x="274" y="0"/>
                      <a:pt x="0" y="274"/>
                      <a:pt x="0" y="608"/>
                    </a:cubicBezTo>
                    <a:lnTo>
                      <a:pt x="0" y="1096"/>
                    </a:lnTo>
                    <a:cubicBezTo>
                      <a:pt x="0" y="1429"/>
                      <a:pt x="274" y="1703"/>
                      <a:pt x="620" y="1703"/>
                    </a:cubicBezTo>
                    <a:lnTo>
                      <a:pt x="4525" y="1703"/>
                    </a:lnTo>
                    <a:cubicBezTo>
                      <a:pt x="4858" y="1703"/>
                      <a:pt x="5132" y="1429"/>
                      <a:pt x="5132" y="1096"/>
                    </a:cubicBezTo>
                    <a:lnTo>
                      <a:pt x="5132" y="608"/>
                    </a:lnTo>
                    <a:cubicBezTo>
                      <a:pt x="5132" y="274"/>
                      <a:pt x="4858" y="0"/>
                      <a:pt x="4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47"/>
              <p:cNvSpPr/>
              <p:nvPr/>
            </p:nvSpPr>
            <p:spPr>
              <a:xfrm>
                <a:off x="2356525" y="2883525"/>
                <a:ext cx="387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49" extrusionOk="0">
                    <a:moveTo>
                      <a:pt x="775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75" y="1548"/>
                    </a:cubicBezTo>
                    <a:cubicBezTo>
                      <a:pt x="1203" y="1548"/>
                      <a:pt x="1549" y="1203"/>
                      <a:pt x="1549" y="774"/>
                    </a:cubicBezTo>
                    <a:cubicBezTo>
                      <a:pt x="1549" y="346"/>
                      <a:pt x="120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47"/>
              <p:cNvSpPr/>
              <p:nvPr/>
            </p:nvSpPr>
            <p:spPr>
              <a:xfrm>
                <a:off x="2352675" y="2879650"/>
                <a:ext cx="46450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58" extrusionOk="0">
                    <a:moveTo>
                      <a:pt x="929" y="298"/>
                    </a:moveTo>
                    <a:cubicBezTo>
                      <a:pt x="1274" y="298"/>
                      <a:pt x="1560" y="584"/>
                      <a:pt x="1560" y="929"/>
                    </a:cubicBezTo>
                    <a:cubicBezTo>
                      <a:pt x="1560" y="1274"/>
                      <a:pt x="1274" y="1560"/>
                      <a:pt x="929" y="1560"/>
                    </a:cubicBezTo>
                    <a:cubicBezTo>
                      <a:pt x="583" y="1560"/>
                      <a:pt x="298" y="1274"/>
                      <a:pt x="298" y="929"/>
                    </a:cubicBezTo>
                    <a:cubicBezTo>
                      <a:pt x="298" y="584"/>
                      <a:pt x="583" y="298"/>
                      <a:pt x="929" y="298"/>
                    </a:cubicBezTo>
                    <a:close/>
                    <a:moveTo>
                      <a:pt x="929" y="1"/>
                    </a:moveTo>
                    <a:cubicBezTo>
                      <a:pt x="417" y="1"/>
                      <a:pt x="0" y="417"/>
                      <a:pt x="0" y="929"/>
                    </a:cubicBezTo>
                    <a:cubicBezTo>
                      <a:pt x="0" y="1441"/>
                      <a:pt x="417" y="1858"/>
                      <a:pt x="929" y="1858"/>
                    </a:cubicBezTo>
                    <a:cubicBezTo>
                      <a:pt x="1441" y="1858"/>
                      <a:pt x="1857" y="1441"/>
                      <a:pt x="1857" y="929"/>
                    </a:cubicBezTo>
                    <a:cubicBezTo>
                      <a:pt x="1857" y="417"/>
                      <a:pt x="1441" y="1"/>
                      <a:pt x="9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47"/>
              <p:cNvSpPr/>
              <p:nvPr/>
            </p:nvSpPr>
            <p:spPr>
              <a:xfrm>
                <a:off x="243600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0" y="1203"/>
                      <a:pt x="1560" y="774"/>
                    </a:cubicBezTo>
                    <a:cubicBezTo>
                      <a:pt x="1560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47"/>
              <p:cNvSpPr/>
              <p:nvPr/>
            </p:nvSpPr>
            <p:spPr>
              <a:xfrm>
                <a:off x="2432425" y="2879650"/>
                <a:ext cx="46175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58" extrusionOk="0">
                    <a:moveTo>
                      <a:pt x="930" y="298"/>
                    </a:moveTo>
                    <a:cubicBezTo>
                      <a:pt x="1275" y="298"/>
                      <a:pt x="1549" y="584"/>
                      <a:pt x="1549" y="929"/>
                    </a:cubicBezTo>
                    <a:cubicBezTo>
                      <a:pt x="1549" y="1274"/>
                      <a:pt x="1275" y="1560"/>
                      <a:pt x="930" y="1560"/>
                    </a:cubicBezTo>
                    <a:cubicBezTo>
                      <a:pt x="572" y="1560"/>
                      <a:pt x="299" y="1274"/>
                      <a:pt x="299" y="929"/>
                    </a:cubicBezTo>
                    <a:cubicBezTo>
                      <a:pt x="299" y="584"/>
                      <a:pt x="572" y="298"/>
                      <a:pt x="930" y="298"/>
                    </a:cubicBezTo>
                    <a:close/>
                    <a:moveTo>
                      <a:pt x="930" y="1"/>
                    </a:moveTo>
                    <a:cubicBezTo>
                      <a:pt x="418" y="1"/>
                      <a:pt x="1" y="417"/>
                      <a:pt x="1" y="929"/>
                    </a:cubicBezTo>
                    <a:cubicBezTo>
                      <a:pt x="1" y="1441"/>
                      <a:pt x="418" y="1858"/>
                      <a:pt x="930" y="1858"/>
                    </a:cubicBezTo>
                    <a:cubicBezTo>
                      <a:pt x="1430" y="1858"/>
                      <a:pt x="1846" y="1441"/>
                      <a:pt x="1846" y="929"/>
                    </a:cubicBezTo>
                    <a:cubicBezTo>
                      <a:pt x="1846" y="417"/>
                      <a:pt x="1442" y="1"/>
                      <a:pt x="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47"/>
              <p:cNvSpPr/>
              <p:nvPr/>
            </p:nvSpPr>
            <p:spPr>
              <a:xfrm>
                <a:off x="2377975" y="2890375"/>
                <a:ext cx="80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55" y="0"/>
                    </a:moveTo>
                    <a:cubicBezTo>
                      <a:pt x="71" y="0"/>
                      <a:pt x="0" y="72"/>
                      <a:pt x="0" y="155"/>
                    </a:cubicBezTo>
                    <a:cubicBezTo>
                      <a:pt x="0" y="250"/>
                      <a:pt x="71" y="322"/>
                      <a:pt x="155" y="322"/>
                    </a:cubicBezTo>
                    <a:cubicBezTo>
                      <a:pt x="250" y="322"/>
                      <a:pt x="322" y="250"/>
                      <a:pt x="322" y="155"/>
                    </a:cubicBezTo>
                    <a:cubicBezTo>
                      <a:pt x="322" y="72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47"/>
              <p:cNvSpPr/>
              <p:nvPr/>
            </p:nvSpPr>
            <p:spPr>
              <a:xfrm>
                <a:off x="2458025" y="2890375"/>
                <a:ext cx="8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22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55"/>
                    </a:cubicBezTo>
                    <a:cubicBezTo>
                      <a:pt x="1" y="250"/>
                      <a:pt x="72" y="322"/>
                      <a:pt x="156" y="322"/>
                    </a:cubicBezTo>
                    <a:cubicBezTo>
                      <a:pt x="251" y="322"/>
                      <a:pt x="322" y="250"/>
                      <a:pt x="322" y="155"/>
                    </a:cubicBezTo>
                    <a:cubicBezTo>
                      <a:pt x="322" y="72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47"/>
              <p:cNvSpPr/>
              <p:nvPr/>
            </p:nvSpPr>
            <p:spPr>
              <a:xfrm>
                <a:off x="2329450" y="3009725"/>
                <a:ext cx="1726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88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3"/>
                    </a:cubicBezTo>
                    <a:lnTo>
                      <a:pt x="0" y="6478"/>
                    </a:lnTo>
                    <a:cubicBezTo>
                      <a:pt x="0" y="6704"/>
                      <a:pt x="179" y="6882"/>
                      <a:pt x="393" y="6882"/>
                    </a:cubicBezTo>
                    <a:lnTo>
                      <a:pt x="6501" y="6882"/>
                    </a:lnTo>
                    <a:cubicBezTo>
                      <a:pt x="6727" y="6882"/>
                      <a:pt x="6906" y="6704"/>
                      <a:pt x="6906" y="6478"/>
                    </a:cubicBezTo>
                    <a:lnTo>
                      <a:pt x="6906" y="393"/>
                    </a:lnTo>
                    <a:cubicBezTo>
                      <a:pt x="6906" y="179"/>
                      <a:pt x="6727" y="1"/>
                      <a:pt x="6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47"/>
              <p:cNvSpPr/>
              <p:nvPr/>
            </p:nvSpPr>
            <p:spPr>
              <a:xfrm>
                <a:off x="2387788" y="2988900"/>
                <a:ext cx="560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86" extrusionOk="0">
                    <a:moveTo>
                      <a:pt x="144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26"/>
                      <a:pt x="60" y="286"/>
                      <a:pt x="144" y="286"/>
                    </a:cubicBezTo>
                    <a:lnTo>
                      <a:pt x="2096" y="286"/>
                    </a:lnTo>
                    <a:cubicBezTo>
                      <a:pt x="2168" y="286"/>
                      <a:pt x="2239" y="226"/>
                      <a:pt x="2239" y="143"/>
                    </a:cubicBezTo>
                    <a:cubicBezTo>
                      <a:pt x="2239" y="72"/>
                      <a:pt x="2168" y="0"/>
                      <a:pt x="20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47"/>
              <p:cNvSpPr/>
              <p:nvPr/>
            </p:nvSpPr>
            <p:spPr>
              <a:xfrm>
                <a:off x="2387788" y="2999600"/>
                <a:ext cx="560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75" extrusionOk="0">
                    <a:moveTo>
                      <a:pt x="144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15"/>
                      <a:pt x="60" y="275"/>
                      <a:pt x="144" y="275"/>
                    </a:cubicBezTo>
                    <a:lnTo>
                      <a:pt x="2096" y="275"/>
                    </a:lnTo>
                    <a:cubicBezTo>
                      <a:pt x="2168" y="275"/>
                      <a:pt x="2239" y="215"/>
                      <a:pt x="2239" y="132"/>
                    </a:cubicBezTo>
                    <a:cubicBezTo>
                      <a:pt x="2239" y="60"/>
                      <a:pt x="2168" y="1"/>
                      <a:pt x="20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47"/>
              <p:cNvSpPr/>
              <p:nvPr/>
            </p:nvSpPr>
            <p:spPr>
              <a:xfrm>
                <a:off x="2329450" y="3032350"/>
                <a:ext cx="1726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89" extrusionOk="0">
                    <a:moveTo>
                      <a:pt x="0" y="0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3" name="Google Shape;2823;p47"/>
              <p:cNvSpPr/>
              <p:nvPr/>
            </p:nvSpPr>
            <p:spPr>
              <a:xfrm>
                <a:off x="2329450" y="3151100"/>
                <a:ext cx="1726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90" extrusionOk="0">
                    <a:moveTo>
                      <a:pt x="0" y="1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47"/>
              <p:cNvSpPr/>
              <p:nvPr/>
            </p:nvSpPr>
            <p:spPr>
              <a:xfrm>
                <a:off x="2384225" y="3064200"/>
                <a:ext cx="62825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13" extrusionOk="0">
                    <a:moveTo>
                      <a:pt x="1262" y="0"/>
                    </a:moveTo>
                    <a:cubicBezTo>
                      <a:pt x="560" y="0"/>
                      <a:pt x="0" y="572"/>
                      <a:pt x="0" y="1262"/>
                    </a:cubicBezTo>
                    <a:cubicBezTo>
                      <a:pt x="0" y="1953"/>
                      <a:pt x="560" y="2513"/>
                      <a:pt x="1262" y="2513"/>
                    </a:cubicBezTo>
                    <a:cubicBezTo>
                      <a:pt x="1953" y="2513"/>
                      <a:pt x="2512" y="1953"/>
                      <a:pt x="2512" y="1262"/>
                    </a:cubicBezTo>
                    <a:cubicBezTo>
                      <a:pt x="2512" y="572"/>
                      <a:pt x="1953" y="0"/>
                      <a:pt x="1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47"/>
              <p:cNvSpPr/>
              <p:nvPr/>
            </p:nvSpPr>
            <p:spPr>
              <a:xfrm>
                <a:off x="2380650" y="3060625"/>
                <a:ext cx="702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405" y="298"/>
                    </a:moveTo>
                    <a:cubicBezTo>
                      <a:pt x="2012" y="298"/>
                      <a:pt x="2512" y="798"/>
                      <a:pt x="2512" y="1405"/>
                    </a:cubicBezTo>
                    <a:cubicBezTo>
                      <a:pt x="2512" y="2013"/>
                      <a:pt x="2012" y="2513"/>
                      <a:pt x="1405" y="2513"/>
                    </a:cubicBezTo>
                    <a:cubicBezTo>
                      <a:pt x="786" y="2513"/>
                      <a:pt x="298" y="2013"/>
                      <a:pt x="298" y="1405"/>
                    </a:cubicBezTo>
                    <a:cubicBezTo>
                      <a:pt x="298" y="798"/>
                      <a:pt x="786" y="298"/>
                      <a:pt x="1405" y="298"/>
                    </a:cubicBezTo>
                    <a:close/>
                    <a:moveTo>
                      <a:pt x="1405" y="1"/>
                    </a:moveTo>
                    <a:cubicBezTo>
                      <a:pt x="631" y="1"/>
                      <a:pt x="0" y="632"/>
                      <a:pt x="0" y="1405"/>
                    </a:cubicBezTo>
                    <a:cubicBezTo>
                      <a:pt x="0" y="2179"/>
                      <a:pt x="631" y="2810"/>
                      <a:pt x="1405" y="2810"/>
                    </a:cubicBezTo>
                    <a:cubicBezTo>
                      <a:pt x="2179" y="2810"/>
                      <a:pt x="2810" y="2179"/>
                      <a:pt x="2810" y="1405"/>
                    </a:cubicBezTo>
                    <a:cubicBezTo>
                      <a:pt x="2810" y="632"/>
                      <a:pt x="2179" y="1"/>
                      <a:pt x="14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47"/>
              <p:cNvSpPr/>
              <p:nvPr/>
            </p:nvSpPr>
            <p:spPr>
              <a:xfrm>
                <a:off x="2327650" y="3404725"/>
                <a:ext cx="1762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667" extrusionOk="0">
                    <a:moveTo>
                      <a:pt x="334" y="0"/>
                    </a:moveTo>
                    <a:cubicBezTo>
                      <a:pt x="144" y="0"/>
                      <a:pt x="1" y="143"/>
                      <a:pt x="1" y="333"/>
                    </a:cubicBezTo>
                    <a:cubicBezTo>
                      <a:pt x="1" y="512"/>
                      <a:pt x="144" y="667"/>
                      <a:pt x="334" y="667"/>
                    </a:cubicBezTo>
                    <a:lnTo>
                      <a:pt x="6716" y="667"/>
                    </a:lnTo>
                    <a:cubicBezTo>
                      <a:pt x="6895" y="667"/>
                      <a:pt x="7049" y="512"/>
                      <a:pt x="7049" y="333"/>
                    </a:cubicBezTo>
                    <a:cubicBezTo>
                      <a:pt x="7049" y="143"/>
                      <a:pt x="6895" y="0"/>
                      <a:pt x="6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47"/>
              <p:cNvSpPr/>
              <p:nvPr/>
            </p:nvSpPr>
            <p:spPr>
              <a:xfrm>
                <a:off x="2254425" y="3320775"/>
                <a:ext cx="554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6192" extrusionOk="0">
                    <a:moveTo>
                      <a:pt x="489" y="1"/>
                    </a:moveTo>
                    <a:cubicBezTo>
                      <a:pt x="215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15" y="6192"/>
                      <a:pt x="489" y="6192"/>
                    </a:cubicBezTo>
                    <a:lnTo>
                      <a:pt x="1727" y="6192"/>
                    </a:lnTo>
                    <a:cubicBezTo>
                      <a:pt x="2001" y="6192"/>
                      <a:pt x="2216" y="5966"/>
                      <a:pt x="2216" y="5704"/>
                    </a:cubicBezTo>
                    <a:lnTo>
                      <a:pt x="2216" y="489"/>
                    </a:lnTo>
                    <a:cubicBezTo>
                      <a:pt x="2216" y="227"/>
                      <a:pt x="2001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47"/>
              <p:cNvSpPr/>
              <p:nvPr/>
            </p:nvSpPr>
            <p:spPr>
              <a:xfrm>
                <a:off x="2254425" y="3444600"/>
                <a:ext cx="5540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239" extrusionOk="0">
                    <a:moveTo>
                      <a:pt x="1" y="1"/>
                    </a:moveTo>
                    <a:lnTo>
                      <a:pt x="1" y="751"/>
                    </a:lnTo>
                    <a:cubicBezTo>
                      <a:pt x="1" y="1013"/>
                      <a:pt x="215" y="1239"/>
                      <a:pt x="489" y="1239"/>
                    </a:cubicBezTo>
                    <a:lnTo>
                      <a:pt x="1727" y="1239"/>
                    </a:lnTo>
                    <a:cubicBezTo>
                      <a:pt x="2001" y="1239"/>
                      <a:pt x="2216" y="1013"/>
                      <a:pt x="2216" y="751"/>
                    </a:cubicBezTo>
                    <a:lnTo>
                      <a:pt x="2216" y="1"/>
                    </a:lnTo>
                    <a:cubicBezTo>
                      <a:pt x="2216" y="262"/>
                      <a:pt x="2001" y="489"/>
                      <a:pt x="1727" y="489"/>
                    </a:cubicBezTo>
                    <a:lnTo>
                      <a:pt x="489" y="489"/>
                    </a:lnTo>
                    <a:cubicBezTo>
                      <a:pt x="215" y="489"/>
                      <a:pt x="1" y="262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47"/>
              <p:cNvSpPr/>
              <p:nvPr/>
            </p:nvSpPr>
            <p:spPr>
              <a:xfrm>
                <a:off x="2246400" y="3306200"/>
                <a:ext cx="714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108" extrusionOk="0">
                    <a:moveTo>
                      <a:pt x="489" y="0"/>
                    </a:moveTo>
                    <a:cubicBezTo>
                      <a:pt x="215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15" y="3108"/>
                      <a:pt x="489" y="3108"/>
                    </a:cubicBezTo>
                    <a:lnTo>
                      <a:pt x="2370" y="3108"/>
                    </a:lnTo>
                    <a:cubicBezTo>
                      <a:pt x="2644" y="3108"/>
                      <a:pt x="2858" y="2881"/>
                      <a:pt x="2858" y="2608"/>
                    </a:cubicBezTo>
                    <a:lnTo>
                      <a:pt x="2858" y="488"/>
                    </a:lnTo>
                    <a:cubicBezTo>
                      <a:pt x="2858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47"/>
              <p:cNvSpPr/>
              <p:nvPr/>
            </p:nvSpPr>
            <p:spPr>
              <a:xfrm>
                <a:off x="2246400" y="3339825"/>
                <a:ext cx="71450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1763" extrusionOk="0"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15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1"/>
                    </a:lnTo>
                    <a:cubicBezTo>
                      <a:pt x="2858" y="274"/>
                      <a:pt x="2644" y="489"/>
                      <a:pt x="2370" y="489"/>
                    </a:cubicBezTo>
                    <a:lnTo>
                      <a:pt x="489" y="489"/>
                    </a:lnTo>
                    <a:cubicBezTo>
                      <a:pt x="215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47"/>
              <p:cNvSpPr/>
              <p:nvPr/>
            </p:nvSpPr>
            <p:spPr>
              <a:xfrm>
                <a:off x="2260400" y="3398750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48" y="2930"/>
                      <a:pt x="107" y="2930"/>
                    </a:cubicBezTo>
                    <a:cubicBezTo>
                      <a:pt x="167" y="2930"/>
                      <a:pt x="226" y="2882"/>
                      <a:pt x="226" y="2811"/>
                    </a:cubicBezTo>
                    <a:lnTo>
                      <a:pt x="226" y="120"/>
                    </a:lnTo>
                    <a:cubicBezTo>
                      <a:pt x="226" y="49"/>
                      <a:pt x="167" y="1"/>
                      <a:pt x="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47"/>
              <p:cNvSpPr/>
              <p:nvPr/>
            </p:nvSpPr>
            <p:spPr>
              <a:xfrm>
                <a:off x="22729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19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19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47"/>
              <p:cNvSpPr/>
              <p:nvPr/>
            </p:nvSpPr>
            <p:spPr>
              <a:xfrm>
                <a:off x="22857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07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47"/>
              <p:cNvSpPr/>
              <p:nvPr/>
            </p:nvSpPr>
            <p:spPr>
              <a:xfrm>
                <a:off x="2298200" y="3398750"/>
                <a:ext cx="59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930" extrusionOk="0">
                    <a:moveTo>
                      <a:pt x="119" y="1"/>
                    </a:moveTo>
                    <a:cubicBezTo>
                      <a:pt x="60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60" y="2930"/>
                      <a:pt x="119" y="2930"/>
                    </a:cubicBezTo>
                    <a:cubicBezTo>
                      <a:pt x="179" y="2930"/>
                      <a:pt x="238" y="2882"/>
                      <a:pt x="238" y="2811"/>
                    </a:cubicBezTo>
                    <a:lnTo>
                      <a:pt x="238" y="120"/>
                    </a:lnTo>
                    <a:cubicBezTo>
                      <a:pt x="238" y="49"/>
                      <a:pt x="179" y="1"/>
                      <a:pt x="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47"/>
              <p:cNvSpPr/>
              <p:nvPr/>
            </p:nvSpPr>
            <p:spPr>
              <a:xfrm>
                <a:off x="2521425" y="3320775"/>
                <a:ext cx="557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6192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27" y="6192"/>
                      <a:pt x="489" y="6192"/>
                    </a:cubicBezTo>
                    <a:lnTo>
                      <a:pt x="1739" y="6192"/>
                    </a:lnTo>
                    <a:cubicBezTo>
                      <a:pt x="2001" y="6192"/>
                      <a:pt x="2227" y="5966"/>
                      <a:pt x="2227" y="5704"/>
                    </a:cubicBezTo>
                    <a:lnTo>
                      <a:pt x="2227" y="489"/>
                    </a:lnTo>
                    <a:cubicBezTo>
                      <a:pt x="2227" y="227"/>
                      <a:pt x="2001" y="1"/>
                      <a:pt x="1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47"/>
              <p:cNvSpPr/>
              <p:nvPr/>
            </p:nvSpPr>
            <p:spPr>
              <a:xfrm>
                <a:off x="2513400" y="3306200"/>
                <a:ext cx="717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108" extrusionOk="0">
                    <a:moveTo>
                      <a:pt x="500" y="0"/>
                    </a:moveTo>
                    <a:cubicBezTo>
                      <a:pt x="227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27" y="3108"/>
                      <a:pt x="500" y="3108"/>
                    </a:cubicBezTo>
                    <a:lnTo>
                      <a:pt x="2370" y="3108"/>
                    </a:lnTo>
                    <a:cubicBezTo>
                      <a:pt x="2644" y="3108"/>
                      <a:pt x="2870" y="2881"/>
                      <a:pt x="2870" y="2608"/>
                    </a:cubicBezTo>
                    <a:lnTo>
                      <a:pt x="2870" y="488"/>
                    </a:lnTo>
                    <a:cubicBezTo>
                      <a:pt x="2870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47"/>
              <p:cNvSpPr/>
              <p:nvPr/>
            </p:nvSpPr>
            <p:spPr>
              <a:xfrm>
                <a:off x="2513400" y="3339825"/>
                <a:ext cx="714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1763" extrusionOk="0">
                    <a:moveTo>
                      <a:pt x="2858" y="1"/>
                    </a:move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58" y="28"/>
                      <a:pt x="2858" y="14"/>
                      <a:pt x="2858" y="1"/>
                    </a:cubicBezTo>
                    <a:close/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27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47" y="296"/>
                      <a:pt x="2630" y="489"/>
                      <a:pt x="2370" y="489"/>
                    </a:cubicBezTo>
                    <a:lnTo>
                      <a:pt x="489" y="489"/>
                    </a:lnTo>
                    <a:cubicBezTo>
                      <a:pt x="227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47"/>
              <p:cNvSpPr/>
              <p:nvPr/>
            </p:nvSpPr>
            <p:spPr>
              <a:xfrm>
                <a:off x="2521425" y="3391325"/>
                <a:ext cx="5570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3370" extrusionOk="0">
                    <a:moveTo>
                      <a:pt x="858" y="0"/>
                    </a:moveTo>
                    <a:cubicBezTo>
                      <a:pt x="799" y="0"/>
                      <a:pt x="739" y="60"/>
                      <a:pt x="739" y="119"/>
                    </a:cubicBezTo>
                    <a:lnTo>
                      <a:pt x="739" y="2620"/>
                    </a:lnTo>
                    <a:lnTo>
                      <a:pt x="489" y="2620"/>
                    </a:lnTo>
                    <a:cubicBezTo>
                      <a:pt x="477" y="2620"/>
                      <a:pt x="477" y="2608"/>
                      <a:pt x="465" y="2608"/>
                    </a:cubicBezTo>
                    <a:lnTo>
                      <a:pt x="465" y="417"/>
                    </a:lnTo>
                    <a:cubicBezTo>
                      <a:pt x="465" y="346"/>
                      <a:pt x="418" y="298"/>
                      <a:pt x="358" y="298"/>
                    </a:cubicBezTo>
                    <a:cubicBezTo>
                      <a:pt x="287" y="298"/>
                      <a:pt x="239" y="346"/>
                      <a:pt x="239" y="417"/>
                    </a:cubicBezTo>
                    <a:lnTo>
                      <a:pt x="239" y="2548"/>
                    </a:lnTo>
                    <a:cubicBezTo>
                      <a:pt x="96" y="2453"/>
                      <a:pt x="1" y="2298"/>
                      <a:pt x="1" y="2132"/>
                    </a:cubicBezTo>
                    <a:lnTo>
                      <a:pt x="1" y="2882"/>
                    </a:lnTo>
                    <a:cubicBezTo>
                      <a:pt x="1" y="3144"/>
                      <a:pt x="215" y="3370"/>
                      <a:pt x="489" y="3370"/>
                    </a:cubicBezTo>
                    <a:lnTo>
                      <a:pt x="1739" y="3370"/>
                    </a:lnTo>
                    <a:cubicBezTo>
                      <a:pt x="2001" y="3370"/>
                      <a:pt x="2227" y="3144"/>
                      <a:pt x="2227" y="2882"/>
                    </a:cubicBezTo>
                    <a:lnTo>
                      <a:pt x="2227" y="2132"/>
                    </a:lnTo>
                    <a:cubicBezTo>
                      <a:pt x="2227" y="2298"/>
                      <a:pt x="2132" y="2453"/>
                      <a:pt x="1989" y="2548"/>
                    </a:cubicBezTo>
                    <a:lnTo>
                      <a:pt x="1989" y="417"/>
                    </a:lnTo>
                    <a:cubicBezTo>
                      <a:pt x="1989" y="346"/>
                      <a:pt x="1930" y="298"/>
                      <a:pt x="1870" y="298"/>
                    </a:cubicBezTo>
                    <a:cubicBezTo>
                      <a:pt x="1811" y="298"/>
                      <a:pt x="1763" y="346"/>
                      <a:pt x="1763" y="417"/>
                    </a:cubicBezTo>
                    <a:lnTo>
                      <a:pt x="1763" y="2608"/>
                    </a:lnTo>
                    <a:cubicBezTo>
                      <a:pt x="1751" y="2608"/>
                      <a:pt x="1739" y="2620"/>
                      <a:pt x="1739" y="2620"/>
                    </a:cubicBezTo>
                    <a:lnTo>
                      <a:pt x="1477" y="2620"/>
                    </a:lnTo>
                    <a:lnTo>
                      <a:pt x="1477" y="119"/>
                    </a:lnTo>
                    <a:cubicBezTo>
                      <a:pt x="1477" y="60"/>
                      <a:pt x="1430" y="0"/>
                      <a:pt x="1370" y="0"/>
                    </a:cubicBezTo>
                    <a:cubicBezTo>
                      <a:pt x="1299" y="0"/>
                      <a:pt x="1251" y="60"/>
                      <a:pt x="1251" y="119"/>
                    </a:cubicBezTo>
                    <a:lnTo>
                      <a:pt x="1251" y="2620"/>
                    </a:lnTo>
                    <a:lnTo>
                      <a:pt x="977" y="2620"/>
                    </a:lnTo>
                    <a:lnTo>
                      <a:pt x="977" y="119"/>
                    </a:lnTo>
                    <a:cubicBezTo>
                      <a:pt x="977" y="60"/>
                      <a:pt x="918" y="0"/>
                      <a:pt x="8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47"/>
              <p:cNvSpPr/>
              <p:nvPr/>
            </p:nvSpPr>
            <p:spPr>
              <a:xfrm>
                <a:off x="2367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47"/>
              <p:cNvSpPr/>
              <p:nvPr/>
            </p:nvSpPr>
            <p:spPr>
              <a:xfrm>
                <a:off x="2389575" y="2937400"/>
                <a:ext cx="74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47"/>
              <p:cNvSpPr/>
              <p:nvPr/>
            </p:nvSpPr>
            <p:spPr>
              <a:xfrm>
                <a:off x="241190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47"/>
              <p:cNvSpPr/>
              <p:nvPr/>
            </p:nvSpPr>
            <p:spPr>
              <a:xfrm>
                <a:off x="2434225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47"/>
              <p:cNvSpPr/>
              <p:nvPr/>
            </p:nvSpPr>
            <p:spPr>
              <a:xfrm>
                <a:off x="2456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B9814D5-BD2B-02B6-8598-7649BA3047DE}"/>
              </a:ext>
            </a:extLst>
          </p:cNvPr>
          <p:cNvSpPr/>
          <p:nvPr/>
        </p:nvSpPr>
        <p:spPr>
          <a:xfrm>
            <a:off x="1395108" y="1305381"/>
            <a:ext cx="1722120" cy="9622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ESP32-1 (Brain):</a:t>
            </a:r>
            <a:r>
              <a:rPr lang="en-US" dirty="0">
                <a:solidFill>
                  <a:schemeClr val="tx1"/>
                </a:solidFill>
              </a:rPr>
              <a:t> STT, IR sensor, SD card, OLED, mic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3" name="Google Shape;10652;p76">
            <a:extLst>
              <a:ext uri="{FF2B5EF4-FFF2-40B4-BE49-F238E27FC236}">
                <a16:creationId xmlns:a16="http://schemas.microsoft.com/office/drawing/2014/main" id="{ED81D4A8-3D4A-B1E9-34EF-755F82B5D140}"/>
              </a:ext>
            </a:extLst>
          </p:cNvPr>
          <p:cNvGrpSpPr/>
          <p:nvPr/>
        </p:nvGrpSpPr>
        <p:grpSpPr>
          <a:xfrm>
            <a:off x="564416" y="1432009"/>
            <a:ext cx="633359" cy="708973"/>
            <a:chOff x="-48233050" y="3569725"/>
            <a:chExt cx="252050" cy="299475"/>
          </a:xfrm>
        </p:grpSpPr>
        <p:sp>
          <p:nvSpPr>
            <p:cNvPr id="4" name="Google Shape;10653;p76">
              <a:extLst>
                <a:ext uri="{FF2B5EF4-FFF2-40B4-BE49-F238E27FC236}">
                  <a16:creationId xmlns:a16="http://schemas.microsoft.com/office/drawing/2014/main" id="{182D37EA-1392-F5B7-C904-7BFB849C1F0B}"/>
                </a:ext>
              </a:extLst>
            </p:cNvPr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654;p76">
              <a:extLst>
                <a:ext uri="{FF2B5EF4-FFF2-40B4-BE49-F238E27FC236}">
                  <a16:creationId xmlns:a16="http://schemas.microsoft.com/office/drawing/2014/main" id="{DAB36955-AC0E-6081-7F2F-75F75988EE8C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0655;p76">
              <a:extLst>
                <a:ext uri="{FF2B5EF4-FFF2-40B4-BE49-F238E27FC236}">
                  <a16:creationId xmlns:a16="http://schemas.microsoft.com/office/drawing/2014/main" id="{F411A67D-6DF1-E746-7C57-60370AFCB84A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1AEF30-D008-443A-A5E1-14BD54152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373" y="2525375"/>
            <a:ext cx="792364" cy="70592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B04E8F-48D4-869A-5D0C-37086B143E31}"/>
              </a:ext>
            </a:extLst>
          </p:cNvPr>
          <p:cNvSpPr/>
          <p:nvPr/>
        </p:nvSpPr>
        <p:spPr>
          <a:xfrm>
            <a:off x="6240780" y="2415878"/>
            <a:ext cx="1722120" cy="9622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ESP32-2 (Voice): TTS, speaker, plays radio/news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8A9B45-4A97-375D-471D-D39DF7D97335}"/>
              </a:ext>
            </a:extLst>
          </p:cNvPr>
          <p:cNvSpPr/>
          <p:nvPr/>
        </p:nvSpPr>
        <p:spPr>
          <a:xfrm>
            <a:off x="1395108" y="3479740"/>
            <a:ext cx="1722120" cy="96223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ESP32-3 (Movement): Motor driver &amp; servos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2" name="Google Shape;10051;p75">
            <a:extLst>
              <a:ext uri="{FF2B5EF4-FFF2-40B4-BE49-F238E27FC236}">
                <a16:creationId xmlns:a16="http://schemas.microsoft.com/office/drawing/2014/main" id="{B8E38A85-70D8-E155-0B6C-19E422EA6184}"/>
              </a:ext>
            </a:extLst>
          </p:cNvPr>
          <p:cNvGrpSpPr/>
          <p:nvPr/>
        </p:nvGrpSpPr>
        <p:grpSpPr>
          <a:xfrm>
            <a:off x="554554" y="3603781"/>
            <a:ext cx="633358" cy="714148"/>
            <a:chOff x="-31817400" y="3910025"/>
            <a:chExt cx="301675" cy="294075"/>
          </a:xfrm>
        </p:grpSpPr>
        <p:sp>
          <p:nvSpPr>
            <p:cNvPr id="13" name="Google Shape;10052;p75">
              <a:extLst>
                <a:ext uri="{FF2B5EF4-FFF2-40B4-BE49-F238E27FC236}">
                  <a16:creationId xmlns:a16="http://schemas.microsoft.com/office/drawing/2014/main" id="{8B039777-2E91-0BC6-0ACC-35786E250FA2}"/>
                </a:ext>
              </a:extLst>
            </p:cNvPr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053;p75">
              <a:extLst>
                <a:ext uri="{FF2B5EF4-FFF2-40B4-BE49-F238E27FC236}">
                  <a16:creationId xmlns:a16="http://schemas.microsoft.com/office/drawing/2014/main" id="{8F3F2DFD-AD3E-8F19-AF88-0AB9B9A6D15C}"/>
                </a:ext>
              </a:extLst>
            </p:cNvPr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054;p75">
              <a:extLst>
                <a:ext uri="{FF2B5EF4-FFF2-40B4-BE49-F238E27FC236}">
                  <a16:creationId xmlns:a16="http://schemas.microsoft.com/office/drawing/2014/main" id="{64D84DA3-465F-FD3C-1E15-FD7163B171B8}"/>
                </a:ext>
              </a:extLst>
            </p:cNvPr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AF033DB-4FB8-6EF9-C167-92B62D329262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117228" y="1786496"/>
            <a:ext cx="833822" cy="21234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30C5C5D-9752-B673-1B29-C04AE1BA7BE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17228" y="3960855"/>
            <a:ext cx="536235" cy="18501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D198666-62B9-C405-BFFC-333046DCCC87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5113020" y="2878337"/>
            <a:ext cx="1127760" cy="1865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3"/>
          <p:cNvSpPr/>
          <p:nvPr/>
        </p:nvSpPr>
        <p:spPr>
          <a:xfrm>
            <a:off x="713250" y="1837325"/>
            <a:ext cx="7717500" cy="1660406"/>
          </a:xfrm>
          <a:prstGeom prst="roundRect">
            <a:avLst>
              <a:gd name="adj" fmla="val 572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/>
              <a:t>Technologies Used</a:t>
            </a:r>
          </a:p>
        </p:txBody>
      </p:sp>
      <p:graphicFrame>
        <p:nvGraphicFramePr>
          <p:cNvPr id="788" name="Google Shape;788;p33"/>
          <p:cNvGraphicFramePr/>
          <p:nvPr>
            <p:extLst>
              <p:ext uri="{D42A27DB-BD31-4B8C-83A1-F6EECF244321}">
                <p14:modId xmlns:p14="http://schemas.microsoft.com/office/powerpoint/2010/main" val="894692520"/>
              </p:ext>
            </p:extLst>
          </p:nvPr>
        </p:nvGraphicFramePr>
        <p:xfrm>
          <a:off x="722256" y="1836660"/>
          <a:ext cx="7704000" cy="1645830"/>
        </p:xfrm>
        <a:graphic>
          <a:graphicData uri="http://schemas.openxmlformats.org/drawingml/2006/table">
            <a:tbl>
              <a:tblPr>
                <a:noFill/>
                <a:tableStyleId>{56BEDB01-66E3-43DC-A795-22C05F76395F}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2000" b="1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Arial"/>
                        </a:rPr>
                        <a:t>Hardware</a:t>
                      </a:r>
                      <a:endParaRPr sz="2000" b="1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BR" sz="1600" b="0" i="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ESP32, MG995 Servo, PCA9685, OLED, MAX98357, IR Sensor</a:t>
                      </a:r>
                      <a:endParaRPr lang="pt-BR" sz="1600" b="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2000" b="1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Arial"/>
                        </a:rPr>
                        <a:t>Software</a:t>
                      </a:r>
                      <a:endParaRPr sz="2000" b="1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nl-NL" sz="1600" b="0" i="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Arduino IDE, STT (Deepgram), TTS (Google), Gemini</a:t>
                      </a:r>
                      <a:endParaRPr lang="nl-NL" sz="1600" b="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2000" b="1" i="0" u="none" strike="noStrike" cap="none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Arial"/>
                        </a:rPr>
                        <a:t>Communication</a:t>
                      </a:r>
                      <a:endParaRPr sz="2000" b="1" i="0" u="none" strike="noStrike" cap="none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UART, I2C, I2S, Bluetooth</a:t>
                      </a: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92" name="Google Shape;792;p33"/>
          <p:cNvGrpSpPr/>
          <p:nvPr/>
        </p:nvGrpSpPr>
        <p:grpSpPr>
          <a:xfrm rot="-808285">
            <a:off x="7085801" y="155605"/>
            <a:ext cx="968256" cy="866945"/>
            <a:chOff x="4889000" y="1571013"/>
            <a:chExt cx="292600" cy="261975"/>
          </a:xfrm>
        </p:grpSpPr>
        <p:sp>
          <p:nvSpPr>
            <p:cNvPr id="793" name="Google Shape;793;p33"/>
            <p:cNvSpPr/>
            <p:nvPr/>
          </p:nvSpPr>
          <p:spPr>
            <a:xfrm>
              <a:off x="4889000" y="1571013"/>
              <a:ext cx="292600" cy="261975"/>
            </a:xfrm>
            <a:custGeom>
              <a:avLst/>
              <a:gdLst/>
              <a:ahLst/>
              <a:cxnLst/>
              <a:rect l="l" t="t" r="r" b="b"/>
              <a:pathLst>
                <a:path w="11704" h="10479" extrusionOk="0">
                  <a:moveTo>
                    <a:pt x="5858" y="1"/>
                  </a:moveTo>
                  <a:cubicBezTo>
                    <a:pt x="3405" y="1"/>
                    <a:pt x="1417" y="1989"/>
                    <a:pt x="1417" y="4442"/>
                  </a:cubicBezTo>
                  <a:lnTo>
                    <a:pt x="1417" y="4942"/>
                  </a:lnTo>
                  <a:cubicBezTo>
                    <a:pt x="691" y="4942"/>
                    <a:pt x="107" y="5525"/>
                    <a:pt x="107" y="6251"/>
                  </a:cubicBezTo>
                  <a:cubicBezTo>
                    <a:pt x="107" y="6966"/>
                    <a:pt x="691" y="7549"/>
                    <a:pt x="1417" y="7549"/>
                  </a:cubicBezTo>
                  <a:lnTo>
                    <a:pt x="1417" y="9133"/>
                  </a:lnTo>
                  <a:lnTo>
                    <a:pt x="667" y="9133"/>
                  </a:lnTo>
                  <a:cubicBezTo>
                    <a:pt x="298" y="9133"/>
                    <a:pt x="0" y="9430"/>
                    <a:pt x="0" y="9800"/>
                  </a:cubicBezTo>
                  <a:cubicBezTo>
                    <a:pt x="0" y="10169"/>
                    <a:pt x="298" y="10478"/>
                    <a:pt x="667" y="10478"/>
                  </a:cubicBezTo>
                  <a:lnTo>
                    <a:pt x="11037" y="10478"/>
                  </a:lnTo>
                  <a:cubicBezTo>
                    <a:pt x="11406" y="10478"/>
                    <a:pt x="11704" y="10169"/>
                    <a:pt x="11704" y="9800"/>
                  </a:cubicBezTo>
                  <a:cubicBezTo>
                    <a:pt x="11704" y="9430"/>
                    <a:pt x="11406" y="9133"/>
                    <a:pt x="11037" y="9133"/>
                  </a:cubicBezTo>
                  <a:lnTo>
                    <a:pt x="10287" y="9133"/>
                  </a:lnTo>
                  <a:lnTo>
                    <a:pt x="10287" y="7549"/>
                  </a:lnTo>
                  <a:cubicBezTo>
                    <a:pt x="11013" y="7549"/>
                    <a:pt x="11597" y="6966"/>
                    <a:pt x="11597" y="6251"/>
                  </a:cubicBezTo>
                  <a:cubicBezTo>
                    <a:pt x="11597" y="5525"/>
                    <a:pt x="11013" y="4942"/>
                    <a:pt x="10287" y="4942"/>
                  </a:cubicBezTo>
                  <a:lnTo>
                    <a:pt x="10287" y="4442"/>
                  </a:lnTo>
                  <a:cubicBezTo>
                    <a:pt x="10287" y="1989"/>
                    <a:pt x="8299" y="1"/>
                    <a:pt x="5858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4" name="Google Shape;794;p33"/>
            <p:cNvGrpSpPr/>
            <p:nvPr/>
          </p:nvGrpSpPr>
          <p:grpSpPr>
            <a:xfrm>
              <a:off x="4889000" y="1571175"/>
              <a:ext cx="292600" cy="261650"/>
              <a:chOff x="4889000" y="-118625"/>
              <a:chExt cx="292600" cy="261650"/>
            </a:xfrm>
          </p:grpSpPr>
          <p:sp>
            <p:nvSpPr>
              <p:cNvPr id="795" name="Google Shape;795;p33"/>
              <p:cNvSpPr/>
              <p:nvPr/>
            </p:nvSpPr>
            <p:spPr>
              <a:xfrm>
                <a:off x="4891675" y="4900"/>
                <a:ext cx="65200" cy="652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8" extrusionOk="0">
                    <a:moveTo>
                      <a:pt x="1310" y="0"/>
                    </a:moveTo>
                    <a:cubicBezTo>
                      <a:pt x="584" y="0"/>
                      <a:pt x="0" y="584"/>
                      <a:pt x="0" y="1298"/>
                    </a:cubicBezTo>
                    <a:cubicBezTo>
                      <a:pt x="0" y="2024"/>
                      <a:pt x="584" y="2608"/>
                      <a:pt x="1310" y="2608"/>
                    </a:cubicBezTo>
                    <a:cubicBezTo>
                      <a:pt x="2024" y="2608"/>
                      <a:pt x="2608" y="2024"/>
                      <a:pt x="2608" y="1298"/>
                    </a:cubicBezTo>
                    <a:cubicBezTo>
                      <a:pt x="2608" y="584"/>
                      <a:pt x="2024" y="0"/>
                      <a:pt x="13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5113725" y="4900"/>
                <a:ext cx="65200" cy="652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8" extrusionOk="0">
                    <a:moveTo>
                      <a:pt x="1298" y="0"/>
                    </a:moveTo>
                    <a:cubicBezTo>
                      <a:pt x="584" y="0"/>
                      <a:pt x="0" y="584"/>
                      <a:pt x="0" y="1298"/>
                    </a:cubicBezTo>
                    <a:cubicBezTo>
                      <a:pt x="0" y="2024"/>
                      <a:pt x="584" y="2608"/>
                      <a:pt x="1298" y="2608"/>
                    </a:cubicBezTo>
                    <a:cubicBezTo>
                      <a:pt x="2024" y="2608"/>
                      <a:pt x="2608" y="2024"/>
                      <a:pt x="2608" y="1298"/>
                    </a:cubicBezTo>
                    <a:cubicBezTo>
                      <a:pt x="2608" y="584"/>
                      <a:pt x="2024" y="0"/>
                      <a:pt x="1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3"/>
              <p:cNvSpPr/>
              <p:nvPr/>
            </p:nvSpPr>
            <p:spPr>
              <a:xfrm>
                <a:off x="4924425" y="-118625"/>
                <a:ext cx="221775" cy="229200"/>
              </a:xfrm>
              <a:custGeom>
                <a:avLst/>
                <a:gdLst/>
                <a:ahLst/>
                <a:cxnLst/>
                <a:rect l="l" t="t" r="r" b="b"/>
                <a:pathLst>
                  <a:path w="8871" h="9168" extrusionOk="0">
                    <a:moveTo>
                      <a:pt x="4441" y="0"/>
                    </a:moveTo>
                    <a:cubicBezTo>
                      <a:pt x="1988" y="0"/>
                      <a:pt x="0" y="1988"/>
                      <a:pt x="0" y="4441"/>
                    </a:cubicBezTo>
                    <a:lnTo>
                      <a:pt x="0" y="9168"/>
                    </a:lnTo>
                    <a:lnTo>
                      <a:pt x="8870" y="9168"/>
                    </a:lnTo>
                    <a:lnTo>
                      <a:pt x="8870" y="4441"/>
                    </a:lnTo>
                    <a:cubicBezTo>
                      <a:pt x="8870" y="1988"/>
                      <a:pt x="6882" y="0"/>
                      <a:pt x="44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3"/>
              <p:cNvSpPr/>
              <p:nvPr/>
            </p:nvSpPr>
            <p:spPr>
              <a:xfrm>
                <a:off x="4958350" y="-85000"/>
                <a:ext cx="153900" cy="195575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7823" extrusionOk="0">
                    <a:moveTo>
                      <a:pt x="3084" y="1"/>
                    </a:moveTo>
                    <a:cubicBezTo>
                      <a:pt x="1381" y="1"/>
                      <a:pt x="0" y="1370"/>
                      <a:pt x="0" y="3072"/>
                    </a:cubicBezTo>
                    <a:lnTo>
                      <a:pt x="0" y="7823"/>
                    </a:lnTo>
                    <a:lnTo>
                      <a:pt x="6156" y="7823"/>
                    </a:lnTo>
                    <a:lnTo>
                      <a:pt x="6156" y="3072"/>
                    </a:lnTo>
                    <a:cubicBezTo>
                      <a:pt x="6156" y="1370"/>
                      <a:pt x="4775" y="1"/>
                      <a:pt x="30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4977700" y="25125"/>
                <a:ext cx="247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90" extrusionOk="0">
                    <a:moveTo>
                      <a:pt x="500" y="1"/>
                    </a:moveTo>
                    <a:cubicBezTo>
                      <a:pt x="226" y="1"/>
                      <a:pt x="0" y="215"/>
                      <a:pt x="0" y="489"/>
                    </a:cubicBezTo>
                    <a:cubicBezTo>
                      <a:pt x="0" y="763"/>
                      <a:pt x="226" y="989"/>
                      <a:pt x="500" y="989"/>
                    </a:cubicBezTo>
                    <a:cubicBezTo>
                      <a:pt x="774" y="989"/>
                      <a:pt x="988" y="763"/>
                      <a:pt x="988" y="489"/>
                    </a:cubicBezTo>
                    <a:cubicBezTo>
                      <a:pt x="988" y="215"/>
                      <a:pt x="774" y="1"/>
                      <a:pt x="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3"/>
              <p:cNvSpPr/>
              <p:nvPr/>
            </p:nvSpPr>
            <p:spPr>
              <a:xfrm>
                <a:off x="5068175" y="25125"/>
                <a:ext cx="247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90" extrusionOk="0">
                    <a:moveTo>
                      <a:pt x="489" y="1"/>
                    </a:moveTo>
                    <a:cubicBezTo>
                      <a:pt x="215" y="1"/>
                      <a:pt x="1" y="215"/>
                      <a:pt x="1" y="489"/>
                    </a:cubicBezTo>
                    <a:cubicBezTo>
                      <a:pt x="1" y="763"/>
                      <a:pt x="215" y="989"/>
                      <a:pt x="489" y="989"/>
                    </a:cubicBezTo>
                    <a:cubicBezTo>
                      <a:pt x="763" y="989"/>
                      <a:pt x="989" y="763"/>
                      <a:pt x="989" y="489"/>
                    </a:cubicBezTo>
                    <a:cubicBezTo>
                      <a:pt x="989" y="215"/>
                      <a:pt x="763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>
                <a:off x="4977700" y="71875"/>
                <a:ext cx="115200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739" extrusionOk="0">
                    <a:moveTo>
                      <a:pt x="369" y="0"/>
                    </a:moveTo>
                    <a:cubicBezTo>
                      <a:pt x="167" y="0"/>
                      <a:pt x="0" y="167"/>
                      <a:pt x="0" y="369"/>
                    </a:cubicBezTo>
                    <a:cubicBezTo>
                      <a:pt x="0" y="572"/>
                      <a:pt x="167" y="738"/>
                      <a:pt x="369" y="738"/>
                    </a:cubicBezTo>
                    <a:lnTo>
                      <a:pt x="4239" y="738"/>
                    </a:lnTo>
                    <a:cubicBezTo>
                      <a:pt x="4441" y="738"/>
                      <a:pt x="4608" y="572"/>
                      <a:pt x="4608" y="369"/>
                    </a:cubicBezTo>
                    <a:cubicBezTo>
                      <a:pt x="4608" y="167"/>
                      <a:pt x="4441" y="0"/>
                      <a:pt x="4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3"/>
              <p:cNvSpPr/>
              <p:nvPr/>
            </p:nvSpPr>
            <p:spPr>
              <a:xfrm>
                <a:off x="4889000" y="109375"/>
                <a:ext cx="292600" cy="33650"/>
              </a:xfrm>
              <a:custGeom>
                <a:avLst/>
                <a:gdLst/>
                <a:ahLst/>
                <a:cxnLst/>
                <a:rect l="l" t="t" r="r" b="b"/>
                <a:pathLst>
                  <a:path w="11704" h="1346" extrusionOk="0">
                    <a:moveTo>
                      <a:pt x="667" y="0"/>
                    </a:moveTo>
                    <a:cubicBezTo>
                      <a:pt x="298" y="0"/>
                      <a:pt x="0" y="298"/>
                      <a:pt x="0" y="679"/>
                    </a:cubicBezTo>
                    <a:cubicBezTo>
                      <a:pt x="0" y="1048"/>
                      <a:pt x="298" y="1346"/>
                      <a:pt x="667" y="1346"/>
                    </a:cubicBezTo>
                    <a:lnTo>
                      <a:pt x="11037" y="1346"/>
                    </a:lnTo>
                    <a:cubicBezTo>
                      <a:pt x="11406" y="1346"/>
                      <a:pt x="11704" y="1048"/>
                      <a:pt x="11704" y="679"/>
                    </a:cubicBezTo>
                    <a:cubicBezTo>
                      <a:pt x="11704" y="310"/>
                      <a:pt x="11406" y="0"/>
                      <a:pt x="110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3" name="Google Shape;803;p33"/>
          <p:cNvGrpSpPr/>
          <p:nvPr/>
        </p:nvGrpSpPr>
        <p:grpSpPr>
          <a:xfrm rot="1556785">
            <a:off x="8202734" y="953189"/>
            <a:ext cx="632599" cy="949846"/>
            <a:chOff x="6630575" y="1482600"/>
            <a:chExt cx="292025" cy="438475"/>
          </a:xfrm>
        </p:grpSpPr>
        <p:sp>
          <p:nvSpPr>
            <p:cNvPr id="804" name="Google Shape;804;p33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5" name="Google Shape;805;p33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806" name="Google Shape;806;p33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3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3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3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3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3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3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3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3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3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3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3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3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3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3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3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3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3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3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44"/>
          <p:cNvSpPr txBox="1">
            <a:spLocks noGrp="1"/>
          </p:cNvSpPr>
          <p:nvPr>
            <p:ph type="title"/>
          </p:nvPr>
        </p:nvSpPr>
        <p:spPr>
          <a:xfrm>
            <a:off x="2069476" y="291832"/>
            <a:ext cx="37401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Workflow &amp; Flowchart</a:t>
            </a:r>
            <a:endParaRPr dirty="0"/>
          </a:p>
        </p:txBody>
      </p:sp>
      <p:grpSp>
        <p:nvGrpSpPr>
          <p:cNvPr id="2309" name="Google Shape;2309;p44"/>
          <p:cNvGrpSpPr/>
          <p:nvPr/>
        </p:nvGrpSpPr>
        <p:grpSpPr>
          <a:xfrm rot="866130">
            <a:off x="249590" y="-264931"/>
            <a:ext cx="1498719" cy="2192273"/>
            <a:chOff x="1463275" y="2373500"/>
            <a:chExt cx="484900" cy="711125"/>
          </a:xfrm>
        </p:grpSpPr>
        <p:sp>
          <p:nvSpPr>
            <p:cNvPr id="2310" name="Google Shape;2310;p44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1" name="Google Shape;2311;p44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2312" name="Google Shape;2312;p44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44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44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44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4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4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4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4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4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4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4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4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4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4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4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4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4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4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4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4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4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4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4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4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44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4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4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4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4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4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4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4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4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4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4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4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4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4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4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4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4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4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4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4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4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4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4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4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3" name="Google Shape;2363;p44"/>
          <p:cNvGrpSpPr/>
          <p:nvPr/>
        </p:nvGrpSpPr>
        <p:grpSpPr>
          <a:xfrm rot="-463991">
            <a:off x="7279872" y="2477592"/>
            <a:ext cx="1747157" cy="2313435"/>
            <a:chOff x="3079550" y="2361275"/>
            <a:chExt cx="565275" cy="750425"/>
          </a:xfrm>
        </p:grpSpPr>
        <p:sp>
          <p:nvSpPr>
            <p:cNvPr id="2364" name="Google Shape;2364;p44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5" name="Google Shape;2365;p44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2366" name="Google Shape;2366;p44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4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4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4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4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4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4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4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4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4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4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4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4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4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4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4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4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4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4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4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4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4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4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4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4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4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4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44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44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4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4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4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4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4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4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4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4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4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4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4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4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4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4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4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4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4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4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4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4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4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" name="Google Shape;2417;p44"/>
          <p:cNvGrpSpPr/>
          <p:nvPr/>
        </p:nvGrpSpPr>
        <p:grpSpPr>
          <a:xfrm rot="914391">
            <a:off x="7949111" y="379269"/>
            <a:ext cx="836213" cy="1254211"/>
            <a:chOff x="6630575" y="1482600"/>
            <a:chExt cx="292025" cy="438475"/>
          </a:xfrm>
        </p:grpSpPr>
        <p:sp>
          <p:nvSpPr>
            <p:cNvPr id="2418" name="Google Shape;2418;p44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44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2420" name="Google Shape;2420;p44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4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4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4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4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4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4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4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4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4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4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4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4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4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9" name="Google Shape;2439;p44"/>
          <p:cNvGrpSpPr/>
          <p:nvPr/>
        </p:nvGrpSpPr>
        <p:grpSpPr>
          <a:xfrm>
            <a:off x="1495179" y="2021000"/>
            <a:ext cx="234762" cy="218290"/>
            <a:chOff x="8652775" y="883650"/>
            <a:chExt cx="38125" cy="35450"/>
          </a:xfrm>
        </p:grpSpPr>
        <p:sp>
          <p:nvSpPr>
            <p:cNvPr id="2440" name="Google Shape;2440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4"/>
          <p:cNvGrpSpPr/>
          <p:nvPr/>
        </p:nvGrpSpPr>
        <p:grpSpPr>
          <a:xfrm>
            <a:off x="7410016" y="2370538"/>
            <a:ext cx="234762" cy="218290"/>
            <a:chOff x="8652775" y="883650"/>
            <a:chExt cx="38125" cy="35450"/>
          </a:xfrm>
        </p:grpSpPr>
        <p:sp>
          <p:nvSpPr>
            <p:cNvPr id="2445" name="Google Shape;2445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44"/>
          <p:cNvGrpSpPr/>
          <p:nvPr/>
        </p:nvGrpSpPr>
        <p:grpSpPr>
          <a:xfrm rot="-807566">
            <a:off x="-107205" y="2647553"/>
            <a:ext cx="1827102" cy="2315108"/>
            <a:chOff x="4700075" y="3262363"/>
            <a:chExt cx="560525" cy="710238"/>
          </a:xfrm>
        </p:grpSpPr>
        <p:sp>
          <p:nvSpPr>
            <p:cNvPr id="2449" name="Google Shape;2449;p44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0" name="Google Shape;2450;p44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2451" name="Google Shape;2451;p44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4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4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44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44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4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4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4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4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4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4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4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4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4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44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44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4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4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4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4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44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44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4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4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4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4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4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44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44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4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4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4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4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4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4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4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4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4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2" name="Google Shape;2512;p44"/>
          <p:cNvGrpSpPr/>
          <p:nvPr/>
        </p:nvGrpSpPr>
        <p:grpSpPr>
          <a:xfrm>
            <a:off x="6692516" y="505713"/>
            <a:ext cx="234762" cy="218290"/>
            <a:chOff x="8652775" y="883650"/>
            <a:chExt cx="38125" cy="35450"/>
          </a:xfrm>
        </p:grpSpPr>
        <p:sp>
          <p:nvSpPr>
            <p:cNvPr id="2513" name="Google Shape;2513;p4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B734989-34C1-9563-F868-672D7FE2A2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677" t="4735" r="4677" b="-4735"/>
          <a:stretch/>
        </p:blipFill>
        <p:spPr>
          <a:xfrm>
            <a:off x="1859383" y="1584832"/>
            <a:ext cx="5210597" cy="3127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7" name="Google Shape;4327;p60"/>
          <p:cNvSpPr txBox="1">
            <a:spLocks noGrp="1"/>
          </p:cNvSpPr>
          <p:nvPr>
            <p:ph type="title"/>
          </p:nvPr>
        </p:nvSpPr>
        <p:spPr>
          <a:xfrm>
            <a:off x="713250" y="1303138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4329" name="Google Shape;4329;p60"/>
          <p:cNvSpPr/>
          <p:nvPr/>
        </p:nvSpPr>
        <p:spPr>
          <a:xfrm>
            <a:off x="6714650" y="5598775"/>
            <a:ext cx="11050" cy="37225"/>
          </a:xfrm>
          <a:custGeom>
            <a:avLst/>
            <a:gdLst/>
            <a:ahLst/>
            <a:cxnLst/>
            <a:rect l="l" t="t" r="r" b="b"/>
            <a:pathLst>
              <a:path w="442" h="1489" extrusionOk="0">
                <a:moveTo>
                  <a:pt x="406" y="0"/>
                </a:moveTo>
                <a:lnTo>
                  <a:pt x="406" y="0"/>
                </a:lnTo>
                <a:cubicBezTo>
                  <a:pt x="299" y="24"/>
                  <a:pt x="191" y="107"/>
                  <a:pt x="120" y="250"/>
                </a:cubicBezTo>
                <a:cubicBezTo>
                  <a:pt x="49" y="381"/>
                  <a:pt x="1" y="560"/>
                  <a:pt x="1" y="750"/>
                </a:cubicBezTo>
                <a:cubicBezTo>
                  <a:pt x="1" y="941"/>
                  <a:pt x="60" y="1131"/>
                  <a:pt x="132" y="1262"/>
                </a:cubicBezTo>
                <a:cubicBezTo>
                  <a:pt x="203" y="1393"/>
                  <a:pt x="322" y="1476"/>
                  <a:pt x="441" y="1488"/>
                </a:cubicBezTo>
                <a:cubicBezTo>
                  <a:pt x="418" y="1369"/>
                  <a:pt x="418" y="1238"/>
                  <a:pt x="406" y="1119"/>
                </a:cubicBezTo>
                <a:cubicBezTo>
                  <a:pt x="406" y="1000"/>
                  <a:pt x="394" y="881"/>
                  <a:pt x="394" y="750"/>
                </a:cubicBezTo>
                <a:cubicBezTo>
                  <a:pt x="394" y="500"/>
                  <a:pt x="394" y="238"/>
                  <a:pt x="406" y="0"/>
                </a:cubicBezTo>
                <a:close/>
              </a:path>
            </a:pathLst>
          </a:custGeom>
          <a:solidFill>
            <a:srgbClr val="CFC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0" name="Google Shape;4330;p60"/>
          <p:cNvSpPr/>
          <p:nvPr/>
        </p:nvSpPr>
        <p:spPr>
          <a:xfrm>
            <a:off x="6716450" y="5563500"/>
            <a:ext cx="16100" cy="35300"/>
          </a:xfrm>
          <a:custGeom>
            <a:avLst/>
            <a:gdLst/>
            <a:ahLst/>
            <a:cxnLst/>
            <a:rect l="l" t="t" r="r" b="b"/>
            <a:pathLst>
              <a:path w="644" h="1412" extrusionOk="0">
                <a:moveTo>
                  <a:pt x="589" y="0"/>
                </a:moveTo>
                <a:cubicBezTo>
                  <a:pt x="382" y="0"/>
                  <a:pt x="124" y="242"/>
                  <a:pt x="48" y="613"/>
                </a:cubicBezTo>
                <a:cubicBezTo>
                  <a:pt x="0" y="804"/>
                  <a:pt x="24" y="994"/>
                  <a:pt x="72" y="1137"/>
                </a:cubicBezTo>
                <a:cubicBezTo>
                  <a:pt x="131" y="1280"/>
                  <a:pt x="227" y="1387"/>
                  <a:pt x="334" y="1411"/>
                </a:cubicBezTo>
                <a:cubicBezTo>
                  <a:pt x="369" y="935"/>
                  <a:pt x="465" y="447"/>
                  <a:pt x="643" y="6"/>
                </a:cubicBezTo>
                <a:cubicBezTo>
                  <a:pt x="626" y="2"/>
                  <a:pt x="608" y="0"/>
                  <a:pt x="589" y="0"/>
                </a:cubicBezTo>
                <a:close/>
              </a:path>
            </a:pathLst>
          </a:custGeom>
          <a:solidFill>
            <a:srgbClr val="CFC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1" name="Google Shape;4331;p60"/>
          <p:cNvSpPr/>
          <p:nvPr/>
        </p:nvSpPr>
        <p:spPr>
          <a:xfrm>
            <a:off x="7608525" y="5572550"/>
            <a:ext cx="14900" cy="36050"/>
          </a:xfrm>
          <a:custGeom>
            <a:avLst/>
            <a:gdLst/>
            <a:ahLst/>
            <a:cxnLst/>
            <a:rect l="l" t="t" r="r" b="b"/>
            <a:pathLst>
              <a:path w="596" h="1442" extrusionOk="0">
                <a:moveTo>
                  <a:pt x="26" y="0"/>
                </a:moveTo>
                <a:cubicBezTo>
                  <a:pt x="18" y="0"/>
                  <a:pt x="9" y="0"/>
                  <a:pt x="0" y="1"/>
                </a:cubicBezTo>
                <a:cubicBezTo>
                  <a:pt x="143" y="466"/>
                  <a:pt x="191" y="942"/>
                  <a:pt x="191" y="1442"/>
                </a:cubicBezTo>
                <a:cubicBezTo>
                  <a:pt x="417" y="1394"/>
                  <a:pt x="596" y="1073"/>
                  <a:pt x="548" y="656"/>
                </a:cubicBezTo>
                <a:cubicBezTo>
                  <a:pt x="512" y="466"/>
                  <a:pt x="441" y="287"/>
                  <a:pt x="334" y="168"/>
                </a:cubicBezTo>
                <a:cubicBezTo>
                  <a:pt x="245" y="69"/>
                  <a:pt x="137" y="0"/>
                  <a:pt x="26" y="0"/>
                </a:cubicBezTo>
                <a:close/>
              </a:path>
            </a:pathLst>
          </a:custGeom>
          <a:solidFill>
            <a:srgbClr val="CFC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2" name="Google Shape;4332;p60"/>
          <p:cNvSpPr/>
          <p:nvPr/>
        </p:nvSpPr>
        <p:spPr>
          <a:xfrm>
            <a:off x="7610600" y="5608575"/>
            <a:ext cx="12825" cy="36650"/>
          </a:xfrm>
          <a:custGeom>
            <a:avLst/>
            <a:gdLst/>
            <a:ahLst/>
            <a:cxnLst/>
            <a:rect l="l" t="t" r="r" b="b"/>
            <a:pathLst>
              <a:path w="513" h="1466" extrusionOk="0">
                <a:moveTo>
                  <a:pt x="108" y="1"/>
                </a:moveTo>
                <a:lnTo>
                  <a:pt x="108" y="1"/>
                </a:lnTo>
                <a:cubicBezTo>
                  <a:pt x="120" y="513"/>
                  <a:pt x="108" y="989"/>
                  <a:pt x="1" y="1465"/>
                </a:cubicBezTo>
                <a:cubicBezTo>
                  <a:pt x="120" y="1465"/>
                  <a:pt x="239" y="1406"/>
                  <a:pt x="322" y="1275"/>
                </a:cubicBezTo>
                <a:cubicBezTo>
                  <a:pt x="417" y="1156"/>
                  <a:pt x="489" y="977"/>
                  <a:pt x="489" y="775"/>
                </a:cubicBezTo>
                <a:cubicBezTo>
                  <a:pt x="513" y="572"/>
                  <a:pt x="465" y="394"/>
                  <a:pt x="394" y="263"/>
                </a:cubicBezTo>
                <a:cubicBezTo>
                  <a:pt x="322" y="120"/>
                  <a:pt x="227" y="25"/>
                  <a:pt x="108" y="1"/>
                </a:cubicBezTo>
                <a:close/>
              </a:path>
            </a:pathLst>
          </a:custGeom>
          <a:solidFill>
            <a:srgbClr val="CFC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3" name="Google Shape;4333;p60"/>
          <p:cNvGrpSpPr/>
          <p:nvPr/>
        </p:nvGrpSpPr>
        <p:grpSpPr>
          <a:xfrm>
            <a:off x="5057448" y="2729363"/>
            <a:ext cx="665575" cy="904325"/>
            <a:chOff x="4778863" y="3901363"/>
            <a:chExt cx="665575" cy="904325"/>
          </a:xfrm>
        </p:grpSpPr>
        <p:sp>
          <p:nvSpPr>
            <p:cNvPr id="4334" name="Google Shape;4334;p60"/>
            <p:cNvSpPr/>
            <p:nvPr/>
          </p:nvSpPr>
          <p:spPr>
            <a:xfrm>
              <a:off x="4778863" y="3901375"/>
              <a:ext cx="665575" cy="904300"/>
            </a:xfrm>
            <a:custGeom>
              <a:avLst/>
              <a:gdLst/>
              <a:ahLst/>
              <a:cxnLst/>
              <a:rect l="l" t="t" r="r" b="b"/>
              <a:pathLst>
                <a:path w="26623" h="36172" extrusionOk="0">
                  <a:moveTo>
                    <a:pt x="13311" y="1"/>
                  </a:moveTo>
                  <a:cubicBezTo>
                    <a:pt x="11442" y="1"/>
                    <a:pt x="9918" y="1525"/>
                    <a:pt x="9918" y="3406"/>
                  </a:cubicBezTo>
                  <a:lnTo>
                    <a:pt x="9918" y="5966"/>
                  </a:lnTo>
                  <a:lnTo>
                    <a:pt x="7489" y="5966"/>
                  </a:lnTo>
                  <a:cubicBezTo>
                    <a:pt x="7311" y="5966"/>
                    <a:pt x="7180" y="6097"/>
                    <a:pt x="7180" y="6263"/>
                  </a:cubicBezTo>
                  <a:lnTo>
                    <a:pt x="7180" y="9907"/>
                  </a:lnTo>
                  <a:cubicBezTo>
                    <a:pt x="7180" y="9918"/>
                    <a:pt x="7180" y="9918"/>
                    <a:pt x="7180" y="9930"/>
                  </a:cubicBezTo>
                  <a:cubicBezTo>
                    <a:pt x="2917" y="13157"/>
                    <a:pt x="0" y="18527"/>
                    <a:pt x="0" y="18527"/>
                  </a:cubicBezTo>
                  <a:lnTo>
                    <a:pt x="8215" y="25289"/>
                  </a:lnTo>
                  <a:lnTo>
                    <a:pt x="8215" y="30754"/>
                  </a:lnTo>
                  <a:cubicBezTo>
                    <a:pt x="5894" y="31457"/>
                    <a:pt x="4203" y="33612"/>
                    <a:pt x="4203" y="36172"/>
                  </a:cubicBezTo>
                  <a:lnTo>
                    <a:pt x="12216" y="36172"/>
                  </a:lnTo>
                  <a:lnTo>
                    <a:pt x="12216" y="28314"/>
                  </a:lnTo>
                  <a:cubicBezTo>
                    <a:pt x="12573" y="28433"/>
                    <a:pt x="12945" y="28492"/>
                    <a:pt x="13316" y="28492"/>
                  </a:cubicBezTo>
                  <a:cubicBezTo>
                    <a:pt x="13686" y="28492"/>
                    <a:pt x="14055" y="28433"/>
                    <a:pt x="14407" y="28314"/>
                  </a:cubicBezTo>
                  <a:lnTo>
                    <a:pt x="14407" y="36172"/>
                  </a:lnTo>
                  <a:lnTo>
                    <a:pt x="22431" y="36172"/>
                  </a:lnTo>
                  <a:cubicBezTo>
                    <a:pt x="22431" y="33612"/>
                    <a:pt x="20741" y="31457"/>
                    <a:pt x="18419" y="30754"/>
                  </a:cubicBezTo>
                  <a:lnTo>
                    <a:pt x="18419" y="25289"/>
                  </a:lnTo>
                  <a:lnTo>
                    <a:pt x="26622" y="18527"/>
                  </a:lnTo>
                  <a:cubicBezTo>
                    <a:pt x="26622" y="18527"/>
                    <a:pt x="23717" y="13157"/>
                    <a:pt x="19455" y="9930"/>
                  </a:cubicBezTo>
                  <a:cubicBezTo>
                    <a:pt x="19455" y="9918"/>
                    <a:pt x="19455" y="9918"/>
                    <a:pt x="19455" y="9907"/>
                  </a:cubicBezTo>
                  <a:lnTo>
                    <a:pt x="19455" y="6263"/>
                  </a:lnTo>
                  <a:cubicBezTo>
                    <a:pt x="19455" y="6097"/>
                    <a:pt x="19312" y="5966"/>
                    <a:pt x="19145" y="5966"/>
                  </a:cubicBezTo>
                  <a:lnTo>
                    <a:pt x="16716" y="5966"/>
                  </a:lnTo>
                  <a:lnTo>
                    <a:pt x="16716" y="3406"/>
                  </a:lnTo>
                  <a:cubicBezTo>
                    <a:pt x="16716" y="1525"/>
                    <a:pt x="15192" y="1"/>
                    <a:pt x="13311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04775" dir="2580000" algn="bl" rotWithShape="0">
                <a:schemeClr val="accent5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5" name="Google Shape;4335;p60"/>
            <p:cNvGrpSpPr/>
            <p:nvPr/>
          </p:nvGrpSpPr>
          <p:grpSpPr>
            <a:xfrm>
              <a:off x="4778863" y="3901363"/>
              <a:ext cx="665575" cy="904325"/>
              <a:chOff x="4786750" y="2913600"/>
              <a:chExt cx="665575" cy="904325"/>
            </a:xfrm>
          </p:grpSpPr>
          <p:sp>
            <p:nvSpPr>
              <p:cNvPr id="4336" name="Google Shape;4336;p60"/>
              <p:cNvSpPr/>
              <p:nvPr/>
            </p:nvSpPr>
            <p:spPr>
              <a:xfrm>
                <a:off x="4891525" y="3498500"/>
                <a:ext cx="200625" cy="319125"/>
              </a:xfrm>
              <a:custGeom>
                <a:avLst/>
                <a:gdLst/>
                <a:ahLst/>
                <a:cxnLst/>
                <a:rect l="l" t="t" r="r" b="b"/>
                <a:pathLst>
                  <a:path w="8025" h="12765" extrusionOk="0">
                    <a:moveTo>
                      <a:pt x="4013" y="1"/>
                    </a:moveTo>
                    <a:lnTo>
                      <a:pt x="4013" y="7359"/>
                    </a:lnTo>
                    <a:cubicBezTo>
                      <a:pt x="1691" y="8061"/>
                      <a:pt x="0" y="10216"/>
                      <a:pt x="0" y="12764"/>
                    </a:cubicBezTo>
                    <a:lnTo>
                      <a:pt x="8025" y="12764"/>
                    </a:lnTo>
                    <a:lnTo>
                      <a:pt x="8025" y="2918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60"/>
              <p:cNvSpPr/>
              <p:nvPr/>
            </p:nvSpPr>
            <p:spPr>
              <a:xfrm>
                <a:off x="5146900" y="3485100"/>
                <a:ext cx="200650" cy="332825"/>
              </a:xfrm>
              <a:custGeom>
                <a:avLst/>
                <a:gdLst/>
                <a:ahLst/>
                <a:cxnLst/>
                <a:rect l="l" t="t" r="r" b="b"/>
                <a:pathLst>
                  <a:path w="8026" h="13313" extrusionOk="0">
                    <a:moveTo>
                      <a:pt x="4013" y="1"/>
                    </a:moveTo>
                    <a:lnTo>
                      <a:pt x="1" y="3466"/>
                    </a:lnTo>
                    <a:lnTo>
                      <a:pt x="1" y="13312"/>
                    </a:lnTo>
                    <a:lnTo>
                      <a:pt x="8025" y="13312"/>
                    </a:lnTo>
                    <a:cubicBezTo>
                      <a:pt x="8025" y="10752"/>
                      <a:pt x="6335" y="8597"/>
                      <a:pt x="4013" y="7895"/>
                    </a:cubicBez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60"/>
              <p:cNvSpPr/>
              <p:nvPr/>
            </p:nvSpPr>
            <p:spPr>
              <a:xfrm>
                <a:off x="4786750" y="3102025"/>
                <a:ext cx="665575" cy="523975"/>
              </a:xfrm>
              <a:custGeom>
                <a:avLst/>
                <a:gdLst/>
                <a:ahLst/>
                <a:cxnLst/>
                <a:rect l="l" t="t" r="r" b="b"/>
                <a:pathLst>
                  <a:path w="26623" h="20959" extrusionOk="0">
                    <a:moveTo>
                      <a:pt x="13311" y="1"/>
                    </a:moveTo>
                    <a:cubicBezTo>
                      <a:pt x="5965" y="1"/>
                      <a:pt x="0" y="10978"/>
                      <a:pt x="0" y="10978"/>
                    </a:cubicBezTo>
                    <a:lnTo>
                      <a:pt x="11156" y="20182"/>
                    </a:lnTo>
                    <a:cubicBezTo>
                      <a:pt x="11781" y="20700"/>
                      <a:pt x="12546" y="20959"/>
                      <a:pt x="13313" y="20959"/>
                    </a:cubicBezTo>
                    <a:cubicBezTo>
                      <a:pt x="14079" y="20959"/>
                      <a:pt x="14847" y="20700"/>
                      <a:pt x="15478" y="20182"/>
                    </a:cubicBezTo>
                    <a:lnTo>
                      <a:pt x="26622" y="10978"/>
                    </a:lnTo>
                    <a:cubicBezTo>
                      <a:pt x="26622" y="10978"/>
                      <a:pt x="20669" y="1"/>
                      <a:pt x="133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60"/>
              <p:cNvSpPr/>
              <p:nvPr/>
            </p:nvSpPr>
            <p:spPr>
              <a:xfrm>
                <a:off x="5136775" y="3251000"/>
                <a:ext cx="200350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014" h="7862" extrusionOk="0">
                    <a:moveTo>
                      <a:pt x="4007" y="1"/>
                    </a:moveTo>
                    <a:cubicBezTo>
                      <a:pt x="3808" y="1"/>
                      <a:pt x="3608" y="78"/>
                      <a:pt x="3454" y="233"/>
                    </a:cubicBezTo>
                    <a:lnTo>
                      <a:pt x="310" y="3376"/>
                    </a:lnTo>
                    <a:cubicBezTo>
                      <a:pt x="1" y="3686"/>
                      <a:pt x="1" y="4186"/>
                      <a:pt x="310" y="4495"/>
                    </a:cubicBezTo>
                    <a:lnTo>
                      <a:pt x="3454" y="7639"/>
                    </a:lnTo>
                    <a:cubicBezTo>
                      <a:pt x="3608" y="7787"/>
                      <a:pt x="3808" y="7862"/>
                      <a:pt x="4007" y="7862"/>
                    </a:cubicBezTo>
                    <a:cubicBezTo>
                      <a:pt x="4207" y="7862"/>
                      <a:pt x="4406" y="7787"/>
                      <a:pt x="4561" y="7639"/>
                    </a:cubicBezTo>
                    <a:lnTo>
                      <a:pt x="7704" y="4495"/>
                    </a:lnTo>
                    <a:cubicBezTo>
                      <a:pt x="8014" y="4186"/>
                      <a:pt x="8014" y="3686"/>
                      <a:pt x="7704" y="3376"/>
                    </a:cubicBezTo>
                    <a:lnTo>
                      <a:pt x="4561" y="233"/>
                    </a:lnTo>
                    <a:cubicBezTo>
                      <a:pt x="4406" y="78"/>
                      <a:pt x="4207" y="1"/>
                      <a:pt x="40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60"/>
              <p:cNvSpPr/>
              <p:nvPr/>
            </p:nvSpPr>
            <p:spPr>
              <a:xfrm>
                <a:off x="5230250" y="3338950"/>
                <a:ext cx="43175" cy="43500"/>
              </a:xfrm>
              <a:custGeom>
                <a:avLst/>
                <a:gdLst/>
                <a:ahLst/>
                <a:cxnLst/>
                <a:rect l="l" t="t" r="r" b="b"/>
                <a:pathLst>
                  <a:path w="1727" h="1740" extrusionOk="0">
                    <a:moveTo>
                      <a:pt x="858" y="1"/>
                    </a:moveTo>
                    <a:cubicBezTo>
                      <a:pt x="381" y="1"/>
                      <a:pt x="0" y="394"/>
                      <a:pt x="0" y="870"/>
                    </a:cubicBezTo>
                    <a:cubicBezTo>
                      <a:pt x="0" y="1346"/>
                      <a:pt x="381" y="1739"/>
                      <a:pt x="858" y="1739"/>
                    </a:cubicBezTo>
                    <a:cubicBezTo>
                      <a:pt x="1334" y="1739"/>
                      <a:pt x="1727" y="1346"/>
                      <a:pt x="1727" y="870"/>
                    </a:cubicBezTo>
                    <a:cubicBezTo>
                      <a:pt x="1727" y="394"/>
                      <a:pt x="1334" y="1"/>
                      <a:pt x="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60"/>
              <p:cNvSpPr/>
              <p:nvPr/>
            </p:nvSpPr>
            <p:spPr>
              <a:xfrm>
                <a:off x="4901925" y="3251000"/>
                <a:ext cx="200350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014" h="7862" extrusionOk="0">
                    <a:moveTo>
                      <a:pt x="4013" y="1"/>
                    </a:moveTo>
                    <a:cubicBezTo>
                      <a:pt x="3811" y="1"/>
                      <a:pt x="3608" y="78"/>
                      <a:pt x="3454" y="233"/>
                    </a:cubicBezTo>
                    <a:lnTo>
                      <a:pt x="310" y="3376"/>
                    </a:lnTo>
                    <a:cubicBezTo>
                      <a:pt x="1" y="3686"/>
                      <a:pt x="1" y="4186"/>
                      <a:pt x="310" y="4495"/>
                    </a:cubicBezTo>
                    <a:lnTo>
                      <a:pt x="3454" y="7639"/>
                    </a:lnTo>
                    <a:cubicBezTo>
                      <a:pt x="3608" y="7787"/>
                      <a:pt x="3811" y="7862"/>
                      <a:pt x="4013" y="7862"/>
                    </a:cubicBezTo>
                    <a:cubicBezTo>
                      <a:pt x="4216" y="7862"/>
                      <a:pt x="4418" y="7787"/>
                      <a:pt x="4573" y="7639"/>
                    </a:cubicBezTo>
                    <a:lnTo>
                      <a:pt x="7716" y="4495"/>
                    </a:lnTo>
                    <a:cubicBezTo>
                      <a:pt x="8014" y="4186"/>
                      <a:pt x="8014" y="3686"/>
                      <a:pt x="7716" y="3376"/>
                    </a:cubicBezTo>
                    <a:lnTo>
                      <a:pt x="4573" y="233"/>
                    </a:lnTo>
                    <a:cubicBezTo>
                      <a:pt x="4418" y="78"/>
                      <a:pt x="4216" y="1"/>
                      <a:pt x="40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60"/>
              <p:cNvSpPr/>
              <p:nvPr/>
            </p:nvSpPr>
            <p:spPr>
              <a:xfrm>
                <a:off x="4979325" y="3334500"/>
                <a:ext cx="6402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561" extrusionOk="0">
                    <a:moveTo>
                      <a:pt x="1286" y="0"/>
                    </a:moveTo>
                    <a:cubicBezTo>
                      <a:pt x="584" y="0"/>
                      <a:pt x="0" y="572"/>
                      <a:pt x="0" y="1274"/>
                    </a:cubicBezTo>
                    <a:cubicBezTo>
                      <a:pt x="0" y="1977"/>
                      <a:pt x="584" y="2560"/>
                      <a:pt x="1286" y="2560"/>
                    </a:cubicBezTo>
                    <a:cubicBezTo>
                      <a:pt x="1989" y="2560"/>
                      <a:pt x="2560" y="1977"/>
                      <a:pt x="2560" y="1274"/>
                    </a:cubicBezTo>
                    <a:cubicBezTo>
                      <a:pt x="2560" y="572"/>
                      <a:pt x="1989" y="0"/>
                      <a:pt x="1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60"/>
              <p:cNvSpPr/>
              <p:nvPr/>
            </p:nvSpPr>
            <p:spPr>
              <a:xfrm>
                <a:off x="5034400" y="2913600"/>
                <a:ext cx="170275" cy="212850"/>
              </a:xfrm>
              <a:custGeom>
                <a:avLst/>
                <a:gdLst/>
                <a:ahLst/>
                <a:cxnLst/>
                <a:rect l="l" t="t" r="r" b="b"/>
                <a:pathLst>
                  <a:path w="6811" h="8514" extrusionOk="0">
                    <a:moveTo>
                      <a:pt x="3405" y="1"/>
                    </a:moveTo>
                    <a:cubicBezTo>
                      <a:pt x="1524" y="1"/>
                      <a:pt x="0" y="1525"/>
                      <a:pt x="0" y="3406"/>
                    </a:cubicBezTo>
                    <a:lnTo>
                      <a:pt x="0" y="8514"/>
                    </a:lnTo>
                    <a:lnTo>
                      <a:pt x="6810" y="8514"/>
                    </a:lnTo>
                    <a:lnTo>
                      <a:pt x="6810" y="3406"/>
                    </a:lnTo>
                    <a:cubicBezTo>
                      <a:pt x="6810" y="1525"/>
                      <a:pt x="5286" y="1"/>
                      <a:pt x="34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60"/>
              <p:cNvSpPr/>
              <p:nvPr/>
            </p:nvSpPr>
            <p:spPr>
              <a:xfrm>
                <a:off x="5119525" y="2936175"/>
                <a:ext cx="58650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096" extrusionOk="0">
                    <a:moveTo>
                      <a:pt x="999" y="1"/>
                    </a:moveTo>
                    <a:cubicBezTo>
                      <a:pt x="764" y="1"/>
                      <a:pt x="539" y="83"/>
                      <a:pt x="369" y="253"/>
                    </a:cubicBezTo>
                    <a:cubicBezTo>
                      <a:pt x="0" y="622"/>
                      <a:pt x="48" y="1289"/>
                      <a:pt x="488" y="1729"/>
                    </a:cubicBezTo>
                    <a:cubicBezTo>
                      <a:pt x="731" y="1972"/>
                      <a:pt x="1043" y="2096"/>
                      <a:pt x="1336" y="2096"/>
                    </a:cubicBezTo>
                    <a:cubicBezTo>
                      <a:pt x="1574" y="2096"/>
                      <a:pt x="1799" y="2014"/>
                      <a:pt x="1965" y="1848"/>
                    </a:cubicBezTo>
                    <a:cubicBezTo>
                      <a:pt x="2346" y="1467"/>
                      <a:pt x="2286" y="812"/>
                      <a:pt x="1846" y="372"/>
                    </a:cubicBezTo>
                    <a:cubicBezTo>
                      <a:pt x="1602" y="128"/>
                      <a:pt x="1292" y="1"/>
                      <a:pt x="9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60"/>
              <p:cNvSpPr/>
              <p:nvPr/>
            </p:nvSpPr>
            <p:spPr>
              <a:xfrm>
                <a:off x="4966225" y="3062450"/>
                <a:ext cx="306900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12276" h="4263" extrusionOk="0">
                    <a:moveTo>
                      <a:pt x="298" y="0"/>
                    </a:moveTo>
                    <a:cubicBezTo>
                      <a:pt x="132" y="0"/>
                      <a:pt x="1" y="143"/>
                      <a:pt x="1" y="310"/>
                    </a:cubicBezTo>
                    <a:lnTo>
                      <a:pt x="1" y="3953"/>
                    </a:lnTo>
                    <a:cubicBezTo>
                      <a:pt x="1" y="4120"/>
                      <a:pt x="132" y="4263"/>
                      <a:pt x="298" y="4263"/>
                    </a:cubicBezTo>
                    <a:lnTo>
                      <a:pt x="11966" y="4263"/>
                    </a:lnTo>
                    <a:cubicBezTo>
                      <a:pt x="12133" y="4263"/>
                      <a:pt x="12276" y="4120"/>
                      <a:pt x="12276" y="3953"/>
                    </a:cubicBezTo>
                    <a:lnTo>
                      <a:pt x="12276" y="310"/>
                    </a:lnTo>
                    <a:cubicBezTo>
                      <a:pt x="12276" y="143"/>
                      <a:pt x="12133" y="0"/>
                      <a:pt x="11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60"/>
              <p:cNvSpPr/>
              <p:nvPr/>
            </p:nvSpPr>
            <p:spPr>
              <a:xfrm>
                <a:off x="4986175" y="3080900"/>
                <a:ext cx="264625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679" extrusionOk="0">
                    <a:moveTo>
                      <a:pt x="346" y="0"/>
                    </a:moveTo>
                    <a:cubicBezTo>
                      <a:pt x="155" y="0"/>
                      <a:pt x="0" y="155"/>
                      <a:pt x="0" y="334"/>
                    </a:cubicBezTo>
                    <a:cubicBezTo>
                      <a:pt x="0" y="524"/>
                      <a:pt x="155" y="679"/>
                      <a:pt x="346" y="679"/>
                    </a:cubicBezTo>
                    <a:lnTo>
                      <a:pt x="10240" y="679"/>
                    </a:lnTo>
                    <a:cubicBezTo>
                      <a:pt x="10430" y="679"/>
                      <a:pt x="10585" y="524"/>
                      <a:pt x="10585" y="334"/>
                    </a:cubicBezTo>
                    <a:cubicBezTo>
                      <a:pt x="10585" y="155"/>
                      <a:pt x="10430" y="0"/>
                      <a:pt x="102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60"/>
              <p:cNvSpPr/>
              <p:nvPr/>
            </p:nvSpPr>
            <p:spPr>
              <a:xfrm>
                <a:off x="5023975" y="3352050"/>
                <a:ext cx="24425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978" extrusionOk="0">
                    <a:moveTo>
                      <a:pt x="489" y="1"/>
                    </a:moveTo>
                    <a:cubicBezTo>
                      <a:pt x="215" y="1"/>
                      <a:pt x="0" y="215"/>
                      <a:pt x="0" y="489"/>
                    </a:cubicBezTo>
                    <a:cubicBezTo>
                      <a:pt x="0" y="763"/>
                      <a:pt x="215" y="977"/>
                      <a:pt x="489" y="977"/>
                    </a:cubicBezTo>
                    <a:cubicBezTo>
                      <a:pt x="750" y="977"/>
                      <a:pt x="977" y="763"/>
                      <a:pt x="977" y="489"/>
                    </a:cubicBezTo>
                    <a:cubicBezTo>
                      <a:pt x="977" y="215"/>
                      <a:pt x="750" y="1"/>
                      <a:pt x="4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60"/>
              <p:cNvSpPr/>
              <p:nvPr/>
            </p:nvSpPr>
            <p:spPr>
              <a:xfrm>
                <a:off x="5262700" y="3351175"/>
                <a:ext cx="2740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6" extrusionOk="0">
                    <a:moveTo>
                      <a:pt x="548" y="0"/>
                    </a:moveTo>
                    <a:cubicBezTo>
                      <a:pt x="238" y="0"/>
                      <a:pt x="0" y="238"/>
                      <a:pt x="0" y="548"/>
                    </a:cubicBezTo>
                    <a:cubicBezTo>
                      <a:pt x="0" y="845"/>
                      <a:pt x="238" y="1096"/>
                      <a:pt x="548" y="1096"/>
                    </a:cubicBezTo>
                    <a:cubicBezTo>
                      <a:pt x="846" y="1096"/>
                      <a:pt x="1096" y="845"/>
                      <a:pt x="1096" y="548"/>
                    </a:cubicBezTo>
                    <a:cubicBezTo>
                      <a:pt x="1096" y="238"/>
                      <a:pt x="846" y="0"/>
                      <a:pt x="5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9" name="Google Shape;4349;p60"/>
          <p:cNvGrpSpPr/>
          <p:nvPr/>
        </p:nvGrpSpPr>
        <p:grpSpPr>
          <a:xfrm>
            <a:off x="7277163" y="2702575"/>
            <a:ext cx="909050" cy="957900"/>
            <a:chOff x="6724338" y="3793613"/>
            <a:chExt cx="909050" cy="957900"/>
          </a:xfrm>
        </p:grpSpPr>
        <p:sp>
          <p:nvSpPr>
            <p:cNvPr id="4350" name="Google Shape;4350;p60"/>
            <p:cNvSpPr/>
            <p:nvPr/>
          </p:nvSpPr>
          <p:spPr>
            <a:xfrm>
              <a:off x="6729275" y="3793625"/>
              <a:ext cx="899175" cy="957875"/>
            </a:xfrm>
            <a:custGeom>
              <a:avLst/>
              <a:gdLst/>
              <a:ahLst/>
              <a:cxnLst/>
              <a:rect l="l" t="t" r="r" b="b"/>
              <a:pathLst>
                <a:path w="35967" h="38315" extrusionOk="0">
                  <a:moveTo>
                    <a:pt x="18015" y="1"/>
                  </a:moveTo>
                  <a:cubicBezTo>
                    <a:pt x="17396" y="1"/>
                    <a:pt x="16896" y="501"/>
                    <a:pt x="16896" y="1120"/>
                  </a:cubicBezTo>
                  <a:cubicBezTo>
                    <a:pt x="16896" y="1691"/>
                    <a:pt x="17324" y="2156"/>
                    <a:pt x="17872" y="2227"/>
                  </a:cubicBezTo>
                  <a:lnTo>
                    <a:pt x="17872" y="4418"/>
                  </a:lnTo>
                  <a:cubicBezTo>
                    <a:pt x="8347" y="4465"/>
                    <a:pt x="4882" y="6418"/>
                    <a:pt x="4751" y="8847"/>
                  </a:cubicBezTo>
                  <a:lnTo>
                    <a:pt x="2525" y="8847"/>
                  </a:lnTo>
                  <a:cubicBezTo>
                    <a:pt x="2453" y="8299"/>
                    <a:pt x="1977" y="7882"/>
                    <a:pt x="1418" y="7882"/>
                  </a:cubicBezTo>
                  <a:cubicBezTo>
                    <a:pt x="798" y="7882"/>
                    <a:pt x="298" y="8383"/>
                    <a:pt x="298" y="9002"/>
                  </a:cubicBezTo>
                  <a:cubicBezTo>
                    <a:pt x="298" y="9621"/>
                    <a:pt x="798" y="10121"/>
                    <a:pt x="1418" y="10121"/>
                  </a:cubicBezTo>
                  <a:cubicBezTo>
                    <a:pt x="1977" y="10121"/>
                    <a:pt x="2453" y="9692"/>
                    <a:pt x="2525" y="9145"/>
                  </a:cubicBezTo>
                  <a:lnTo>
                    <a:pt x="4751" y="9145"/>
                  </a:lnTo>
                  <a:cubicBezTo>
                    <a:pt x="4870" y="11300"/>
                    <a:pt x="7597" y="13085"/>
                    <a:pt x="14812" y="13490"/>
                  </a:cubicBezTo>
                  <a:cubicBezTo>
                    <a:pt x="14824" y="13859"/>
                    <a:pt x="15169" y="13859"/>
                    <a:pt x="15169" y="14228"/>
                  </a:cubicBezTo>
                  <a:cubicBezTo>
                    <a:pt x="15169" y="14598"/>
                    <a:pt x="14812" y="14598"/>
                    <a:pt x="14812" y="14967"/>
                  </a:cubicBezTo>
                  <a:cubicBezTo>
                    <a:pt x="14812" y="15336"/>
                    <a:pt x="15169" y="15336"/>
                    <a:pt x="15169" y="15693"/>
                  </a:cubicBezTo>
                  <a:cubicBezTo>
                    <a:pt x="15169" y="16062"/>
                    <a:pt x="14812" y="16062"/>
                    <a:pt x="14812" y="16431"/>
                  </a:cubicBezTo>
                  <a:cubicBezTo>
                    <a:pt x="14812" y="16479"/>
                    <a:pt x="14824" y="16514"/>
                    <a:pt x="14836" y="16550"/>
                  </a:cubicBezTo>
                  <a:lnTo>
                    <a:pt x="11288" y="16550"/>
                  </a:lnTo>
                  <a:cubicBezTo>
                    <a:pt x="8585" y="16550"/>
                    <a:pt x="6394" y="18741"/>
                    <a:pt x="6394" y="21444"/>
                  </a:cubicBezTo>
                  <a:lnTo>
                    <a:pt x="6394" y="28266"/>
                  </a:lnTo>
                  <a:cubicBezTo>
                    <a:pt x="6299" y="28242"/>
                    <a:pt x="6192" y="28230"/>
                    <a:pt x="6073" y="28230"/>
                  </a:cubicBezTo>
                  <a:cubicBezTo>
                    <a:pt x="5775" y="28230"/>
                    <a:pt x="5513" y="28337"/>
                    <a:pt x="5382" y="28480"/>
                  </a:cubicBezTo>
                  <a:lnTo>
                    <a:pt x="5239" y="28480"/>
                  </a:lnTo>
                  <a:cubicBezTo>
                    <a:pt x="5120" y="28337"/>
                    <a:pt x="4858" y="28230"/>
                    <a:pt x="4549" y="28230"/>
                  </a:cubicBezTo>
                  <a:cubicBezTo>
                    <a:pt x="4346" y="28242"/>
                    <a:pt x="4168" y="28290"/>
                    <a:pt x="4037" y="28373"/>
                  </a:cubicBezTo>
                  <a:cubicBezTo>
                    <a:pt x="3954" y="28433"/>
                    <a:pt x="3906" y="28492"/>
                    <a:pt x="3870" y="28564"/>
                  </a:cubicBezTo>
                  <a:cubicBezTo>
                    <a:pt x="3834" y="28575"/>
                    <a:pt x="3799" y="28575"/>
                    <a:pt x="3763" y="28587"/>
                  </a:cubicBezTo>
                  <a:cubicBezTo>
                    <a:pt x="3671" y="28495"/>
                    <a:pt x="3513" y="28437"/>
                    <a:pt x="3326" y="28437"/>
                  </a:cubicBezTo>
                  <a:cubicBezTo>
                    <a:pt x="3225" y="28437"/>
                    <a:pt x="3114" y="28454"/>
                    <a:pt x="3001" y="28492"/>
                  </a:cubicBezTo>
                  <a:cubicBezTo>
                    <a:pt x="2906" y="28528"/>
                    <a:pt x="2822" y="28575"/>
                    <a:pt x="2739" y="28623"/>
                  </a:cubicBezTo>
                  <a:cubicBezTo>
                    <a:pt x="2668" y="28671"/>
                    <a:pt x="2608" y="28742"/>
                    <a:pt x="2561" y="28802"/>
                  </a:cubicBezTo>
                  <a:cubicBezTo>
                    <a:pt x="2489" y="28897"/>
                    <a:pt x="2453" y="29004"/>
                    <a:pt x="2465" y="29099"/>
                  </a:cubicBezTo>
                  <a:cubicBezTo>
                    <a:pt x="2441" y="29099"/>
                    <a:pt x="2430" y="29111"/>
                    <a:pt x="2418" y="29123"/>
                  </a:cubicBezTo>
                  <a:cubicBezTo>
                    <a:pt x="2353" y="29077"/>
                    <a:pt x="2262" y="29053"/>
                    <a:pt x="2159" y="29053"/>
                  </a:cubicBezTo>
                  <a:cubicBezTo>
                    <a:pt x="1993" y="29053"/>
                    <a:pt x="1795" y="29115"/>
                    <a:pt x="1620" y="29254"/>
                  </a:cubicBezTo>
                  <a:cubicBezTo>
                    <a:pt x="1465" y="29385"/>
                    <a:pt x="1358" y="29552"/>
                    <a:pt x="1310" y="29683"/>
                  </a:cubicBezTo>
                  <a:cubicBezTo>
                    <a:pt x="1275" y="29826"/>
                    <a:pt x="1275" y="29945"/>
                    <a:pt x="1334" y="30040"/>
                  </a:cubicBezTo>
                  <a:cubicBezTo>
                    <a:pt x="1322" y="30052"/>
                    <a:pt x="1322" y="30052"/>
                    <a:pt x="1322" y="30052"/>
                  </a:cubicBezTo>
                  <a:cubicBezTo>
                    <a:pt x="1280" y="30036"/>
                    <a:pt x="1234" y="30027"/>
                    <a:pt x="1185" y="30027"/>
                  </a:cubicBezTo>
                  <a:cubicBezTo>
                    <a:pt x="983" y="30027"/>
                    <a:pt x="735" y="30165"/>
                    <a:pt x="572" y="30433"/>
                  </a:cubicBezTo>
                  <a:cubicBezTo>
                    <a:pt x="525" y="30528"/>
                    <a:pt x="477" y="30611"/>
                    <a:pt x="453" y="30695"/>
                  </a:cubicBezTo>
                  <a:cubicBezTo>
                    <a:pt x="429" y="30790"/>
                    <a:pt x="417" y="30873"/>
                    <a:pt x="417" y="30945"/>
                  </a:cubicBezTo>
                  <a:cubicBezTo>
                    <a:pt x="429" y="31100"/>
                    <a:pt x="477" y="31219"/>
                    <a:pt x="572" y="31290"/>
                  </a:cubicBezTo>
                  <a:cubicBezTo>
                    <a:pt x="572" y="31282"/>
                    <a:pt x="577" y="31280"/>
                    <a:pt x="581" y="31275"/>
                  </a:cubicBezTo>
                  <a:lnTo>
                    <a:pt x="581" y="31275"/>
                  </a:lnTo>
                  <a:cubicBezTo>
                    <a:pt x="534" y="31403"/>
                    <a:pt x="488" y="31531"/>
                    <a:pt x="441" y="31659"/>
                  </a:cubicBezTo>
                  <a:cubicBezTo>
                    <a:pt x="429" y="31731"/>
                    <a:pt x="405" y="31790"/>
                    <a:pt x="394" y="31862"/>
                  </a:cubicBezTo>
                  <a:cubicBezTo>
                    <a:pt x="394" y="31862"/>
                    <a:pt x="394" y="31874"/>
                    <a:pt x="382" y="31874"/>
                  </a:cubicBezTo>
                  <a:cubicBezTo>
                    <a:pt x="370" y="31945"/>
                    <a:pt x="358" y="32004"/>
                    <a:pt x="346" y="32064"/>
                  </a:cubicBezTo>
                  <a:cubicBezTo>
                    <a:pt x="346" y="32076"/>
                    <a:pt x="346" y="32088"/>
                    <a:pt x="334" y="32100"/>
                  </a:cubicBezTo>
                  <a:cubicBezTo>
                    <a:pt x="334" y="32159"/>
                    <a:pt x="322" y="32219"/>
                    <a:pt x="310" y="32278"/>
                  </a:cubicBezTo>
                  <a:cubicBezTo>
                    <a:pt x="310" y="32290"/>
                    <a:pt x="310" y="32314"/>
                    <a:pt x="298" y="32338"/>
                  </a:cubicBezTo>
                  <a:cubicBezTo>
                    <a:pt x="298" y="32385"/>
                    <a:pt x="286" y="32433"/>
                    <a:pt x="286" y="32493"/>
                  </a:cubicBezTo>
                  <a:cubicBezTo>
                    <a:pt x="275" y="32516"/>
                    <a:pt x="275" y="32552"/>
                    <a:pt x="275" y="32588"/>
                  </a:cubicBezTo>
                  <a:cubicBezTo>
                    <a:pt x="275" y="32624"/>
                    <a:pt x="275" y="32671"/>
                    <a:pt x="263" y="32707"/>
                  </a:cubicBezTo>
                  <a:cubicBezTo>
                    <a:pt x="263" y="32778"/>
                    <a:pt x="263" y="32850"/>
                    <a:pt x="263" y="32921"/>
                  </a:cubicBezTo>
                  <a:lnTo>
                    <a:pt x="263" y="33600"/>
                  </a:lnTo>
                  <a:cubicBezTo>
                    <a:pt x="263" y="33719"/>
                    <a:pt x="263" y="33838"/>
                    <a:pt x="275" y="33957"/>
                  </a:cubicBezTo>
                  <a:lnTo>
                    <a:pt x="275" y="34005"/>
                  </a:lnTo>
                  <a:cubicBezTo>
                    <a:pt x="286" y="34124"/>
                    <a:pt x="298" y="34231"/>
                    <a:pt x="322" y="34338"/>
                  </a:cubicBezTo>
                  <a:cubicBezTo>
                    <a:pt x="322" y="34350"/>
                    <a:pt x="322" y="34362"/>
                    <a:pt x="334" y="34374"/>
                  </a:cubicBezTo>
                  <a:cubicBezTo>
                    <a:pt x="358" y="34552"/>
                    <a:pt x="405" y="34743"/>
                    <a:pt x="453" y="34910"/>
                  </a:cubicBezTo>
                  <a:cubicBezTo>
                    <a:pt x="382" y="34671"/>
                    <a:pt x="322" y="34421"/>
                    <a:pt x="286" y="34171"/>
                  </a:cubicBezTo>
                  <a:cubicBezTo>
                    <a:pt x="179" y="34219"/>
                    <a:pt x="96" y="34314"/>
                    <a:pt x="48" y="34469"/>
                  </a:cubicBezTo>
                  <a:cubicBezTo>
                    <a:pt x="1" y="34612"/>
                    <a:pt x="13" y="34802"/>
                    <a:pt x="60" y="35005"/>
                  </a:cubicBezTo>
                  <a:cubicBezTo>
                    <a:pt x="132" y="35195"/>
                    <a:pt x="227" y="35350"/>
                    <a:pt x="358" y="35445"/>
                  </a:cubicBezTo>
                  <a:cubicBezTo>
                    <a:pt x="453" y="35522"/>
                    <a:pt x="556" y="35560"/>
                    <a:pt x="648" y="35560"/>
                  </a:cubicBezTo>
                  <a:cubicBezTo>
                    <a:pt x="671" y="35560"/>
                    <a:pt x="694" y="35557"/>
                    <a:pt x="715" y="35553"/>
                  </a:cubicBezTo>
                  <a:cubicBezTo>
                    <a:pt x="715" y="35553"/>
                    <a:pt x="715" y="35564"/>
                    <a:pt x="715" y="35564"/>
                  </a:cubicBezTo>
                  <a:cubicBezTo>
                    <a:pt x="632" y="35636"/>
                    <a:pt x="572" y="35767"/>
                    <a:pt x="584" y="35910"/>
                  </a:cubicBezTo>
                  <a:cubicBezTo>
                    <a:pt x="596" y="36065"/>
                    <a:pt x="656" y="36255"/>
                    <a:pt x="786" y="36410"/>
                  </a:cubicBezTo>
                  <a:cubicBezTo>
                    <a:pt x="894" y="36576"/>
                    <a:pt x="1060" y="36684"/>
                    <a:pt x="1203" y="36731"/>
                  </a:cubicBezTo>
                  <a:cubicBezTo>
                    <a:pt x="1265" y="36759"/>
                    <a:pt x="1324" y="36772"/>
                    <a:pt x="1380" y="36772"/>
                  </a:cubicBezTo>
                  <a:cubicBezTo>
                    <a:pt x="1441" y="36772"/>
                    <a:pt x="1498" y="36756"/>
                    <a:pt x="1548" y="36731"/>
                  </a:cubicBezTo>
                  <a:cubicBezTo>
                    <a:pt x="1548" y="36743"/>
                    <a:pt x="1560" y="36743"/>
                    <a:pt x="1560" y="36755"/>
                  </a:cubicBezTo>
                  <a:cubicBezTo>
                    <a:pt x="1525" y="36850"/>
                    <a:pt x="1525" y="36969"/>
                    <a:pt x="1572" y="37100"/>
                  </a:cubicBezTo>
                  <a:cubicBezTo>
                    <a:pt x="1632" y="37243"/>
                    <a:pt x="1751" y="37386"/>
                    <a:pt x="1918" y="37505"/>
                  </a:cubicBezTo>
                  <a:cubicBezTo>
                    <a:pt x="2084" y="37612"/>
                    <a:pt x="2263" y="37672"/>
                    <a:pt x="2418" y="37672"/>
                  </a:cubicBezTo>
                  <a:cubicBezTo>
                    <a:pt x="2537" y="37672"/>
                    <a:pt x="2644" y="37636"/>
                    <a:pt x="2715" y="37577"/>
                  </a:cubicBezTo>
                  <a:cubicBezTo>
                    <a:pt x="2727" y="37589"/>
                    <a:pt x="2751" y="37600"/>
                    <a:pt x="2763" y="37612"/>
                  </a:cubicBezTo>
                  <a:cubicBezTo>
                    <a:pt x="2775" y="37696"/>
                    <a:pt x="2811" y="37803"/>
                    <a:pt x="2894" y="37886"/>
                  </a:cubicBezTo>
                  <a:cubicBezTo>
                    <a:pt x="3001" y="37993"/>
                    <a:pt x="3156" y="38112"/>
                    <a:pt x="3358" y="38148"/>
                  </a:cubicBezTo>
                  <a:cubicBezTo>
                    <a:pt x="3453" y="38172"/>
                    <a:pt x="3549" y="38196"/>
                    <a:pt x="3632" y="38196"/>
                  </a:cubicBezTo>
                  <a:cubicBezTo>
                    <a:pt x="3727" y="38184"/>
                    <a:pt x="3811" y="38172"/>
                    <a:pt x="3882" y="38148"/>
                  </a:cubicBezTo>
                  <a:cubicBezTo>
                    <a:pt x="3977" y="38112"/>
                    <a:pt x="4049" y="38065"/>
                    <a:pt x="4096" y="38017"/>
                  </a:cubicBezTo>
                  <a:cubicBezTo>
                    <a:pt x="4144" y="38017"/>
                    <a:pt x="4180" y="38017"/>
                    <a:pt x="4215" y="38029"/>
                  </a:cubicBezTo>
                  <a:cubicBezTo>
                    <a:pt x="4335" y="38196"/>
                    <a:pt x="4596" y="38315"/>
                    <a:pt x="4906" y="38315"/>
                  </a:cubicBezTo>
                  <a:cubicBezTo>
                    <a:pt x="5216" y="38315"/>
                    <a:pt x="5466" y="38208"/>
                    <a:pt x="5597" y="38053"/>
                  </a:cubicBezTo>
                  <a:lnTo>
                    <a:pt x="5739" y="38053"/>
                  </a:lnTo>
                  <a:cubicBezTo>
                    <a:pt x="5870" y="38208"/>
                    <a:pt x="6120" y="38315"/>
                    <a:pt x="6430" y="38315"/>
                  </a:cubicBezTo>
                  <a:cubicBezTo>
                    <a:pt x="6728" y="38315"/>
                    <a:pt x="6990" y="38208"/>
                    <a:pt x="7109" y="38053"/>
                  </a:cubicBezTo>
                  <a:lnTo>
                    <a:pt x="7263" y="38053"/>
                  </a:lnTo>
                  <a:cubicBezTo>
                    <a:pt x="7383" y="38208"/>
                    <a:pt x="7644" y="38315"/>
                    <a:pt x="7942" y="38315"/>
                  </a:cubicBezTo>
                  <a:cubicBezTo>
                    <a:pt x="8252" y="38315"/>
                    <a:pt x="8502" y="38208"/>
                    <a:pt x="8633" y="38053"/>
                  </a:cubicBezTo>
                  <a:lnTo>
                    <a:pt x="8776" y="38053"/>
                  </a:lnTo>
                  <a:cubicBezTo>
                    <a:pt x="8907" y="38208"/>
                    <a:pt x="9157" y="38315"/>
                    <a:pt x="9466" y="38315"/>
                  </a:cubicBezTo>
                  <a:cubicBezTo>
                    <a:pt x="9764" y="38315"/>
                    <a:pt x="10026" y="38208"/>
                    <a:pt x="10145" y="38053"/>
                  </a:cubicBezTo>
                  <a:lnTo>
                    <a:pt x="10300" y="38053"/>
                  </a:lnTo>
                  <a:cubicBezTo>
                    <a:pt x="10419" y="38208"/>
                    <a:pt x="10681" y="38315"/>
                    <a:pt x="10978" y="38315"/>
                  </a:cubicBezTo>
                  <a:cubicBezTo>
                    <a:pt x="11288" y="38315"/>
                    <a:pt x="11538" y="38208"/>
                    <a:pt x="11669" y="38053"/>
                  </a:cubicBezTo>
                  <a:lnTo>
                    <a:pt x="11812" y="38053"/>
                  </a:lnTo>
                  <a:cubicBezTo>
                    <a:pt x="11943" y="38208"/>
                    <a:pt x="12193" y="38315"/>
                    <a:pt x="12502" y="38315"/>
                  </a:cubicBezTo>
                  <a:cubicBezTo>
                    <a:pt x="12800" y="38315"/>
                    <a:pt x="13062" y="38208"/>
                    <a:pt x="13181" y="38053"/>
                  </a:cubicBezTo>
                  <a:lnTo>
                    <a:pt x="13336" y="38053"/>
                  </a:lnTo>
                  <a:cubicBezTo>
                    <a:pt x="13455" y="38208"/>
                    <a:pt x="13717" y="38315"/>
                    <a:pt x="14014" y="38315"/>
                  </a:cubicBezTo>
                  <a:cubicBezTo>
                    <a:pt x="14324" y="38315"/>
                    <a:pt x="14574" y="38208"/>
                    <a:pt x="14705" y="38053"/>
                  </a:cubicBezTo>
                  <a:lnTo>
                    <a:pt x="14848" y="38053"/>
                  </a:lnTo>
                  <a:cubicBezTo>
                    <a:pt x="14979" y="38208"/>
                    <a:pt x="15229" y="38315"/>
                    <a:pt x="15538" y="38315"/>
                  </a:cubicBezTo>
                  <a:cubicBezTo>
                    <a:pt x="15836" y="38315"/>
                    <a:pt x="16098" y="38208"/>
                    <a:pt x="16217" y="38053"/>
                  </a:cubicBezTo>
                  <a:lnTo>
                    <a:pt x="16372" y="38053"/>
                  </a:lnTo>
                  <a:cubicBezTo>
                    <a:pt x="16491" y="38208"/>
                    <a:pt x="16753" y="38315"/>
                    <a:pt x="17050" y="38315"/>
                  </a:cubicBezTo>
                  <a:cubicBezTo>
                    <a:pt x="17360" y="38315"/>
                    <a:pt x="17610" y="38208"/>
                    <a:pt x="17741" y="38053"/>
                  </a:cubicBezTo>
                  <a:lnTo>
                    <a:pt x="17884" y="38053"/>
                  </a:lnTo>
                  <a:cubicBezTo>
                    <a:pt x="18015" y="38208"/>
                    <a:pt x="18265" y="38315"/>
                    <a:pt x="18574" y="38315"/>
                  </a:cubicBezTo>
                  <a:cubicBezTo>
                    <a:pt x="18872" y="38315"/>
                    <a:pt x="19134" y="38208"/>
                    <a:pt x="19253" y="38053"/>
                  </a:cubicBezTo>
                  <a:lnTo>
                    <a:pt x="19408" y="38053"/>
                  </a:lnTo>
                  <a:cubicBezTo>
                    <a:pt x="19527" y="38208"/>
                    <a:pt x="19789" y="38315"/>
                    <a:pt x="20087" y="38315"/>
                  </a:cubicBezTo>
                  <a:cubicBezTo>
                    <a:pt x="20396" y="38315"/>
                    <a:pt x="20646" y="38208"/>
                    <a:pt x="20777" y="38053"/>
                  </a:cubicBezTo>
                  <a:lnTo>
                    <a:pt x="20920" y="38053"/>
                  </a:lnTo>
                  <a:cubicBezTo>
                    <a:pt x="21051" y="38208"/>
                    <a:pt x="21301" y="38315"/>
                    <a:pt x="21611" y="38315"/>
                  </a:cubicBezTo>
                  <a:cubicBezTo>
                    <a:pt x="21908" y="38315"/>
                    <a:pt x="22170" y="38208"/>
                    <a:pt x="22289" y="38053"/>
                  </a:cubicBezTo>
                  <a:lnTo>
                    <a:pt x="22444" y="38053"/>
                  </a:lnTo>
                  <a:cubicBezTo>
                    <a:pt x="22563" y="38208"/>
                    <a:pt x="22825" y="38315"/>
                    <a:pt x="23123" y="38315"/>
                  </a:cubicBezTo>
                  <a:cubicBezTo>
                    <a:pt x="23432" y="38315"/>
                    <a:pt x="23682" y="38208"/>
                    <a:pt x="23813" y="38053"/>
                  </a:cubicBezTo>
                  <a:lnTo>
                    <a:pt x="23956" y="38053"/>
                  </a:lnTo>
                  <a:cubicBezTo>
                    <a:pt x="24087" y="38208"/>
                    <a:pt x="24337" y="38315"/>
                    <a:pt x="24647" y="38315"/>
                  </a:cubicBezTo>
                  <a:cubicBezTo>
                    <a:pt x="24944" y="38315"/>
                    <a:pt x="25206" y="38208"/>
                    <a:pt x="25325" y="38053"/>
                  </a:cubicBezTo>
                  <a:lnTo>
                    <a:pt x="25480" y="38053"/>
                  </a:lnTo>
                  <a:cubicBezTo>
                    <a:pt x="25599" y="38208"/>
                    <a:pt x="25861" y="38315"/>
                    <a:pt x="26159" y="38315"/>
                  </a:cubicBezTo>
                  <a:cubicBezTo>
                    <a:pt x="26468" y="38315"/>
                    <a:pt x="26718" y="38208"/>
                    <a:pt x="26849" y="38053"/>
                  </a:cubicBezTo>
                  <a:lnTo>
                    <a:pt x="26992" y="38053"/>
                  </a:lnTo>
                  <a:cubicBezTo>
                    <a:pt x="27123" y="38208"/>
                    <a:pt x="27373" y="38315"/>
                    <a:pt x="27683" y="38315"/>
                  </a:cubicBezTo>
                  <a:cubicBezTo>
                    <a:pt x="27980" y="38315"/>
                    <a:pt x="28242" y="38208"/>
                    <a:pt x="28361" y="38053"/>
                  </a:cubicBezTo>
                  <a:lnTo>
                    <a:pt x="28516" y="38053"/>
                  </a:lnTo>
                  <a:cubicBezTo>
                    <a:pt x="28635" y="38208"/>
                    <a:pt x="28897" y="38315"/>
                    <a:pt x="29195" y="38315"/>
                  </a:cubicBezTo>
                  <a:cubicBezTo>
                    <a:pt x="29504" y="38315"/>
                    <a:pt x="29754" y="38208"/>
                    <a:pt x="29885" y="38053"/>
                  </a:cubicBezTo>
                  <a:lnTo>
                    <a:pt x="30028" y="38053"/>
                  </a:lnTo>
                  <a:cubicBezTo>
                    <a:pt x="30159" y="38208"/>
                    <a:pt x="30409" y="38315"/>
                    <a:pt x="30719" y="38315"/>
                  </a:cubicBezTo>
                  <a:cubicBezTo>
                    <a:pt x="31016" y="38315"/>
                    <a:pt x="31278" y="38208"/>
                    <a:pt x="31397" y="38053"/>
                  </a:cubicBezTo>
                  <a:lnTo>
                    <a:pt x="31540" y="38053"/>
                  </a:lnTo>
                  <a:cubicBezTo>
                    <a:pt x="31588" y="38100"/>
                    <a:pt x="31647" y="38148"/>
                    <a:pt x="31731" y="38184"/>
                  </a:cubicBezTo>
                  <a:cubicBezTo>
                    <a:pt x="31802" y="38220"/>
                    <a:pt x="31886" y="38243"/>
                    <a:pt x="31981" y="38255"/>
                  </a:cubicBezTo>
                  <a:cubicBezTo>
                    <a:pt x="32064" y="38255"/>
                    <a:pt x="32159" y="38255"/>
                    <a:pt x="32267" y="38243"/>
                  </a:cubicBezTo>
                  <a:cubicBezTo>
                    <a:pt x="32612" y="38184"/>
                    <a:pt x="32850" y="37970"/>
                    <a:pt x="32898" y="37767"/>
                  </a:cubicBezTo>
                  <a:cubicBezTo>
                    <a:pt x="32910" y="37755"/>
                    <a:pt x="32933" y="37755"/>
                    <a:pt x="32957" y="37743"/>
                  </a:cubicBezTo>
                  <a:cubicBezTo>
                    <a:pt x="33029" y="37791"/>
                    <a:pt x="33124" y="37827"/>
                    <a:pt x="33231" y="37850"/>
                  </a:cubicBezTo>
                  <a:cubicBezTo>
                    <a:pt x="33386" y="37850"/>
                    <a:pt x="33576" y="37815"/>
                    <a:pt x="33755" y="37719"/>
                  </a:cubicBezTo>
                  <a:cubicBezTo>
                    <a:pt x="34088" y="37529"/>
                    <a:pt x="34243" y="37219"/>
                    <a:pt x="34184" y="37017"/>
                  </a:cubicBezTo>
                  <a:cubicBezTo>
                    <a:pt x="34184" y="37005"/>
                    <a:pt x="34195" y="37005"/>
                    <a:pt x="34195" y="36993"/>
                  </a:cubicBezTo>
                  <a:lnTo>
                    <a:pt x="34207" y="36993"/>
                  </a:lnTo>
                  <a:cubicBezTo>
                    <a:pt x="34258" y="37022"/>
                    <a:pt x="34321" y="37038"/>
                    <a:pt x="34393" y="37038"/>
                  </a:cubicBezTo>
                  <a:cubicBezTo>
                    <a:pt x="34439" y="37038"/>
                    <a:pt x="34489" y="37031"/>
                    <a:pt x="34541" y="37017"/>
                  </a:cubicBezTo>
                  <a:cubicBezTo>
                    <a:pt x="34612" y="37005"/>
                    <a:pt x="34684" y="36969"/>
                    <a:pt x="34767" y="36922"/>
                  </a:cubicBezTo>
                  <a:cubicBezTo>
                    <a:pt x="34838" y="36874"/>
                    <a:pt x="34910" y="36803"/>
                    <a:pt x="34981" y="36731"/>
                  </a:cubicBezTo>
                  <a:cubicBezTo>
                    <a:pt x="35255" y="36434"/>
                    <a:pt x="35291" y="36065"/>
                    <a:pt x="35136" y="35898"/>
                  </a:cubicBezTo>
                  <a:cubicBezTo>
                    <a:pt x="35136" y="35898"/>
                    <a:pt x="35136" y="35898"/>
                    <a:pt x="35136" y="35886"/>
                  </a:cubicBezTo>
                  <a:cubicBezTo>
                    <a:pt x="35168" y="35897"/>
                    <a:pt x="35202" y="35902"/>
                    <a:pt x="35238" y="35902"/>
                  </a:cubicBezTo>
                  <a:cubicBezTo>
                    <a:pt x="35321" y="35902"/>
                    <a:pt x="35410" y="35873"/>
                    <a:pt x="35493" y="35814"/>
                  </a:cubicBezTo>
                  <a:cubicBezTo>
                    <a:pt x="35624" y="35731"/>
                    <a:pt x="35743" y="35576"/>
                    <a:pt x="35827" y="35398"/>
                  </a:cubicBezTo>
                  <a:cubicBezTo>
                    <a:pt x="35967" y="35024"/>
                    <a:pt x="35878" y="34661"/>
                    <a:pt x="35683" y="34558"/>
                  </a:cubicBezTo>
                  <a:lnTo>
                    <a:pt x="35683" y="34558"/>
                  </a:lnTo>
                  <a:cubicBezTo>
                    <a:pt x="35683" y="34552"/>
                    <a:pt x="35684" y="34547"/>
                    <a:pt x="35684" y="34541"/>
                  </a:cubicBezTo>
                  <a:cubicBezTo>
                    <a:pt x="35696" y="34505"/>
                    <a:pt x="35696" y="34469"/>
                    <a:pt x="35708" y="34433"/>
                  </a:cubicBezTo>
                  <a:cubicBezTo>
                    <a:pt x="35708" y="34410"/>
                    <a:pt x="35719" y="34374"/>
                    <a:pt x="35719" y="34338"/>
                  </a:cubicBezTo>
                  <a:cubicBezTo>
                    <a:pt x="35731" y="34302"/>
                    <a:pt x="35731" y="34267"/>
                    <a:pt x="35743" y="34243"/>
                  </a:cubicBezTo>
                  <a:cubicBezTo>
                    <a:pt x="35743" y="34195"/>
                    <a:pt x="35743" y="34160"/>
                    <a:pt x="35755" y="34124"/>
                  </a:cubicBezTo>
                  <a:cubicBezTo>
                    <a:pt x="35755" y="34088"/>
                    <a:pt x="35755" y="34064"/>
                    <a:pt x="35767" y="34029"/>
                  </a:cubicBezTo>
                  <a:cubicBezTo>
                    <a:pt x="35767" y="33993"/>
                    <a:pt x="35767" y="33945"/>
                    <a:pt x="35779" y="33898"/>
                  </a:cubicBezTo>
                  <a:cubicBezTo>
                    <a:pt x="35779" y="33874"/>
                    <a:pt x="35779" y="33850"/>
                    <a:pt x="35779" y="33826"/>
                  </a:cubicBezTo>
                  <a:cubicBezTo>
                    <a:pt x="35779" y="33755"/>
                    <a:pt x="35779" y="33683"/>
                    <a:pt x="35779" y="33612"/>
                  </a:cubicBezTo>
                  <a:lnTo>
                    <a:pt x="35779" y="32933"/>
                  </a:lnTo>
                  <a:cubicBezTo>
                    <a:pt x="35779" y="32826"/>
                    <a:pt x="35779" y="32719"/>
                    <a:pt x="35767" y="32612"/>
                  </a:cubicBezTo>
                  <a:cubicBezTo>
                    <a:pt x="35767" y="32588"/>
                    <a:pt x="35767" y="32564"/>
                    <a:pt x="35767" y="32552"/>
                  </a:cubicBezTo>
                  <a:cubicBezTo>
                    <a:pt x="35755" y="32445"/>
                    <a:pt x="35743" y="32338"/>
                    <a:pt x="35731" y="32231"/>
                  </a:cubicBezTo>
                  <a:cubicBezTo>
                    <a:pt x="35708" y="32124"/>
                    <a:pt x="35696" y="32016"/>
                    <a:pt x="35672" y="31921"/>
                  </a:cubicBezTo>
                  <a:cubicBezTo>
                    <a:pt x="35660" y="31909"/>
                    <a:pt x="35660" y="31897"/>
                    <a:pt x="35660" y="31885"/>
                  </a:cubicBezTo>
                  <a:cubicBezTo>
                    <a:pt x="35640" y="31796"/>
                    <a:pt x="35612" y="31707"/>
                    <a:pt x="35589" y="31625"/>
                  </a:cubicBezTo>
                  <a:lnTo>
                    <a:pt x="35589" y="31625"/>
                  </a:lnTo>
                  <a:cubicBezTo>
                    <a:pt x="35593" y="31632"/>
                    <a:pt x="35597" y="31640"/>
                    <a:pt x="35600" y="31647"/>
                  </a:cubicBezTo>
                  <a:cubicBezTo>
                    <a:pt x="35696" y="31600"/>
                    <a:pt x="35767" y="31481"/>
                    <a:pt x="35779" y="31326"/>
                  </a:cubicBezTo>
                  <a:cubicBezTo>
                    <a:pt x="35791" y="31254"/>
                    <a:pt x="35791" y="31159"/>
                    <a:pt x="35779" y="31076"/>
                  </a:cubicBezTo>
                  <a:cubicBezTo>
                    <a:pt x="35755" y="30981"/>
                    <a:pt x="35719" y="30897"/>
                    <a:pt x="35684" y="30802"/>
                  </a:cubicBezTo>
                  <a:cubicBezTo>
                    <a:pt x="35600" y="30623"/>
                    <a:pt x="35446" y="30492"/>
                    <a:pt x="35327" y="30409"/>
                  </a:cubicBezTo>
                  <a:cubicBezTo>
                    <a:pt x="35243" y="30363"/>
                    <a:pt x="35159" y="30342"/>
                    <a:pt x="35084" y="30342"/>
                  </a:cubicBezTo>
                  <a:cubicBezTo>
                    <a:pt x="35042" y="30342"/>
                    <a:pt x="35004" y="30349"/>
                    <a:pt x="34969" y="30361"/>
                  </a:cubicBezTo>
                  <a:cubicBezTo>
                    <a:pt x="34957" y="30350"/>
                    <a:pt x="34957" y="30350"/>
                    <a:pt x="34957" y="30350"/>
                  </a:cubicBezTo>
                  <a:cubicBezTo>
                    <a:pt x="35017" y="30266"/>
                    <a:pt x="35041" y="30135"/>
                    <a:pt x="35017" y="29992"/>
                  </a:cubicBezTo>
                  <a:cubicBezTo>
                    <a:pt x="34969" y="29849"/>
                    <a:pt x="34886" y="29671"/>
                    <a:pt x="34743" y="29540"/>
                  </a:cubicBezTo>
                  <a:cubicBezTo>
                    <a:pt x="34557" y="29354"/>
                    <a:pt x="34339" y="29273"/>
                    <a:pt x="34162" y="29273"/>
                  </a:cubicBezTo>
                  <a:cubicBezTo>
                    <a:pt x="34078" y="29273"/>
                    <a:pt x="34003" y="29291"/>
                    <a:pt x="33945" y="29326"/>
                  </a:cubicBezTo>
                  <a:lnTo>
                    <a:pt x="33922" y="29314"/>
                  </a:lnTo>
                  <a:cubicBezTo>
                    <a:pt x="33933" y="29218"/>
                    <a:pt x="33910" y="29099"/>
                    <a:pt x="33838" y="28992"/>
                  </a:cubicBezTo>
                  <a:cubicBezTo>
                    <a:pt x="33767" y="28861"/>
                    <a:pt x="33624" y="28730"/>
                    <a:pt x="33433" y="28647"/>
                  </a:cubicBezTo>
                  <a:cubicBezTo>
                    <a:pt x="33301" y="28577"/>
                    <a:pt x="33163" y="28558"/>
                    <a:pt x="33037" y="28558"/>
                  </a:cubicBezTo>
                  <a:cubicBezTo>
                    <a:pt x="32993" y="28558"/>
                    <a:pt x="32950" y="28560"/>
                    <a:pt x="32910" y="28564"/>
                  </a:cubicBezTo>
                  <a:cubicBezTo>
                    <a:pt x="32802" y="28575"/>
                    <a:pt x="32719" y="28623"/>
                    <a:pt x="32660" y="28683"/>
                  </a:cubicBezTo>
                  <a:cubicBezTo>
                    <a:pt x="32636" y="28671"/>
                    <a:pt x="32600" y="28671"/>
                    <a:pt x="32576" y="28659"/>
                  </a:cubicBezTo>
                  <a:cubicBezTo>
                    <a:pt x="32540" y="28575"/>
                    <a:pt x="32493" y="28504"/>
                    <a:pt x="32409" y="28433"/>
                  </a:cubicBezTo>
                  <a:cubicBezTo>
                    <a:pt x="32290" y="28337"/>
                    <a:pt x="32112" y="28266"/>
                    <a:pt x="31909" y="28242"/>
                  </a:cubicBezTo>
                  <a:cubicBezTo>
                    <a:pt x="31879" y="28240"/>
                    <a:pt x="31850" y="28239"/>
                    <a:pt x="31821" y="28239"/>
                  </a:cubicBezTo>
                  <a:cubicBezTo>
                    <a:pt x="31542" y="28239"/>
                    <a:pt x="31326" y="28340"/>
                    <a:pt x="31207" y="28480"/>
                  </a:cubicBezTo>
                  <a:lnTo>
                    <a:pt x="31064" y="28480"/>
                  </a:lnTo>
                  <a:cubicBezTo>
                    <a:pt x="30933" y="28325"/>
                    <a:pt x="30683" y="28218"/>
                    <a:pt x="30374" y="28218"/>
                  </a:cubicBezTo>
                  <a:cubicBezTo>
                    <a:pt x="30076" y="28218"/>
                    <a:pt x="29814" y="28325"/>
                    <a:pt x="29695" y="28480"/>
                  </a:cubicBezTo>
                  <a:lnTo>
                    <a:pt x="29635" y="28480"/>
                  </a:lnTo>
                  <a:lnTo>
                    <a:pt x="29635" y="21444"/>
                  </a:lnTo>
                  <a:cubicBezTo>
                    <a:pt x="29635" y="18741"/>
                    <a:pt x="27445" y="16550"/>
                    <a:pt x="24742" y="16550"/>
                  </a:cubicBezTo>
                  <a:lnTo>
                    <a:pt x="20872" y="16550"/>
                  </a:lnTo>
                  <a:cubicBezTo>
                    <a:pt x="20860" y="16514"/>
                    <a:pt x="20860" y="16467"/>
                    <a:pt x="20860" y="16431"/>
                  </a:cubicBezTo>
                  <a:cubicBezTo>
                    <a:pt x="20860" y="16062"/>
                    <a:pt x="21206" y="16062"/>
                    <a:pt x="21206" y="15693"/>
                  </a:cubicBezTo>
                  <a:cubicBezTo>
                    <a:pt x="21206" y="15324"/>
                    <a:pt x="20860" y="15324"/>
                    <a:pt x="20860" y="14955"/>
                  </a:cubicBezTo>
                  <a:cubicBezTo>
                    <a:pt x="20860" y="14586"/>
                    <a:pt x="21206" y="14586"/>
                    <a:pt x="21206" y="14217"/>
                  </a:cubicBezTo>
                  <a:cubicBezTo>
                    <a:pt x="21206" y="13859"/>
                    <a:pt x="20884" y="13847"/>
                    <a:pt x="20860" y="13514"/>
                  </a:cubicBezTo>
                  <a:cubicBezTo>
                    <a:pt x="28349" y="13145"/>
                    <a:pt x="31159" y="11335"/>
                    <a:pt x="31278" y="9145"/>
                  </a:cubicBezTo>
                  <a:lnTo>
                    <a:pt x="33517" y="9145"/>
                  </a:lnTo>
                  <a:cubicBezTo>
                    <a:pt x="33588" y="9692"/>
                    <a:pt x="34053" y="10121"/>
                    <a:pt x="34624" y="10121"/>
                  </a:cubicBezTo>
                  <a:cubicBezTo>
                    <a:pt x="35243" y="10121"/>
                    <a:pt x="35743" y="9621"/>
                    <a:pt x="35743" y="9002"/>
                  </a:cubicBezTo>
                  <a:cubicBezTo>
                    <a:pt x="35743" y="8383"/>
                    <a:pt x="35243" y="7882"/>
                    <a:pt x="34624" y="7882"/>
                  </a:cubicBezTo>
                  <a:cubicBezTo>
                    <a:pt x="34053" y="7882"/>
                    <a:pt x="33588" y="8299"/>
                    <a:pt x="33517" y="8847"/>
                  </a:cubicBezTo>
                  <a:lnTo>
                    <a:pt x="31278" y="8847"/>
                  </a:lnTo>
                  <a:cubicBezTo>
                    <a:pt x="31147" y="6418"/>
                    <a:pt x="27695" y="4465"/>
                    <a:pt x="18170" y="4418"/>
                  </a:cubicBezTo>
                  <a:lnTo>
                    <a:pt x="18170" y="2227"/>
                  </a:lnTo>
                  <a:cubicBezTo>
                    <a:pt x="18717" y="2156"/>
                    <a:pt x="19134" y="1691"/>
                    <a:pt x="19134" y="1120"/>
                  </a:cubicBezTo>
                  <a:cubicBezTo>
                    <a:pt x="19134" y="501"/>
                    <a:pt x="18634" y="1"/>
                    <a:pt x="18015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04775" dir="2580000" algn="bl" rotWithShape="0">
                <a:schemeClr val="accent5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51" name="Google Shape;4351;p60"/>
            <p:cNvGrpSpPr/>
            <p:nvPr/>
          </p:nvGrpSpPr>
          <p:grpSpPr>
            <a:xfrm>
              <a:off x="6724338" y="3793613"/>
              <a:ext cx="909050" cy="957900"/>
              <a:chOff x="6730150" y="2805850"/>
              <a:chExt cx="909050" cy="957900"/>
            </a:xfrm>
          </p:grpSpPr>
          <p:sp>
            <p:nvSpPr>
              <p:cNvPr id="4352" name="Google Shape;4352;p60"/>
              <p:cNvSpPr/>
              <p:nvPr/>
            </p:nvSpPr>
            <p:spPr>
              <a:xfrm>
                <a:off x="7100725" y="2990700"/>
                <a:ext cx="167300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11431" extrusionOk="0">
                    <a:moveTo>
                      <a:pt x="1131" y="1"/>
                    </a:moveTo>
                    <a:cubicBezTo>
                      <a:pt x="929" y="1"/>
                      <a:pt x="929" y="382"/>
                      <a:pt x="727" y="382"/>
                    </a:cubicBezTo>
                    <a:cubicBezTo>
                      <a:pt x="557" y="382"/>
                      <a:pt x="354" y="55"/>
                      <a:pt x="236" y="55"/>
                    </a:cubicBezTo>
                    <a:cubicBezTo>
                      <a:pt x="214" y="55"/>
                      <a:pt x="194" y="67"/>
                      <a:pt x="179" y="96"/>
                    </a:cubicBezTo>
                    <a:cubicBezTo>
                      <a:pt x="0" y="417"/>
                      <a:pt x="500" y="560"/>
                      <a:pt x="500" y="929"/>
                    </a:cubicBezTo>
                    <a:cubicBezTo>
                      <a:pt x="500" y="1298"/>
                      <a:pt x="155" y="1298"/>
                      <a:pt x="155" y="1668"/>
                    </a:cubicBezTo>
                    <a:cubicBezTo>
                      <a:pt x="155" y="2037"/>
                      <a:pt x="500" y="2037"/>
                      <a:pt x="500" y="2406"/>
                    </a:cubicBezTo>
                    <a:cubicBezTo>
                      <a:pt x="500" y="2775"/>
                      <a:pt x="155" y="2775"/>
                      <a:pt x="155" y="3144"/>
                    </a:cubicBezTo>
                    <a:cubicBezTo>
                      <a:pt x="155" y="3513"/>
                      <a:pt x="500" y="3513"/>
                      <a:pt x="500" y="3882"/>
                    </a:cubicBezTo>
                    <a:cubicBezTo>
                      <a:pt x="500" y="4251"/>
                      <a:pt x="155" y="4251"/>
                      <a:pt x="155" y="4620"/>
                    </a:cubicBezTo>
                    <a:cubicBezTo>
                      <a:pt x="155" y="4989"/>
                      <a:pt x="500" y="4989"/>
                      <a:pt x="500" y="5347"/>
                    </a:cubicBezTo>
                    <a:cubicBezTo>
                      <a:pt x="500" y="5716"/>
                      <a:pt x="155" y="5716"/>
                      <a:pt x="155" y="6085"/>
                    </a:cubicBezTo>
                    <a:cubicBezTo>
                      <a:pt x="155" y="6454"/>
                      <a:pt x="500" y="6454"/>
                      <a:pt x="500" y="6823"/>
                    </a:cubicBezTo>
                    <a:cubicBezTo>
                      <a:pt x="500" y="7192"/>
                      <a:pt x="155" y="7192"/>
                      <a:pt x="155" y="7561"/>
                    </a:cubicBezTo>
                    <a:cubicBezTo>
                      <a:pt x="155" y="7930"/>
                      <a:pt x="500" y="7930"/>
                      <a:pt x="500" y="8299"/>
                    </a:cubicBezTo>
                    <a:cubicBezTo>
                      <a:pt x="500" y="8668"/>
                      <a:pt x="155" y="8668"/>
                      <a:pt x="155" y="9038"/>
                    </a:cubicBezTo>
                    <a:cubicBezTo>
                      <a:pt x="155" y="9407"/>
                      <a:pt x="500" y="9407"/>
                      <a:pt x="500" y="9776"/>
                    </a:cubicBezTo>
                    <a:cubicBezTo>
                      <a:pt x="500" y="10145"/>
                      <a:pt x="155" y="10145"/>
                      <a:pt x="155" y="10502"/>
                    </a:cubicBezTo>
                    <a:cubicBezTo>
                      <a:pt x="155" y="10871"/>
                      <a:pt x="298" y="10835"/>
                      <a:pt x="477" y="11145"/>
                    </a:cubicBezTo>
                    <a:cubicBezTo>
                      <a:pt x="584" y="11335"/>
                      <a:pt x="524" y="11431"/>
                      <a:pt x="727" y="11431"/>
                    </a:cubicBezTo>
                    <a:cubicBezTo>
                      <a:pt x="929" y="11431"/>
                      <a:pt x="929" y="11062"/>
                      <a:pt x="1131" y="11062"/>
                    </a:cubicBezTo>
                    <a:cubicBezTo>
                      <a:pt x="1334" y="11062"/>
                      <a:pt x="1334" y="11431"/>
                      <a:pt x="1536" y="11431"/>
                    </a:cubicBezTo>
                    <a:cubicBezTo>
                      <a:pt x="1739" y="11431"/>
                      <a:pt x="1739" y="11062"/>
                      <a:pt x="1941" y="11062"/>
                    </a:cubicBezTo>
                    <a:cubicBezTo>
                      <a:pt x="2143" y="11062"/>
                      <a:pt x="2143" y="11431"/>
                      <a:pt x="2346" y="11431"/>
                    </a:cubicBezTo>
                    <a:cubicBezTo>
                      <a:pt x="2548" y="11431"/>
                      <a:pt x="2548" y="11062"/>
                      <a:pt x="2751" y="11062"/>
                    </a:cubicBezTo>
                    <a:cubicBezTo>
                      <a:pt x="2953" y="11062"/>
                      <a:pt x="2953" y="11431"/>
                      <a:pt x="3155" y="11431"/>
                    </a:cubicBezTo>
                    <a:cubicBezTo>
                      <a:pt x="3358" y="11431"/>
                      <a:pt x="3358" y="11062"/>
                      <a:pt x="3560" y="11062"/>
                    </a:cubicBezTo>
                    <a:cubicBezTo>
                      <a:pt x="3763" y="11062"/>
                      <a:pt x="3763" y="11431"/>
                      <a:pt x="3953" y="11431"/>
                    </a:cubicBezTo>
                    <a:cubicBezTo>
                      <a:pt x="4156" y="11431"/>
                      <a:pt x="4156" y="11062"/>
                      <a:pt x="4358" y="11062"/>
                    </a:cubicBezTo>
                    <a:cubicBezTo>
                      <a:pt x="4560" y="11062"/>
                      <a:pt x="4560" y="11431"/>
                      <a:pt x="4763" y="11431"/>
                    </a:cubicBezTo>
                    <a:cubicBezTo>
                      <a:pt x="4965" y="11431"/>
                      <a:pt x="4965" y="11062"/>
                      <a:pt x="5168" y="11062"/>
                    </a:cubicBezTo>
                    <a:cubicBezTo>
                      <a:pt x="5370" y="11062"/>
                      <a:pt x="5370" y="11431"/>
                      <a:pt x="5572" y="11431"/>
                    </a:cubicBezTo>
                    <a:cubicBezTo>
                      <a:pt x="5763" y="11431"/>
                      <a:pt x="5763" y="11062"/>
                      <a:pt x="5965" y="11062"/>
                    </a:cubicBezTo>
                    <a:cubicBezTo>
                      <a:pt x="6133" y="11062"/>
                      <a:pt x="6334" y="11381"/>
                      <a:pt x="6459" y="11381"/>
                    </a:cubicBezTo>
                    <a:cubicBezTo>
                      <a:pt x="6484" y="11381"/>
                      <a:pt x="6507" y="11368"/>
                      <a:pt x="6525" y="11335"/>
                    </a:cubicBezTo>
                    <a:cubicBezTo>
                      <a:pt x="6692" y="11014"/>
                      <a:pt x="6311" y="10978"/>
                      <a:pt x="6203" y="10550"/>
                    </a:cubicBezTo>
                    <a:cubicBezTo>
                      <a:pt x="6108" y="10192"/>
                      <a:pt x="6549" y="10133"/>
                      <a:pt x="6549" y="9764"/>
                    </a:cubicBezTo>
                    <a:cubicBezTo>
                      <a:pt x="6549" y="9395"/>
                      <a:pt x="6192" y="9395"/>
                      <a:pt x="6192" y="9026"/>
                    </a:cubicBezTo>
                    <a:cubicBezTo>
                      <a:pt x="6192" y="8657"/>
                      <a:pt x="6549" y="8657"/>
                      <a:pt x="6549" y="8287"/>
                    </a:cubicBezTo>
                    <a:cubicBezTo>
                      <a:pt x="6549" y="7918"/>
                      <a:pt x="6192" y="7918"/>
                      <a:pt x="6192" y="7549"/>
                    </a:cubicBezTo>
                    <a:cubicBezTo>
                      <a:pt x="6192" y="7180"/>
                      <a:pt x="6549" y="7180"/>
                      <a:pt x="6549" y="6823"/>
                    </a:cubicBezTo>
                    <a:cubicBezTo>
                      <a:pt x="6549" y="6454"/>
                      <a:pt x="6192" y="6454"/>
                      <a:pt x="6192" y="6085"/>
                    </a:cubicBezTo>
                    <a:cubicBezTo>
                      <a:pt x="6192" y="5716"/>
                      <a:pt x="6549" y="5716"/>
                      <a:pt x="6549" y="5347"/>
                    </a:cubicBezTo>
                    <a:cubicBezTo>
                      <a:pt x="6549" y="4978"/>
                      <a:pt x="6192" y="4978"/>
                      <a:pt x="6192" y="4608"/>
                    </a:cubicBezTo>
                    <a:cubicBezTo>
                      <a:pt x="6192" y="4239"/>
                      <a:pt x="6549" y="4239"/>
                      <a:pt x="6549" y="3870"/>
                    </a:cubicBezTo>
                    <a:cubicBezTo>
                      <a:pt x="6549" y="3501"/>
                      <a:pt x="6192" y="3501"/>
                      <a:pt x="6192" y="3132"/>
                    </a:cubicBezTo>
                    <a:cubicBezTo>
                      <a:pt x="6192" y="2763"/>
                      <a:pt x="6549" y="2763"/>
                      <a:pt x="6549" y="2394"/>
                    </a:cubicBezTo>
                    <a:cubicBezTo>
                      <a:pt x="6549" y="2025"/>
                      <a:pt x="6192" y="2025"/>
                      <a:pt x="6192" y="1668"/>
                    </a:cubicBezTo>
                    <a:cubicBezTo>
                      <a:pt x="6192" y="1298"/>
                      <a:pt x="6549" y="1298"/>
                      <a:pt x="6549" y="929"/>
                    </a:cubicBezTo>
                    <a:cubicBezTo>
                      <a:pt x="6549" y="560"/>
                      <a:pt x="6394" y="608"/>
                      <a:pt x="6215" y="286"/>
                    </a:cubicBezTo>
                    <a:cubicBezTo>
                      <a:pt x="6120" y="96"/>
                      <a:pt x="6168" y="1"/>
                      <a:pt x="5965" y="1"/>
                    </a:cubicBezTo>
                    <a:cubicBezTo>
                      <a:pt x="5763" y="1"/>
                      <a:pt x="5763" y="382"/>
                      <a:pt x="5561" y="382"/>
                    </a:cubicBezTo>
                    <a:cubicBezTo>
                      <a:pt x="5358" y="382"/>
                      <a:pt x="5358" y="1"/>
                      <a:pt x="5156" y="1"/>
                    </a:cubicBezTo>
                    <a:cubicBezTo>
                      <a:pt x="4953" y="1"/>
                      <a:pt x="4953" y="382"/>
                      <a:pt x="4751" y="382"/>
                    </a:cubicBezTo>
                    <a:cubicBezTo>
                      <a:pt x="4548" y="382"/>
                      <a:pt x="4548" y="1"/>
                      <a:pt x="4346" y="1"/>
                    </a:cubicBezTo>
                    <a:cubicBezTo>
                      <a:pt x="4144" y="1"/>
                      <a:pt x="4144" y="382"/>
                      <a:pt x="3941" y="382"/>
                    </a:cubicBezTo>
                    <a:cubicBezTo>
                      <a:pt x="3739" y="382"/>
                      <a:pt x="3739" y="1"/>
                      <a:pt x="3548" y="1"/>
                    </a:cubicBezTo>
                    <a:cubicBezTo>
                      <a:pt x="3346" y="1"/>
                      <a:pt x="3346" y="382"/>
                      <a:pt x="3144" y="382"/>
                    </a:cubicBezTo>
                    <a:cubicBezTo>
                      <a:pt x="2941" y="382"/>
                      <a:pt x="2941" y="1"/>
                      <a:pt x="2739" y="1"/>
                    </a:cubicBezTo>
                    <a:cubicBezTo>
                      <a:pt x="2536" y="1"/>
                      <a:pt x="2536" y="382"/>
                      <a:pt x="2334" y="382"/>
                    </a:cubicBezTo>
                    <a:cubicBezTo>
                      <a:pt x="2132" y="382"/>
                      <a:pt x="2132" y="1"/>
                      <a:pt x="1929" y="1"/>
                    </a:cubicBezTo>
                    <a:cubicBezTo>
                      <a:pt x="1727" y="1"/>
                      <a:pt x="1727" y="382"/>
                      <a:pt x="1536" y="382"/>
                    </a:cubicBezTo>
                    <a:cubicBezTo>
                      <a:pt x="1334" y="382"/>
                      <a:pt x="1334" y="1"/>
                      <a:pt x="11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60"/>
              <p:cNvSpPr/>
              <p:nvPr/>
            </p:nvSpPr>
            <p:spPr>
              <a:xfrm>
                <a:off x="6894150" y="3219600"/>
                <a:ext cx="580750" cy="301850"/>
              </a:xfrm>
              <a:custGeom>
                <a:avLst/>
                <a:gdLst/>
                <a:ahLst/>
                <a:cxnLst/>
                <a:rect l="l" t="t" r="r" b="b"/>
                <a:pathLst>
                  <a:path w="23230" h="12074" extrusionOk="0">
                    <a:moveTo>
                      <a:pt x="4894" y="1"/>
                    </a:moveTo>
                    <a:cubicBezTo>
                      <a:pt x="2191" y="1"/>
                      <a:pt x="0" y="2191"/>
                      <a:pt x="0" y="4882"/>
                    </a:cubicBezTo>
                    <a:lnTo>
                      <a:pt x="0" y="12073"/>
                    </a:lnTo>
                    <a:lnTo>
                      <a:pt x="23229" y="12073"/>
                    </a:lnTo>
                    <a:lnTo>
                      <a:pt x="23229" y="4882"/>
                    </a:lnTo>
                    <a:cubicBezTo>
                      <a:pt x="23229" y="2179"/>
                      <a:pt x="21051" y="1"/>
                      <a:pt x="183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60"/>
              <p:cNvSpPr/>
              <p:nvPr/>
            </p:nvSpPr>
            <p:spPr>
              <a:xfrm>
                <a:off x="6734600" y="3511300"/>
                <a:ext cx="899250" cy="252450"/>
              </a:xfrm>
              <a:custGeom>
                <a:avLst/>
                <a:gdLst/>
                <a:ahLst/>
                <a:cxnLst/>
                <a:rect l="l" t="t" r="r" b="b"/>
                <a:pathLst>
                  <a:path w="35970" h="10098" extrusionOk="0">
                    <a:moveTo>
                      <a:pt x="4549" y="1"/>
                    </a:moveTo>
                    <a:cubicBezTo>
                      <a:pt x="4346" y="13"/>
                      <a:pt x="4168" y="60"/>
                      <a:pt x="4037" y="144"/>
                    </a:cubicBezTo>
                    <a:cubicBezTo>
                      <a:pt x="3953" y="203"/>
                      <a:pt x="3906" y="275"/>
                      <a:pt x="3870" y="334"/>
                    </a:cubicBezTo>
                    <a:cubicBezTo>
                      <a:pt x="3834" y="346"/>
                      <a:pt x="3799" y="358"/>
                      <a:pt x="3763" y="358"/>
                    </a:cubicBezTo>
                    <a:cubicBezTo>
                      <a:pt x="3670" y="265"/>
                      <a:pt x="3513" y="208"/>
                      <a:pt x="3326" y="208"/>
                    </a:cubicBezTo>
                    <a:cubicBezTo>
                      <a:pt x="3225" y="208"/>
                      <a:pt x="3114" y="225"/>
                      <a:pt x="3001" y="263"/>
                    </a:cubicBezTo>
                    <a:cubicBezTo>
                      <a:pt x="2906" y="298"/>
                      <a:pt x="2822" y="346"/>
                      <a:pt x="2739" y="394"/>
                    </a:cubicBezTo>
                    <a:cubicBezTo>
                      <a:pt x="2668" y="453"/>
                      <a:pt x="2608" y="513"/>
                      <a:pt x="2560" y="572"/>
                    </a:cubicBezTo>
                    <a:cubicBezTo>
                      <a:pt x="2489" y="679"/>
                      <a:pt x="2453" y="775"/>
                      <a:pt x="2453" y="870"/>
                    </a:cubicBezTo>
                    <a:cubicBezTo>
                      <a:pt x="2441" y="882"/>
                      <a:pt x="2429" y="882"/>
                      <a:pt x="2418" y="894"/>
                    </a:cubicBezTo>
                    <a:cubicBezTo>
                      <a:pt x="2354" y="848"/>
                      <a:pt x="2265" y="824"/>
                      <a:pt x="2163" y="824"/>
                    </a:cubicBezTo>
                    <a:cubicBezTo>
                      <a:pt x="1997" y="824"/>
                      <a:pt x="1797" y="889"/>
                      <a:pt x="1620" y="1037"/>
                    </a:cubicBezTo>
                    <a:cubicBezTo>
                      <a:pt x="1465" y="1156"/>
                      <a:pt x="1358" y="1322"/>
                      <a:pt x="1310" y="1465"/>
                    </a:cubicBezTo>
                    <a:cubicBezTo>
                      <a:pt x="1263" y="1596"/>
                      <a:pt x="1275" y="1727"/>
                      <a:pt x="1334" y="1810"/>
                    </a:cubicBezTo>
                    <a:cubicBezTo>
                      <a:pt x="1322" y="1822"/>
                      <a:pt x="1322" y="1822"/>
                      <a:pt x="1310" y="1834"/>
                    </a:cubicBezTo>
                    <a:cubicBezTo>
                      <a:pt x="1269" y="1815"/>
                      <a:pt x="1222" y="1805"/>
                      <a:pt x="1172" y="1805"/>
                    </a:cubicBezTo>
                    <a:cubicBezTo>
                      <a:pt x="977" y="1805"/>
                      <a:pt x="733" y="1950"/>
                      <a:pt x="572" y="2215"/>
                    </a:cubicBezTo>
                    <a:cubicBezTo>
                      <a:pt x="524" y="2299"/>
                      <a:pt x="477" y="2382"/>
                      <a:pt x="453" y="2465"/>
                    </a:cubicBezTo>
                    <a:cubicBezTo>
                      <a:pt x="429" y="2561"/>
                      <a:pt x="417" y="2644"/>
                      <a:pt x="417" y="2715"/>
                    </a:cubicBezTo>
                    <a:cubicBezTo>
                      <a:pt x="429" y="2870"/>
                      <a:pt x="477" y="3001"/>
                      <a:pt x="572" y="3061"/>
                    </a:cubicBezTo>
                    <a:cubicBezTo>
                      <a:pt x="572" y="3061"/>
                      <a:pt x="574" y="3059"/>
                      <a:pt x="576" y="3055"/>
                    </a:cubicBezTo>
                    <a:lnTo>
                      <a:pt x="576" y="3055"/>
                    </a:lnTo>
                    <a:cubicBezTo>
                      <a:pt x="367" y="3574"/>
                      <a:pt x="263" y="4127"/>
                      <a:pt x="263" y="4704"/>
                    </a:cubicBezTo>
                    <a:lnTo>
                      <a:pt x="263" y="5382"/>
                    </a:lnTo>
                    <a:cubicBezTo>
                      <a:pt x="263" y="5833"/>
                      <a:pt x="327" y="6266"/>
                      <a:pt x="448" y="6680"/>
                    </a:cubicBezTo>
                    <a:lnTo>
                      <a:pt x="448" y="6680"/>
                    </a:lnTo>
                    <a:cubicBezTo>
                      <a:pt x="376" y="6441"/>
                      <a:pt x="315" y="6205"/>
                      <a:pt x="286" y="5954"/>
                    </a:cubicBezTo>
                    <a:cubicBezTo>
                      <a:pt x="179" y="5990"/>
                      <a:pt x="96" y="6097"/>
                      <a:pt x="48" y="6251"/>
                    </a:cubicBezTo>
                    <a:cubicBezTo>
                      <a:pt x="1" y="6394"/>
                      <a:pt x="13" y="6585"/>
                      <a:pt x="60" y="6775"/>
                    </a:cubicBezTo>
                    <a:cubicBezTo>
                      <a:pt x="132" y="6966"/>
                      <a:pt x="227" y="7133"/>
                      <a:pt x="358" y="7228"/>
                    </a:cubicBezTo>
                    <a:cubicBezTo>
                      <a:pt x="453" y="7304"/>
                      <a:pt x="548" y="7342"/>
                      <a:pt x="644" y="7342"/>
                    </a:cubicBezTo>
                    <a:cubicBezTo>
                      <a:pt x="667" y="7342"/>
                      <a:pt x="691" y="7340"/>
                      <a:pt x="715" y="7335"/>
                    </a:cubicBezTo>
                    <a:lnTo>
                      <a:pt x="715" y="7335"/>
                    </a:lnTo>
                    <a:cubicBezTo>
                      <a:pt x="632" y="7418"/>
                      <a:pt x="572" y="7537"/>
                      <a:pt x="584" y="7692"/>
                    </a:cubicBezTo>
                    <a:cubicBezTo>
                      <a:pt x="596" y="7847"/>
                      <a:pt x="655" y="8025"/>
                      <a:pt x="775" y="8192"/>
                    </a:cubicBezTo>
                    <a:cubicBezTo>
                      <a:pt x="894" y="8359"/>
                      <a:pt x="1048" y="8466"/>
                      <a:pt x="1203" y="8514"/>
                    </a:cubicBezTo>
                    <a:cubicBezTo>
                      <a:pt x="1263" y="8537"/>
                      <a:pt x="1325" y="8549"/>
                      <a:pt x="1385" y="8549"/>
                    </a:cubicBezTo>
                    <a:cubicBezTo>
                      <a:pt x="1444" y="8549"/>
                      <a:pt x="1501" y="8537"/>
                      <a:pt x="1548" y="8514"/>
                    </a:cubicBezTo>
                    <a:cubicBezTo>
                      <a:pt x="1548" y="8514"/>
                      <a:pt x="1560" y="8526"/>
                      <a:pt x="1560" y="8526"/>
                    </a:cubicBezTo>
                    <a:cubicBezTo>
                      <a:pt x="1525" y="8621"/>
                      <a:pt x="1525" y="8740"/>
                      <a:pt x="1572" y="8871"/>
                    </a:cubicBezTo>
                    <a:cubicBezTo>
                      <a:pt x="1620" y="9026"/>
                      <a:pt x="1751" y="9157"/>
                      <a:pt x="1918" y="9288"/>
                    </a:cubicBezTo>
                    <a:cubicBezTo>
                      <a:pt x="2084" y="9383"/>
                      <a:pt x="2263" y="9454"/>
                      <a:pt x="2418" y="9454"/>
                    </a:cubicBezTo>
                    <a:cubicBezTo>
                      <a:pt x="2537" y="9442"/>
                      <a:pt x="2644" y="9419"/>
                      <a:pt x="2715" y="9359"/>
                    </a:cubicBezTo>
                    <a:cubicBezTo>
                      <a:pt x="2727" y="9371"/>
                      <a:pt x="2751" y="9383"/>
                      <a:pt x="2763" y="9383"/>
                    </a:cubicBezTo>
                    <a:cubicBezTo>
                      <a:pt x="2775" y="9478"/>
                      <a:pt x="2810" y="9573"/>
                      <a:pt x="2894" y="9669"/>
                    </a:cubicBezTo>
                    <a:cubicBezTo>
                      <a:pt x="3001" y="9776"/>
                      <a:pt x="3156" y="9883"/>
                      <a:pt x="3358" y="9930"/>
                    </a:cubicBezTo>
                    <a:cubicBezTo>
                      <a:pt x="3436" y="9950"/>
                      <a:pt x="3514" y="9969"/>
                      <a:pt x="3585" y="9969"/>
                    </a:cubicBezTo>
                    <a:cubicBezTo>
                      <a:pt x="3601" y="9969"/>
                      <a:pt x="3617" y="9968"/>
                      <a:pt x="3632" y="9966"/>
                    </a:cubicBezTo>
                    <a:cubicBezTo>
                      <a:pt x="3727" y="9966"/>
                      <a:pt x="3811" y="9942"/>
                      <a:pt x="3882" y="9919"/>
                    </a:cubicBezTo>
                    <a:cubicBezTo>
                      <a:pt x="3977" y="9895"/>
                      <a:pt x="4049" y="9847"/>
                      <a:pt x="4096" y="9788"/>
                    </a:cubicBezTo>
                    <a:cubicBezTo>
                      <a:pt x="4144" y="9800"/>
                      <a:pt x="4180" y="9800"/>
                      <a:pt x="4215" y="9811"/>
                    </a:cubicBezTo>
                    <a:cubicBezTo>
                      <a:pt x="4334" y="9966"/>
                      <a:pt x="4596" y="10097"/>
                      <a:pt x="4906" y="10097"/>
                    </a:cubicBezTo>
                    <a:cubicBezTo>
                      <a:pt x="5216" y="10097"/>
                      <a:pt x="5466" y="9990"/>
                      <a:pt x="5597" y="9835"/>
                    </a:cubicBezTo>
                    <a:lnTo>
                      <a:pt x="5739" y="9835"/>
                    </a:lnTo>
                    <a:cubicBezTo>
                      <a:pt x="5870" y="9990"/>
                      <a:pt x="6120" y="10097"/>
                      <a:pt x="6430" y="10097"/>
                    </a:cubicBezTo>
                    <a:cubicBezTo>
                      <a:pt x="6728" y="10097"/>
                      <a:pt x="6990" y="9990"/>
                      <a:pt x="7109" y="9835"/>
                    </a:cubicBezTo>
                    <a:lnTo>
                      <a:pt x="7263" y="9835"/>
                    </a:lnTo>
                    <a:cubicBezTo>
                      <a:pt x="7382" y="9990"/>
                      <a:pt x="7644" y="10097"/>
                      <a:pt x="7942" y="10097"/>
                    </a:cubicBezTo>
                    <a:cubicBezTo>
                      <a:pt x="8252" y="10097"/>
                      <a:pt x="8502" y="9990"/>
                      <a:pt x="8633" y="9835"/>
                    </a:cubicBezTo>
                    <a:lnTo>
                      <a:pt x="8776" y="9835"/>
                    </a:lnTo>
                    <a:cubicBezTo>
                      <a:pt x="8906" y="9990"/>
                      <a:pt x="9157" y="10097"/>
                      <a:pt x="9466" y="10097"/>
                    </a:cubicBezTo>
                    <a:cubicBezTo>
                      <a:pt x="9764" y="10097"/>
                      <a:pt x="10026" y="9990"/>
                      <a:pt x="10145" y="9835"/>
                    </a:cubicBezTo>
                    <a:lnTo>
                      <a:pt x="10300" y="9835"/>
                    </a:lnTo>
                    <a:cubicBezTo>
                      <a:pt x="10419" y="9990"/>
                      <a:pt x="10681" y="10097"/>
                      <a:pt x="10978" y="10097"/>
                    </a:cubicBezTo>
                    <a:cubicBezTo>
                      <a:pt x="11288" y="10097"/>
                      <a:pt x="11538" y="9990"/>
                      <a:pt x="11669" y="9835"/>
                    </a:cubicBezTo>
                    <a:lnTo>
                      <a:pt x="11812" y="9835"/>
                    </a:lnTo>
                    <a:cubicBezTo>
                      <a:pt x="11943" y="9990"/>
                      <a:pt x="12193" y="10097"/>
                      <a:pt x="12502" y="10097"/>
                    </a:cubicBezTo>
                    <a:cubicBezTo>
                      <a:pt x="12800" y="10097"/>
                      <a:pt x="13062" y="9990"/>
                      <a:pt x="13181" y="9835"/>
                    </a:cubicBezTo>
                    <a:lnTo>
                      <a:pt x="13336" y="9835"/>
                    </a:lnTo>
                    <a:cubicBezTo>
                      <a:pt x="13455" y="9990"/>
                      <a:pt x="13717" y="10097"/>
                      <a:pt x="14014" y="10097"/>
                    </a:cubicBezTo>
                    <a:cubicBezTo>
                      <a:pt x="14324" y="10097"/>
                      <a:pt x="14574" y="9990"/>
                      <a:pt x="14705" y="9835"/>
                    </a:cubicBezTo>
                    <a:lnTo>
                      <a:pt x="14848" y="9835"/>
                    </a:lnTo>
                    <a:cubicBezTo>
                      <a:pt x="14979" y="9990"/>
                      <a:pt x="15229" y="10097"/>
                      <a:pt x="15538" y="10097"/>
                    </a:cubicBezTo>
                    <a:cubicBezTo>
                      <a:pt x="15836" y="10097"/>
                      <a:pt x="16098" y="9990"/>
                      <a:pt x="16217" y="9835"/>
                    </a:cubicBezTo>
                    <a:lnTo>
                      <a:pt x="16372" y="9835"/>
                    </a:lnTo>
                    <a:cubicBezTo>
                      <a:pt x="16491" y="9990"/>
                      <a:pt x="16753" y="10097"/>
                      <a:pt x="17050" y="10097"/>
                    </a:cubicBezTo>
                    <a:cubicBezTo>
                      <a:pt x="17360" y="10097"/>
                      <a:pt x="17610" y="9990"/>
                      <a:pt x="17741" y="9835"/>
                    </a:cubicBezTo>
                    <a:lnTo>
                      <a:pt x="17884" y="9835"/>
                    </a:lnTo>
                    <a:cubicBezTo>
                      <a:pt x="18015" y="9990"/>
                      <a:pt x="18265" y="10097"/>
                      <a:pt x="18574" y="10097"/>
                    </a:cubicBezTo>
                    <a:cubicBezTo>
                      <a:pt x="18872" y="10097"/>
                      <a:pt x="19134" y="9990"/>
                      <a:pt x="19253" y="9835"/>
                    </a:cubicBezTo>
                    <a:lnTo>
                      <a:pt x="19408" y="9835"/>
                    </a:lnTo>
                    <a:cubicBezTo>
                      <a:pt x="19527" y="9990"/>
                      <a:pt x="19789" y="10097"/>
                      <a:pt x="20086" y="10097"/>
                    </a:cubicBezTo>
                    <a:cubicBezTo>
                      <a:pt x="20396" y="10097"/>
                      <a:pt x="20646" y="9990"/>
                      <a:pt x="20777" y="9835"/>
                    </a:cubicBezTo>
                    <a:lnTo>
                      <a:pt x="20920" y="9835"/>
                    </a:lnTo>
                    <a:cubicBezTo>
                      <a:pt x="21051" y="9990"/>
                      <a:pt x="21301" y="10097"/>
                      <a:pt x="21610" y="10097"/>
                    </a:cubicBezTo>
                    <a:cubicBezTo>
                      <a:pt x="21908" y="10097"/>
                      <a:pt x="22170" y="9990"/>
                      <a:pt x="22289" y="9835"/>
                    </a:cubicBezTo>
                    <a:lnTo>
                      <a:pt x="22444" y="9835"/>
                    </a:lnTo>
                    <a:cubicBezTo>
                      <a:pt x="22563" y="9990"/>
                      <a:pt x="22825" y="10097"/>
                      <a:pt x="23123" y="10097"/>
                    </a:cubicBezTo>
                    <a:cubicBezTo>
                      <a:pt x="23432" y="10097"/>
                      <a:pt x="23682" y="9990"/>
                      <a:pt x="23813" y="9835"/>
                    </a:cubicBezTo>
                    <a:lnTo>
                      <a:pt x="23956" y="9835"/>
                    </a:lnTo>
                    <a:cubicBezTo>
                      <a:pt x="24087" y="9990"/>
                      <a:pt x="24337" y="10097"/>
                      <a:pt x="24647" y="10097"/>
                    </a:cubicBezTo>
                    <a:cubicBezTo>
                      <a:pt x="24944" y="10097"/>
                      <a:pt x="25206" y="9990"/>
                      <a:pt x="25325" y="9835"/>
                    </a:cubicBezTo>
                    <a:lnTo>
                      <a:pt x="25480" y="9835"/>
                    </a:lnTo>
                    <a:cubicBezTo>
                      <a:pt x="25599" y="9990"/>
                      <a:pt x="25861" y="10097"/>
                      <a:pt x="26159" y="10097"/>
                    </a:cubicBezTo>
                    <a:cubicBezTo>
                      <a:pt x="26468" y="10097"/>
                      <a:pt x="26718" y="9990"/>
                      <a:pt x="26849" y="9835"/>
                    </a:cubicBezTo>
                    <a:lnTo>
                      <a:pt x="26992" y="9835"/>
                    </a:lnTo>
                    <a:cubicBezTo>
                      <a:pt x="27123" y="9990"/>
                      <a:pt x="27373" y="10097"/>
                      <a:pt x="27683" y="10097"/>
                    </a:cubicBezTo>
                    <a:cubicBezTo>
                      <a:pt x="27980" y="10097"/>
                      <a:pt x="28242" y="9990"/>
                      <a:pt x="28361" y="9835"/>
                    </a:cubicBezTo>
                    <a:lnTo>
                      <a:pt x="28516" y="9835"/>
                    </a:lnTo>
                    <a:cubicBezTo>
                      <a:pt x="28635" y="9990"/>
                      <a:pt x="28897" y="10097"/>
                      <a:pt x="29195" y="10097"/>
                    </a:cubicBezTo>
                    <a:cubicBezTo>
                      <a:pt x="29504" y="10097"/>
                      <a:pt x="29754" y="9990"/>
                      <a:pt x="29885" y="9835"/>
                    </a:cubicBezTo>
                    <a:lnTo>
                      <a:pt x="30028" y="9835"/>
                    </a:lnTo>
                    <a:cubicBezTo>
                      <a:pt x="30159" y="9990"/>
                      <a:pt x="30409" y="10097"/>
                      <a:pt x="30719" y="10097"/>
                    </a:cubicBezTo>
                    <a:cubicBezTo>
                      <a:pt x="31016" y="10097"/>
                      <a:pt x="31278" y="9990"/>
                      <a:pt x="31409" y="9835"/>
                    </a:cubicBezTo>
                    <a:cubicBezTo>
                      <a:pt x="31457" y="9835"/>
                      <a:pt x="31505" y="9835"/>
                      <a:pt x="31552" y="9823"/>
                    </a:cubicBezTo>
                    <a:cubicBezTo>
                      <a:pt x="31588" y="9883"/>
                      <a:pt x="31659" y="9930"/>
                      <a:pt x="31731" y="9966"/>
                    </a:cubicBezTo>
                    <a:cubicBezTo>
                      <a:pt x="31802" y="10002"/>
                      <a:pt x="31886" y="10026"/>
                      <a:pt x="31981" y="10038"/>
                    </a:cubicBezTo>
                    <a:cubicBezTo>
                      <a:pt x="32064" y="10038"/>
                      <a:pt x="32159" y="10038"/>
                      <a:pt x="32267" y="10026"/>
                    </a:cubicBezTo>
                    <a:cubicBezTo>
                      <a:pt x="32612" y="9966"/>
                      <a:pt x="32850" y="9752"/>
                      <a:pt x="32898" y="9549"/>
                    </a:cubicBezTo>
                    <a:lnTo>
                      <a:pt x="32957" y="9514"/>
                    </a:lnTo>
                    <a:cubicBezTo>
                      <a:pt x="33029" y="9573"/>
                      <a:pt x="33124" y="9609"/>
                      <a:pt x="33231" y="9621"/>
                    </a:cubicBezTo>
                    <a:cubicBezTo>
                      <a:pt x="33250" y="9622"/>
                      <a:pt x="33270" y="9623"/>
                      <a:pt x="33290" y="9623"/>
                    </a:cubicBezTo>
                    <a:cubicBezTo>
                      <a:pt x="33432" y="9623"/>
                      <a:pt x="33598" y="9585"/>
                      <a:pt x="33755" y="9502"/>
                    </a:cubicBezTo>
                    <a:cubicBezTo>
                      <a:pt x="34088" y="9311"/>
                      <a:pt x="34243" y="9002"/>
                      <a:pt x="34183" y="8799"/>
                    </a:cubicBezTo>
                    <a:cubicBezTo>
                      <a:pt x="34183" y="8787"/>
                      <a:pt x="34195" y="8776"/>
                      <a:pt x="34207" y="8776"/>
                    </a:cubicBezTo>
                    <a:cubicBezTo>
                      <a:pt x="34258" y="8804"/>
                      <a:pt x="34321" y="8820"/>
                      <a:pt x="34393" y="8820"/>
                    </a:cubicBezTo>
                    <a:cubicBezTo>
                      <a:pt x="34439" y="8820"/>
                      <a:pt x="34489" y="8813"/>
                      <a:pt x="34541" y="8799"/>
                    </a:cubicBezTo>
                    <a:cubicBezTo>
                      <a:pt x="34612" y="8776"/>
                      <a:pt x="34684" y="8740"/>
                      <a:pt x="34767" y="8704"/>
                    </a:cubicBezTo>
                    <a:cubicBezTo>
                      <a:pt x="34838" y="8657"/>
                      <a:pt x="34910" y="8585"/>
                      <a:pt x="34981" y="8514"/>
                    </a:cubicBezTo>
                    <a:cubicBezTo>
                      <a:pt x="35255" y="8216"/>
                      <a:pt x="35291" y="7847"/>
                      <a:pt x="35136" y="7680"/>
                    </a:cubicBezTo>
                    <a:cubicBezTo>
                      <a:pt x="35136" y="7680"/>
                      <a:pt x="35136" y="7680"/>
                      <a:pt x="35136" y="7668"/>
                    </a:cubicBezTo>
                    <a:cubicBezTo>
                      <a:pt x="35168" y="7679"/>
                      <a:pt x="35202" y="7684"/>
                      <a:pt x="35238" y="7684"/>
                    </a:cubicBezTo>
                    <a:cubicBezTo>
                      <a:pt x="35321" y="7684"/>
                      <a:pt x="35410" y="7655"/>
                      <a:pt x="35493" y="7597"/>
                    </a:cubicBezTo>
                    <a:cubicBezTo>
                      <a:pt x="35624" y="7502"/>
                      <a:pt x="35743" y="7359"/>
                      <a:pt x="35827" y="7168"/>
                    </a:cubicBezTo>
                    <a:cubicBezTo>
                      <a:pt x="35969" y="6787"/>
                      <a:pt x="35874" y="6418"/>
                      <a:pt x="35672" y="6335"/>
                    </a:cubicBezTo>
                    <a:cubicBezTo>
                      <a:pt x="35636" y="6525"/>
                      <a:pt x="35576" y="6704"/>
                      <a:pt x="35505" y="6882"/>
                    </a:cubicBezTo>
                    <a:cubicBezTo>
                      <a:pt x="35672" y="6430"/>
                      <a:pt x="35767" y="5918"/>
                      <a:pt x="35767" y="5394"/>
                    </a:cubicBezTo>
                    <a:lnTo>
                      <a:pt x="35767" y="4716"/>
                    </a:lnTo>
                    <a:cubicBezTo>
                      <a:pt x="35767" y="4239"/>
                      <a:pt x="35696" y="3775"/>
                      <a:pt x="35553" y="3346"/>
                    </a:cubicBezTo>
                    <a:lnTo>
                      <a:pt x="35553" y="3346"/>
                    </a:lnTo>
                    <a:cubicBezTo>
                      <a:pt x="35565" y="3370"/>
                      <a:pt x="35576" y="3406"/>
                      <a:pt x="35588" y="3430"/>
                    </a:cubicBezTo>
                    <a:cubicBezTo>
                      <a:pt x="35684" y="3370"/>
                      <a:pt x="35743" y="3263"/>
                      <a:pt x="35767" y="3108"/>
                    </a:cubicBezTo>
                    <a:cubicBezTo>
                      <a:pt x="35779" y="3025"/>
                      <a:pt x="35779" y="2942"/>
                      <a:pt x="35755" y="2846"/>
                    </a:cubicBezTo>
                    <a:cubicBezTo>
                      <a:pt x="35743" y="2763"/>
                      <a:pt x="35707" y="2668"/>
                      <a:pt x="35660" y="2584"/>
                    </a:cubicBezTo>
                    <a:cubicBezTo>
                      <a:pt x="35576" y="2394"/>
                      <a:pt x="35434" y="2263"/>
                      <a:pt x="35303" y="2191"/>
                    </a:cubicBezTo>
                    <a:cubicBezTo>
                      <a:pt x="35225" y="2137"/>
                      <a:pt x="35142" y="2113"/>
                      <a:pt x="35063" y="2113"/>
                    </a:cubicBezTo>
                    <a:cubicBezTo>
                      <a:pt x="35022" y="2113"/>
                      <a:pt x="34982" y="2120"/>
                      <a:pt x="34945" y="2132"/>
                    </a:cubicBezTo>
                    <a:lnTo>
                      <a:pt x="34945" y="2120"/>
                    </a:lnTo>
                    <a:cubicBezTo>
                      <a:pt x="35005" y="2037"/>
                      <a:pt x="35029" y="1906"/>
                      <a:pt x="35005" y="1763"/>
                    </a:cubicBezTo>
                    <a:cubicBezTo>
                      <a:pt x="34957" y="1620"/>
                      <a:pt x="34874" y="1453"/>
                      <a:pt x="34731" y="1310"/>
                    </a:cubicBezTo>
                    <a:cubicBezTo>
                      <a:pt x="34547" y="1134"/>
                      <a:pt x="34329" y="1055"/>
                      <a:pt x="34153" y="1055"/>
                    </a:cubicBezTo>
                    <a:cubicBezTo>
                      <a:pt x="34067" y="1055"/>
                      <a:pt x="33992" y="1073"/>
                      <a:pt x="33933" y="1108"/>
                    </a:cubicBezTo>
                    <a:lnTo>
                      <a:pt x="33898" y="1084"/>
                    </a:lnTo>
                    <a:cubicBezTo>
                      <a:pt x="33922" y="989"/>
                      <a:pt x="33898" y="882"/>
                      <a:pt x="33826" y="775"/>
                    </a:cubicBezTo>
                    <a:cubicBezTo>
                      <a:pt x="33755" y="632"/>
                      <a:pt x="33600" y="513"/>
                      <a:pt x="33421" y="429"/>
                    </a:cubicBezTo>
                    <a:cubicBezTo>
                      <a:pt x="33293" y="361"/>
                      <a:pt x="33152" y="335"/>
                      <a:pt x="33030" y="335"/>
                    </a:cubicBezTo>
                    <a:cubicBezTo>
                      <a:pt x="32983" y="335"/>
                      <a:pt x="32938" y="339"/>
                      <a:pt x="32898" y="346"/>
                    </a:cubicBezTo>
                    <a:cubicBezTo>
                      <a:pt x="32790" y="358"/>
                      <a:pt x="32707" y="405"/>
                      <a:pt x="32648" y="453"/>
                    </a:cubicBezTo>
                    <a:cubicBezTo>
                      <a:pt x="32612" y="453"/>
                      <a:pt x="32588" y="441"/>
                      <a:pt x="32552" y="429"/>
                    </a:cubicBezTo>
                    <a:cubicBezTo>
                      <a:pt x="32528" y="358"/>
                      <a:pt x="32481" y="275"/>
                      <a:pt x="32398" y="203"/>
                    </a:cubicBezTo>
                    <a:cubicBezTo>
                      <a:pt x="32278" y="120"/>
                      <a:pt x="32100" y="36"/>
                      <a:pt x="31897" y="25"/>
                    </a:cubicBezTo>
                    <a:cubicBezTo>
                      <a:pt x="31867" y="22"/>
                      <a:pt x="31838" y="21"/>
                      <a:pt x="31809" y="21"/>
                    </a:cubicBezTo>
                    <a:cubicBezTo>
                      <a:pt x="31528" y="21"/>
                      <a:pt x="31303" y="122"/>
                      <a:pt x="31195" y="263"/>
                    </a:cubicBezTo>
                    <a:lnTo>
                      <a:pt x="31052" y="263"/>
                    </a:lnTo>
                    <a:cubicBezTo>
                      <a:pt x="30921" y="108"/>
                      <a:pt x="30659" y="1"/>
                      <a:pt x="30362" y="1"/>
                    </a:cubicBezTo>
                    <a:cubicBezTo>
                      <a:pt x="30064" y="1"/>
                      <a:pt x="29802" y="108"/>
                      <a:pt x="29671" y="263"/>
                    </a:cubicBezTo>
                    <a:lnTo>
                      <a:pt x="29528" y="263"/>
                    </a:lnTo>
                    <a:cubicBezTo>
                      <a:pt x="29409" y="108"/>
                      <a:pt x="29147" y="1"/>
                      <a:pt x="28838" y="1"/>
                    </a:cubicBezTo>
                    <a:cubicBezTo>
                      <a:pt x="28540" y="1"/>
                      <a:pt x="28278" y="108"/>
                      <a:pt x="28159" y="263"/>
                    </a:cubicBezTo>
                    <a:lnTo>
                      <a:pt x="28016" y="263"/>
                    </a:lnTo>
                    <a:cubicBezTo>
                      <a:pt x="27885" y="108"/>
                      <a:pt x="27623" y="1"/>
                      <a:pt x="27325" y="1"/>
                    </a:cubicBezTo>
                    <a:cubicBezTo>
                      <a:pt x="27028" y="1"/>
                      <a:pt x="26766" y="108"/>
                      <a:pt x="26635" y="263"/>
                    </a:cubicBezTo>
                    <a:lnTo>
                      <a:pt x="26492" y="263"/>
                    </a:lnTo>
                    <a:cubicBezTo>
                      <a:pt x="26373" y="108"/>
                      <a:pt x="26111" y="1"/>
                      <a:pt x="25801" y="1"/>
                    </a:cubicBezTo>
                    <a:cubicBezTo>
                      <a:pt x="25504" y="1"/>
                      <a:pt x="25242" y="108"/>
                      <a:pt x="25123" y="263"/>
                    </a:cubicBezTo>
                    <a:lnTo>
                      <a:pt x="24980" y="263"/>
                    </a:lnTo>
                    <a:cubicBezTo>
                      <a:pt x="24849" y="108"/>
                      <a:pt x="24587" y="1"/>
                      <a:pt x="24289" y="1"/>
                    </a:cubicBezTo>
                    <a:cubicBezTo>
                      <a:pt x="23992" y="1"/>
                      <a:pt x="23730" y="108"/>
                      <a:pt x="23599" y="263"/>
                    </a:cubicBezTo>
                    <a:lnTo>
                      <a:pt x="23456" y="263"/>
                    </a:lnTo>
                    <a:cubicBezTo>
                      <a:pt x="23337" y="108"/>
                      <a:pt x="23075" y="1"/>
                      <a:pt x="22765" y="1"/>
                    </a:cubicBezTo>
                    <a:cubicBezTo>
                      <a:pt x="22468" y="1"/>
                      <a:pt x="22206" y="108"/>
                      <a:pt x="22087" y="263"/>
                    </a:cubicBezTo>
                    <a:lnTo>
                      <a:pt x="21944" y="263"/>
                    </a:lnTo>
                    <a:cubicBezTo>
                      <a:pt x="21813" y="108"/>
                      <a:pt x="21551" y="1"/>
                      <a:pt x="21253" y="1"/>
                    </a:cubicBezTo>
                    <a:cubicBezTo>
                      <a:pt x="20956" y="1"/>
                      <a:pt x="20694" y="108"/>
                      <a:pt x="20563" y="263"/>
                    </a:cubicBezTo>
                    <a:lnTo>
                      <a:pt x="20420" y="263"/>
                    </a:lnTo>
                    <a:cubicBezTo>
                      <a:pt x="20301" y="108"/>
                      <a:pt x="20039" y="1"/>
                      <a:pt x="19729" y="1"/>
                    </a:cubicBezTo>
                    <a:cubicBezTo>
                      <a:pt x="19432" y="1"/>
                      <a:pt x="19170" y="108"/>
                      <a:pt x="19051" y="263"/>
                    </a:cubicBezTo>
                    <a:lnTo>
                      <a:pt x="18908" y="263"/>
                    </a:lnTo>
                    <a:cubicBezTo>
                      <a:pt x="18777" y="108"/>
                      <a:pt x="18515" y="1"/>
                      <a:pt x="18217" y="1"/>
                    </a:cubicBezTo>
                    <a:cubicBezTo>
                      <a:pt x="17920" y="1"/>
                      <a:pt x="17658" y="108"/>
                      <a:pt x="17527" y="263"/>
                    </a:cubicBezTo>
                    <a:lnTo>
                      <a:pt x="17384" y="263"/>
                    </a:lnTo>
                    <a:cubicBezTo>
                      <a:pt x="17265" y="108"/>
                      <a:pt x="17003" y="1"/>
                      <a:pt x="16693" y="1"/>
                    </a:cubicBezTo>
                    <a:cubicBezTo>
                      <a:pt x="16396" y="1"/>
                      <a:pt x="16134" y="108"/>
                      <a:pt x="16015" y="263"/>
                    </a:cubicBezTo>
                    <a:lnTo>
                      <a:pt x="15872" y="263"/>
                    </a:lnTo>
                    <a:cubicBezTo>
                      <a:pt x="15741" y="108"/>
                      <a:pt x="15479" y="1"/>
                      <a:pt x="15181" y="1"/>
                    </a:cubicBezTo>
                    <a:cubicBezTo>
                      <a:pt x="14883" y="1"/>
                      <a:pt x="14621" y="108"/>
                      <a:pt x="14491" y="263"/>
                    </a:cubicBezTo>
                    <a:lnTo>
                      <a:pt x="14348" y="263"/>
                    </a:lnTo>
                    <a:cubicBezTo>
                      <a:pt x="14229" y="108"/>
                      <a:pt x="13967" y="1"/>
                      <a:pt x="13657" y="1"/>
                    </a:cubicBezTo>
                    <a:cubicBezTo>
                      <a:pt x="13359" y="1"/>
                      <a:pt x="13097" y="108"/>
                      <a:pt x="12978" y="263"/>
                    </a:cubicBezTo>
                    <a:lnTo>
                      <a:pt x="12836" y="263"/>
                    </a:lnTo>
                    <a:cubicBezTo>
                      <a:pt x="12705" y="108"/>
                      <a:pt x="12443" y="1"/>
                      <a:pt x="12145" y="1"/>
                    </a:cubicBezTo>
                    <a:cubicBezTo>
                      <a:pt x="11847" y="1"/>
                      <a:pt x="11585" y="108"/>
                      <a:pt x="11454" y="263"/>
                    </a:cubicBezTo>
                    <a:lnTo>
                      <a:pt x="11312" y="263"/>
                    </a:lnTo>
                    <a:cubicBezTo>
                      <a:pt x="11192" y="108"/>
                      <a:pt x="10931" y="1"/>
                      <a:pt x="10621" y="1"/>
                    </a:cubicBezTo>
                    <a:cubicBezTo>
                      <a:pt x="10323" y="1"/>
                      <a:pt x="10061" y="108"/>
                      <a:pt x="9942" y="263"/>
                    </a:cubicBezTo>
                    <a:lnTo>
                      <a:pt x="9799" y="263"/>
                    </a:lnTo>
                    <a:cubicBezTo>
                      <a:pt x="9668" y="108"/>
                      <a:pt x="9407" y="1"/>
                      <a:pt x="9109" y="1"/>
                    </a:cubicBezTo>
                    <a:cubicBezTo>
                      <a:pt x="8811" y="1"/>
                      <a:pt x="8549" y="108"/>
                      <a:pt x="8418" y="263"/>
                    </a:cubicBezTo>
                    <a:lnTo>
                      <a:pt x="8275" y="263"/>
                    </a:lnTo>
                    <a:cubicBezTo>
                      <a:pt x="8156" y="108"/>
                      <a:pt x="7894" y="1"/>
                      <a:pt x="7585" y="1"/>
                    </a:cubicBezTo>
                    <a:cubicBezTo>
                      <a:pt x="7287" y="1"/>
                      <a:pt x="7025" y="108"/>
                      <a:pt x="6906" y="263"/>
                    </a:cubicBezTo>
                    <a:lnTo>
                      <a:pt x="6763" y="263"/>
                    </a:lnTo>
                    <a:cubicBezTo>
                      <a:pt x="6632" y="108"/>
                      <a:pt x="6370" y="1"/>
                      <a:pt x="6073" y="1"/>
                    </a:cubicBezTo>
                    <a:cubicBezTo>
                      <a:pt x="5775" y="1"/>
                      <a:pt x="5513" y="108"/>
                      <a:pt x="5382" y="263"/>
                    </a:cubicBezTo>
                    <a:lnTo>
                      <a:pt x="5239" y="263"/>
                    </a:lnTo>
                    <a:cubicBezTo>
                      <a:pt x="5120" y="108"/>
                      <a:pt x="4858" y="1"/>
                      <a:pt x="45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60"/>
              <p:cNvSpPr/>
              <p:nvPr/>
            </p:nvSpPr>
            <p:spPr>
              <a:xfrm>
                <a:off x="6730150" y="3623225"/>
                <a:ext cx="11325" cy="369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1477" extrusionOk="0">
                    <a:moveTo>
                      <a:pt x="417" y="0"/>
                    </a:moveTo>
                    <a:cubicBezTo>
                      <a:pt x="310" y="24"/>
                      <a:pt x="202" y="108"/>
                      <a:pt x="119" y="250"/>
                    </a:cubicBezTo>
                    <a:cubicBezTo>
                      <a:pt x="48" y="381"/>
                      <a:pt x="12" y="560"/>
                      <a:pt x="12" y="751"/>
                    </a:cubicBezTo>
                    <a:cubicBezTo>
                      <a:pt x="0" y="941"/>
                      <a:pt x="60" y="1132"/>
                      <a:pt x="143" y="1262"/>
                    </a:cubicBezTo>
                    <a:cubicBezTo>
                      <a:pt x="214" y="1393"/>
                      <a:pt x="333" y="1465"/>
                      <a:pt x="452" y="1477"/>
                    </a:cubicBezTo>
                    <a:cubicBezTo>
                      <a:pt x="429" y="1358"/>
                      <a:pt x="429" y="1239"/>
                      <a:pt x="417" y="1120"/>
                    </a:cubicBezTo>
                    <a:cubicBezTo>
                      <a:pt x="405" y="1001"/>
                      <a:pt x="405" y="881"/>
                      <a:pt x="405" y="751"/>
                    </a:cubicBezTo>
                    <a:cubicBezTo>
                      <a:pt x="405" y="500"/>
                      <a:pt x="405" y="239"/>
                      <a:pt x="4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60"/>
              <p:cNvSpPr/>
              <p:nvPr/>
            </p:nvSpPr>
            <p:spPr>
              <a:xfrm>
                <a:off x="6732225" y="3587725"/>
                <a:ext cx="16100" cy="3552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421" extrusionOk="0">
                    <a:moveTo>
                      <a:pt x="602" y="0"/>
                    </a:moveTo>
                    <a:cubicBezTo>
                      <a:pt x="392" y="0"/>
                      <a:pt x="126" y="243"/>
                      <a:pt x="48" y="611"/>
                    </a:cubicBezTo>
                    <a:cubicBezTo>
                      <a:pt x="0" y="813"/>
                      <a:pt x="24" y="1004"/>
                      <a:pt x="72" y="1147"/>
                    </a:cubicBezTo>
                    <a:cubicBezTo>
                      <a:pt x="131" y="1289"/>
                      <a:pt x="227" y="1385"/>
                      <a:pt x="334" y="1420"/>
                    </a:cubicBezTo>
                    <a:cubicBezTo>
                      <a:pt x="358" y="932"/>
                      <a:pt x="453" y="456"/>
                      <a:pt x="643" y="4"/>
                    </a:cubicBezTo>
                    <a:cubicBezTo>
                      <a:pt x="630" y="1"/>
                      <a:pt x="616" y="0"/>
                      <a:pt x="6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60"/>
              <p:cNvSpPr/>
              <p:nvPr/>
            </p:nvSpPr>
            <p:spPr>
              <a:xfrm>
                <a:off x="7624300" y="3597000"/>
                <a:ext cx="14900" cy="3607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1443" extrusionOk="0">
                    <a:moveTo>
                      <a:pt x="28" y="0"/>
                    </a:moveTo>
                    <a:cubicBezTo>
                      <a:pt x="18" y="0"/>
                      <a:pt x="9" y="1"/>
                      <a:pt x="0" y="2"/>
                    </a:cubicBezTo>
                    <a:cubicBezTo>
                      <a:pt x="143" y="466"/>
                      <a:pt x="191" y="942"/>
                      <a:pt x="191" y="1442"/>
                    </a:cubicBezTo>
                    <a:cubicBezTo>
                      <a:pt x="417" y="1395"/>
                      <a:pt x="596" y="1073"/>
                      <a:pt x="536" y="657"/>
                    </a:cubicBezTo>
                    <a:cubicBezTo>
                      <a:pt x="512" y="454"/>
                      <a:pt x="441" y="287"/>
                      <a:pt x="334" y="168"/>
                    </a:cubicBezTo>
                    <a:cubicBezTo>
                      <a:pt x="236" y="59"/>
                      <a:pt x="127" y="0"/>
                      <a:pt x="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60"/>
              <p:cNvSpPr/>
              <p:nvPr/>
            </p:nvSpPr>
            <p:spPr>
              <a:xfrm>
                <a:off x="7626375" y="3633050"/>
                <a:ext cx="12525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465" extrusionOk="0">
                    <a:moveTo>
                      <a:pt x="108" y="0"/>
                    </a:moveTo>
                    <a:cubicBezTo>
                      <a:pt x="108" y="512"/>
                      <a:pt x="108" y="989"/>
                      <a:pt x="1" y="1465"/>
                    </a:cubicBezTo>
                    <a:cubicBezTo>
                      <a:pt x="120" y="1465"/>
                      <a:pt x="239" y="1405"/>
                      <a:pt x="322" y="1274"/>
                    </a:cubicBezTo>
                    <a:cubicBezTo>
                      <a:pt x="417" y="1155"/>
                      <a:pt x="489" y="977"/>
                      <a:pt x="489" y="774"/>
                    </a:cubicBezTo>
                    <a:cubicBezTo>
                      <a:pt x="501" y="572"/>
                      <a:pt x="465" y="393"/>
                      <a:pt x="394" y="250"/>
                    </a:cubicBezTo>
                    <a:cubicBezTo>
                      <a:pt x="322" y="119"/>
                      <a:pt x="215" y="24"/>
                      <a:pt x="1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60"/>
              <p:cNvSpPr/>
              <p:nvPr/>
            </p:nvSpPr>
            <p:spPr>
              <a:xfrm>
                <a:off x="6740550" y="3517850"/>
                <a:ext cx="888225" cy="239350"/>
              </a:xfrm>
              <a:custGeom>
                <a:avLst/>
                <a:gdLst/>
                <a:ahLst/>
                <a:cxnLst/>
                <a:rect l="l" t="t" r="r" b="b"/>
                <a:pathLst>
                  <a:path w="35529" h="9574" extrusionOk="0">
                    <a:moveTo>
                      <a:pt x="4454" y="1"/>
                    </a:moveTo>
                    <a:cubicBezTo>
                      <a:pt x="1989" y="1"/>
                      <a:pt x="1" y="1989"/>
                      <a:pt x="1" y="4454"/>
                    </a:cubicBezTo>
                    <a:lnTo>
                      <a:pt x="1" y="5132"/>
                    </a:lnTo>
                    <a:cubicBezTo>
                      <a:pt x="1" y="7585"/>
                      <a:pt x="1989" y="9573"/>
                      <a:pt x="4454" y="9573"/>
                    </a:cubicBezTo>
                    <a:lnTo>
                      <a:pt x="31088" y="9573"/>
                    </a:lnTo>
                    <a:cubicBezTo>
                      <a:pt x="33541" y="9573"/>
                      <a:pt x="35529" y="7585"/>
                      <a:pt x="35529" y="5132"/>
                    </a:cubicBezTo>
                    <a:lnTo>
                      <a:pt x="35529" y="4454"/>
                    </a:lnTo>
                    <a:cubicBezTo>
                      <a:pt x="35529" y="1989"/>
                      <a:pt x="33541" y="1"/>
                      <a:pt x="310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60"/>
              <p:cNvSpPr/>
              <p:nvPr/>
            </p:nvSpPr>
            <p:spPr>
              <a:xfrm>
                <a:off x="6747400" y="3527675"/>
                <a:ext cx="219100" cy="219700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8788" extrusionOk="0">
                    <a:moveTo>
                      <a:pt x="4489" y="1"/>
                    </a:moveTo>
                    <a:lnTo>
                      <a:pt x="4394" y="131"/>
                    </a:lnTo>
                    <a:lnTo>
                      <a:pt x="4049" y="155"/>
                    </a:lnTo>
                    <a:lnTo>
                      <a:pt x="4013" y="155"/>
                    </a:lnTo>
                    <a:cubicBezTo>
                      <a:pt x="3977" y="155"/>
                      <a:pt x="3953" y="155"/>
                      <a:pt x="3918" y="167"/>
                    </a:cubicBezTo>
                    <a:cubicBezTo>
                      <a:pt x="3846" y="179"/>
                      <a:pt x="3775" y="191"/>
                      <a:pt x="3703" y="191"/>
                    </a:cubicBezTo>
                    <a:lnTo>
                      <a:pt x="3584" y="84"/>
                    </a:lnTo>
                    <a:cubicBezTo>
                      <a:pt x="3406" y="108"/>
                      <a:pt x="3239" y="167"/>
                      <a:pt x="3060" y="215"/>
                    </a:cubicBezTo>
                    <a:lnTo>
                      <a:pt x="3013" y="370"/>
                    </a:lnTo>
                    <a:cubicBezTo>
                      <a:pt x="2941" y="393"/>
                      <a:pt x="2870" y="417"/>
                      <a:pt x="2787" y="453"/>
                    </a:cubicBezTo>
                    <a:lnTo>
                      <a:pt x="2715" y="477"/>
                    </a:lnTo>
                    <a:cubicBezTo>
                      <a:pt x="2703" y="489"/>
                      <a:pt x="2691" y="489"/>
                      <a:pt x="2691" y="489"/>
                    </a:cubicBezTo>
                    <a:lnTo>
                      <a:pt x="2370" y="643"/>
                    </a:lnTo>
                    <a:lnTo>
                      <a:pt x="2227" y="572"/>
                    </a:lnTo>
                    <a:cubicBezTo>
                      <a:pt x="2072" y="667"/>
                      <a:pt x="1917" y="763"/>
                      <a:pt x="1775" y="870"/>
                    </a:cubicBezTo>
                    <a:lnTo>
                      <a:pt x="1787" y="1036"/>
                    </a:lnTo>
                    <a:cubicBezTo>
                      <a:pt x="1775" y="1036"/>
                      <a:pt x="1763" y="1048"/>
                      <a:pt x="1763" y="1048"/>
                    </a:cubicBezTo>
                    <a:cubicBezTo>
                      <a:pt x="1691" y="1108"/>
                      <a:pt x="1620" y="1167"/>
                      <a:pt x="1560" y="1227"/>
                    </a:cubicBezTo>
                    <a:cubicBezTo>
                      <a:pt x="1548" y="1239"/>
                      <a:pt x="1525" y="1251"/>
                      <a:pt x="1513" y="1263"/>
                    </a:cubicBezTo>
                    <a:lnTo>
                      <a:pt x="1489" y="1286"/>
                    </a:lnTo>
                    <a:cubicBezTo>
                      <a:pt x="1417" y="1346"/>
                      <a:pt x="1358" y="1417"/>
                      <a:pt x="1298" y="1477"/>
                    </a:cubicBezTo>
                    <a:cubicBezTo>
                      <a:pt x="1286" y="1489"/>
                      <a:pt x="1275" y="1501"/>
                      <a:pt x="1263" y="1513"/>
                    </a:cubicBezTo>
                    <a:lnTo>
                      <a:pt x="1108" y="1489"/>
                    </a:lnTo>
                    <a:cubicBezTo>
                      <a:pt x="977" y="1620"/>
                      <a:pt x="882" y="1775"/>
                      <a:pt x="774" y="1917"/>
                    </a:cubicBezTo>
                    <a:cubicBezTo>
                      <a:pt x="786" y="1965"/>
                      <a:pt x="810" y="2013"/>
                      <a:pt x="834" y="2060"/>
                    </a:cubicBezTo>
                    <a:lnTo>
                      <a:pt x="655" y="2370"/>
                    </a:lnTo>
                    <a:lnTo>
                      <a:pt x="501" y="2679"/>
                    </a:lnTo>
                    <a:cubicBezTo>
                      <a:pt x="441" y="2691"/>
                      <a:pt x="393" y="2703"/>
                      <a:pt x="334" y="2715"/>
                    </a:cubicBezTo>
                    <a:cubicBezTo>
                      <a:pt x="286" y="2882"/>
                      <a:pt x="203" y="3049"/>
                      <a:pt x="167" y="3227"/>
                    </a:cubicBezTo>
                    <a:lnTo>
                      <a:pt x="274" y="3346"/>
                    </a:lnTo>
                    <a:cubicBezTo>
                      <a:pt x="263" y="3358"/>
                      <a:pt x="263" y="3382"/>
                      <a:pt x="263" y="3394"/>
                    </a:cubicBezTo>
                    <a:cubicBezTo>
                      <a:pt x="239" y="3477"/>
                      <a:pt x="227" y="3572"/>
                      <a:pt x="203" y="3656"/>
                    </a:cubicBezTo>
                    <a:cubicBezTo>
                      <a:pt x="203" y="3668"/>
                      <a:pt x="203" y="3680"/>
                      <a:pt x="203" y="3691"/>
                    </a:cubicBezTo>
                    <a:cubicBezTo>
                      <a:pt x="191" y="3763"/>
                      <a:pt x="179" y="3846"/>
                      <a:pt x="167" y="3918"/>
                    </a:cubicBezTo>
                    <a:cubicBezTo>
                      <a:pt x="167" y="3941"/>
                      <a:pt x="167" y="3977"/>
                      <a:pt x="155" y="4001"/>
                    </a:cubicBezTo>
                    <a:cubicBezTo>
                      <a:pt x="155" y="4013"/>
                      <a:pt x="155" y="4025"/>
                      <a:pt x="155" y="4037"/>
                    </a:cubicBezTo>
                    <a:lnTo>
                      <a:pt x="24" y="4120"/>
                    </a:lnTo>
                    <a:cubicBezTo>
                      <a:pt x="1" y="4299"/>
                      <a:pt x="1" y="4489"/>
                      <a:pt x="24" y="4668"/>
                    </a:cubicBezTo>
                    <a:lnTo>
                      <a:pt x="155" y="4751"/>
                    </a:lnTo>
                    <a:cubicBezTo>
                      <a:pt x="155" y="4763"/>
                      <a:pt x="155" y="4775"/>
                      <a:pt x="155" y="4787"/>
                    </a:cubicBezTo>
                    <a:cubicBezTo>
                      <a:pt x="167" y="4811"/>
                      <a:pt x="167" y="4846"/>
                      <a:pt x="167" y="4870"/>
                    </a:cubicBezTo>
                    <a:cubicBezTo>
                      <a:pt x="179" y="4954"/>
                      <a:pt x="191" y="5025"/>
                      <a:pt x="203" y="5096"/>
                    </a:cubicBezTo>
                    <a:cubicBezTo>
                      <a:pt x="203" y="5108"/>
                      <a:pt x="203" y="5120"/>
                      <a:pt x="203" y="5132"/>
                    </a:cubicBezTo>
                    <a:cubicBezTo>
                      <a:pt x="227" y="5215"/>
                      <a:pt x="239" y="5311"/>
                      <a:pt x="263" y="5394"/>
                    </a:cubicBezTo>
                    <a:cubicBezTo>
                      <a:pt x="263" y="5418"/>
                      <a:pt x="263" y="5430"/>
                      <a:pt x="274" y="5442"/>
                    </a:cubicBezTo>
                    <a:lnTo>
                      <a:pt x="167" y="5561"/>
                    </a:lnTo>
                    <a:cubicBezTo>
                      <a:pt x="203" y="5739"/>
                      <a:pt x="286" y="5906"/>
                      <a:pt x="334" y="6073"/>
                    </a:cubicBezTo>
                    <a:cubicBezTo>
                      <a:pt x="393" y="6085"/>
                      <a:pt x="441" y="6097"/>
                      <a:pt x="501" y="6108"/>
                    </a:cubicBezTo>
                    <a:lnTo>
                      <a:pt x="655" y="6418"/>
                    </a:lnTo>
                    <a:lnTo>
                      <a:pt x="834" y="6728"/>
                    </a:lnTo>
                    <a:cubicBezTo>
                      <a:pt x="810" y="6775"/>
                      <a:pt x="786" y="6823"/>
                      <a:pt x="774" y="6870"/>
                    </a:cubicBezTo>
                    <a:cubicBezTo>
                      <a:pt x="882" y="7013"/>
                      <a:pt x="977" y="7168"/>
                      <a:pt x="1108" y="7299"/>
                    </a:cubicBezTo>
                    <a:lnTo>
                      <a:pt x="1263" y="7275"/>
                    </a:lnTo>
                    <a:cubicBezTo>
                      <a:pt x="1275" y="7287"/>
                      <a:pt x="1286" y="7299"/>
                      <a:pt x="1298" y="7311"/>
                    </a:cubicBezTo>
                    <a:cubicBezTo>
                      <a:pt x="1358" y="7370"/>
                      <a:pt x="1417" y="7442"/>
                      <a:pt x="1489" y="7501"/>
                    </a:cubicBezTo>
                    <a:lnTo>
                      <a:pt x="1513" y="7525"/>
                    </a:lnTo>
                    <a:cubicBezTo>
                      <a:pt x="1525" y="7537"/>
                      <a:pt x="1548" y="7549"/>
                      <a:pt x="1560" y="7561"/>
                    </a:cubicBezTo>
                    <a:cubicBezTo>
                      <a:pt x="1620" y="7621"/>
                      <a:pt x="1691" y="7680"/>
                      <a:pt x="1763" y="7740"/>
                    </a:cubicBezTo>
                    <a:cubicBezTo>
                      <a:pt x="1763" y="7740"/>
                      <a:pt x="1775" y="7751"/>
                      <a:pt x="1787" y="7751"/>
                    </a:cubicBezTo>
                    <a:lnTo>
                      <a:pt x="1775" y="7918"/>
                    </a:lnTo>
                    <a:cubicBezTo>
                      <a:pt x="1917" y="8025"/>
                      <a:pt x="2072" y="8121"/>
                      <a:pt x="2227" y="8216"/>
                    </a:cubicBezTo>
                    <a:lnTo>
                      <a:pt x="2370" y="8144"/>
                    </a:lnTo>
                    <a:lnTo>
                      <a:pt x="2691" y="8299"/>
                    </a:lnTo>
                    <a:cubicBezTo>
                      <a:pt x="2691" y="8299"/>
                      <a:pt x="2703" y="8299"/>
                      <a:pt x="2715" y="8311"/>
                    </a:cubicBezTo>
                    <a:lnTo>
                      <a:pt x="2787" y="8335"/>
                    </a:lnTo>
                    <a:cubicBezTo>
                      <a:pt x="2870" y="8371"/>
                      <a:pt x="2941" y="8394"/>
                      <a:pt x="3013" y="8418"/>
                    </a:cubicBezTo>
                    <a:lnTo>
                      <a:pt x="3060" y="8573"/>
                    </a:lnTo>
                    <a:cubicBezTo>
                      <a:pt x="3239" y="8633"/>
                      <a:pt x="3406" y="8680"/>
                      <a:pt x="3584" y="8704"/>
                    </a:cubicBezTo>
                    <a:lnTo>
                      <a:pt x="3703" y="8597"/>
                    </a:lnTo>
                    <a:cubicBezTo>
                      <a:pt x="3775" y="8597"/>
                      <a:pt x="3846" y="8621"/>
                      <a:pt x="3918" y="8621"/>
                    </a:cubicBezTo>
                    <a:cubicBezTo>
                      <a:pt x="3953" y="8633"/>
                      <a:pt x="3977" y="8633"/>
                      <a:pt x="4013" y="8633"/>
                    </a:cubicBezTo>
                    <a:lnTo>
                      <a:pt x="4049" y="8633"/>
                    </a:lnTo>
                    <a:lnTo>
                      <a:pt x="4394" y="8656"/>
                    </a:lnTo>
                    <a:lnTo>
                      <a:pt x="4489" y="8787"/>
                    </a:lnTo>
                    <a:cubicBezTo>
                      <a:pt x="4668" y="8775"/>
                      <a:pt x="4846" y="8775"/>
                      <a:pt x="5025" y="8740"/>
                    </a:cubicBezTo>
                    <a:lnTo>
                      <a:pt x="5096" y="8597"/>
                    </a:lnTo>
                    <a:cubicBezTo>
                      <a:pt x="5108" y="8585"/>
                      <a:pt x="5120" y="8585"/>
                      <a:pt x="5132" y="8585"/>
                    </a:cubicBezTo>
                    <a:cubicBezTo>
                      <a:pt x="5227" y="8573"/>
                      <a:pt x="5311" y="8549"/>
                      <a:pt x="5406" y="8525"/>
                    </a:cubicBezTo>
                    <a:lnTo>
                      <a:pt x="5442" y="8525"/>
                    </a:lnTo>
                    <a:cubicBezTo>
                      <a:pt x="5501" y="8502"/>
                      <a:pt x="5573" y="8490"/>
                      <a:pt x="5632" y="8466"/>
                    </a:cubicBezTo>
                    <a:cubicBezTo>
                      <a:pt x="5668" y="8466"/>
                      <a:pt x="5692" y="8454"/>
                      <a:pt x="5727" y="8442"/>
                    </a:cubicBezTo>
                    <a:cubicBezTo>
                      <a:pt x="5739" y="8430"/>
                      <a:pt x="5763" y="8430"/>
                      <a:pt x="5775" y="8418"/>
                    </a:cubicBezTo>
                    <a:lnTo>
                      <a:pt x="5906" y="8513"/>
                    </a:lnTo>
                    <a:cubicBezTo>
                      <a:pt x="6085" y="8454"/>
                      <a:pt x="6239" y="8383"/>
                      <a:pt x="6406" y="8299"/>
                    </a:cubicBezTo>
                    <a:lnTo>
                      <a:pt x="6430" y="8144"/>
                    </a:lnTo>
                    <a:lnTo>
                      <a:pt x="6728" y="7954"/>
                    </a:lnTo>
                    <a:lnTo>
                      <a:pt x="6740" y="7942"/>
                    </a:lnTo>
                    <a:cubicBezTo>
                      <a:pt x="6811" y="7906"/>
                      <a:pt x="6870" y="7859"/>
                      <a:pt x="6930" y="7811"/>
                    </a:cubicBezTo>
                    <a:cubicBezTo>
                      <a:pt x="6954" y="7799"/>
                      <a:pt x="6978" y="7775"/>
                      <a:pt x="7013" y="7751"/>
                    </a:cubicBezTo>
                    <a:lnTo>
                      <a:pt x="7168" y="7799"/>
                    </a:lnTo>
                    <a:cubicBezTo>
                      <a:pt x="7299" y="7680"/>
                      <a:pt x="7442" y="7573"/>
                      <a:pt x="7561" y="7430"/>
                    </a:cubicBezTo>
                    <a:lnTo>
                      <a:pt x="7525" y="7275"/>
                    </a:lnTo>
                    <a:cubicBezTo>
                      <a:pt x="7537" y="7263"/>
                      <a:pt x="7549" y="7251"/>
                      <a:pt x="7561" y="7240"/>
                    </a:cubicBezTo>
                    <a:cubicBezTo>
                      <a:pt x="7621" y="7168"/>
                      <a:pt x="7680" y="7097"/>
                      <a:pt x="7740" y="7037"/>
                    </a:cubicBezTo>
                    <a:cubicBezTo>
                      <a:pt x="7740" y="7025"/>
                      <a:pt x="7752" y="7013"/>
                      <a:pt x="7752" y="7013"/>
                    </a:cubicBezTo>
                    <a:cubicBezTo>
                      <a:pt x="7775" y="6978"/>
                      <a:pt x="7799" y="6954"/>
                      <a:pt x="7823" y="6918"/>
                    </a:cubicBezTo>
                    <a:cubicBezTo>
                      <a:pt x="7859" y="6859"/>
                      <a:pt x="7906" y="6811"/>
                      <a:pt x="7942" y="6739"/>
                    </a:cubicBezTo>
                    <a:lnTo>
                      <a:pt x="7966" y="6728"/>
                    </a:lnTo>
                    <a:lnTo>
                      <a:pt x="8121" y="6716"/>
                    </a:lnTo>
                    <a:cubicBezTo>
                      <a:pt x="8216" y="6573"/>
                      <a:pt x="8299" y="6406"/>
                      <a:pt x="8383" y="6239"/>
                    </a:cubicBezTo>
                    <a:lnTo>
                      <a:pt x="8299" y="6108"/>
                    </a:lnTo>
                    <a:cubicBezTo>
                      <a:pt x="8299" y="6097"/>
                      <a:pt x="8299" y="6097"/>
                      <a:pt x="8299" y="6085"/>
                    </a:cubicBezTo>
                    <a:cubicBezTo>
                      <a:pt x="8335" y="6013"/>
                      <a:pt x="8359" y="5954"/>
                      <a:pt x="8383" y="5882"/>
                    </a:cubicBezTo>
                    <a:cubicBezTo>
                      <a:pt x="8394" y="5846"/>
                      <a:pt x="8406" y="5811"/>
                      <a:pt x="8418" y="5775"/>
                    </a:cubicBezTo>
                    <a:cubicBezTo>
                      <a:pt x="8430" y="5763"/>
                      <a:pt x="8430" y="5739"/>
                      <a:pt x="8442" y="5727"/>
                    </a:cubicBezTo>
                    <a:cubicBezTo>
                      <a:pt x="8454" y="5692"/>
                      <a:pt x="8466" y="5668"/>
                      <a:pt x="8466" y="5632"/>
                    </a:cubicBezTo>
                    <a:cubicBezTo>
                      <a:pt x="8490" y="5573"/>
                      <a:pt x="8502" y="5501"/>
                      <a:pt x="8525" y="5442"/>
                    </a:cubicBezTo>
                    <a:lnTo>
                      <a:pt x="8668" y="5382"/>
                    </a:lnTo>
                    <a:cubicBezTo>
                      <a:pt x="8716" y="5204"/>
                      <a:pt x="8728" y="5025"/>
                      <a:pt x="8764" y="4846"/>
                    </a:cubicBezTo>
                    <a:lnTo>
                      <a:pt x="8633" y="4739"/>
                    </a:lnTo>
                    <a:lnTo>
                      <a:pt x="8656" y="4394"/>
                    </a:lnTo>
                    <a:lnTo>
                      <a:pt x="8633" y="4049"/>
                    </a:lnTo>
                    <a:lnTo>
                      <a:pt x="8764" y="3941"/>
                    </a:lnTo>
                    <a:cubicBezTo>
                      <a:pt x="8728" y="3763"/>
                      <a:pt x="8716" y="3584"/>
                      <a:pt x="8668" y="3406"/>
                    </a:cubicBezTo>
                    <a:lnTo>
                      <a:pt x="8525" y="3346"/>
                    </a:lnTo>
                    <a:cubicBezTo>
                      <a:pt x="8502" y="3287"/>
                      <a:pt x="8490" y="3215"/>
                      <a:pt x="8466" y="3156"/>
                    </a:cubicBezTo>
                    <a:cubicBezTo>
                      <a:pt x="8466" y="3120"/>
                      <a:pt x="8454" y="3096"/>
                      <a:pt x="8442" y="3072"/>
                    </a:cubicBezTo>
                    <a:cubicBezTo>
                      <a:pt x="8430" y="3049"/>
                      <a:pt x="8430" y="3025"/>
                      <a:pt x="8418" y="3013"/>
                    </a:cubicBezTo>
                    <a:cubicBezTo>
                      <a:pt x="8406" y="2977"/>
                      <a:pt x="8394" y="2941"/>
                      <a:pt x="8383" y="2906"/>
                    </a:cubicBezTo>
                    <a:cubicBezTo>
                      <a:pt x="8359" y="2834"/>
                      <a:pt x="8335" y="2775"/>
                      <a:pt x="8299" y="2703"/>
                    </a:cubicBezTo>
                    <a:cubicBezTo>
                      <a:pt x="8299" y="2703"/>
                      <a:pt x="8299" y="2691"/>
                      <a:pt x="8299" y="2679"/>
                    </a:cubicBezTo>
                    <a:lnTo>
                      <a:pt x="8383" y="2548"/>
                    </a:lnTo>
                    <a:cubicBezTo>
                      <a:pt x="8299" y="2382"/>
                      <a:pt x="8216" y="2227"/>
                      <a:pt x="8121" y="2072"/>
                    </a:cubicBezTo>
                    <a:lnTo>
                      <a:pt x="7966" y="2060"/>
                    </a:lnTo>
                    <a:lnTo>
                      <a:pt x="7942" y="2048"/>
                    </a:lnTo>
                    <a:cubicBezTo>
                      <a:pt x="7906" y="1989"/>
                      <a:pt x="7859" y="1929"/>
                      <a:pt x="7823" y="1870"/>
                    </a:cubicBezTo>
                    <a:cubicBezTo>
                      <a:pt x="7799" y="1834"/>
                      <a:pt x="7775" y="1810"/>
                      <a:pt x="7752" y="1775"/>
                    </a:cubicBezTo>
                    <a:cubicBezTo>
                      <a:pt x="7752" y="1775"/>
                      <a:pt x="7740" y="1763"/>
                      <a:pt x="7740" y="1763"/>
                    </a:cubicBezTo>
                    <a:cubicBezTo>
                      <a:pt x="7680" y="1691"/>
                      <a:pt x="7621" y="1620"/>
                      <a:pt x="7561" y="1560"/>
                    </a:cubicBezTo>
                    <a:cubicBezTo>
                      <a:pt x="7549" y="1536"/>
                      <a:pt x="7537" y="1525"/>
                      <a:pt x="7525" y="1513"/>
                    </a:cubicBezTo>
                    <a:lnTo>
                      <a:pt x="7561" y="1358"/>
                    </a:lnTo>
                    <a:cubicBezTo>
                      <a:pt x="7442" y="1227"/>
                      <a:pt x="7299" y="1108"/>
                      <a:pt x="7168" y="989"/>
                    </a:cubicBezTo>
                    <a:lnTo>
                      <a:pt x="7013" y="1036"/>
                    </a:lnTo>
                    <a:cubicBezTo>
                      <a:pt x="6978" y="1013"/>
                      <a:pt x="6954" y="989"/>
                      <a:pt x="6930" y="977"/>
                    </a:cubicBezTo>
                    <a:cubicBezTo>
                      <a:pt x="6870" y="929"/>
                      <a:pt x="6811" y="882"/>
                      <a:pt x="6740" y="846"/>
                    </a:cubicBezTo>
                    <a:lnTo>
                      <a:pt x="6728" y="834"/>
                    </a:lnTo>
                    <a:lnTo>
                      <a:pt x="6430" y="643"/>
                    </a:lnTo>
                    <a:lnTo>
                      <a:pt x="6406" y="489"/>
                    </a:lnTo>
                    <a:cubicBezTo>
                      <a:pt x="6239" y="417"/>
                      <a:pt x="6085" y="334"/>
                      <a:pt x="5906" y="274"/>
                    </a:cubicBezTo>
                    <a:lnTo>
                      <a:pt x="5775" y="370"/>
                    </a:lnTo>
                    <a:cubicBezTo>
                      <a:pt x="5763" y="358"/>
                      <a:pt x="5739" y="358"/>
                      <a:pt x="5727" y="346"/>
                    </a:cubicBezTo>
                    <a:cubicBezTo>
                      <a:pt x="5692" y="334"/>
                      <a:pt x="5668" y="334"/>
                      <a:pt x="5632" y="322"/>
                    </a:cubicBezTo>
                    <a:cubicBezTo>
                      <a:pt x="5573" y="298"/>
                      <a:pt x="5513" y="286"/>
                      <a:pt x="5442" y="262"/>
                    </a:cubicBezTo>
                    <a:lnTo>
                      <a:pt x="5406" y="262"/>
                    </a:lnTo>
                    <a:cubicBezTo>
                      <a:pt x="5311" y="239"/>
                      <a:pt x="5227" y="215"/>
                      <a:pt x="5132" y="203"/>
                    </a:cubicBezTo>
                    <a:cubicBezTo>
                      <a:pt x="5120" y="203"/>
                      <a:pt x="5108" y="191"/>
                      <a:pt x="5096" y="191"/>
                    </a:cubicBezTo>
                    <a:lnTo>
                      <a:pt x="5025" y="48"/>
                    </a:lnTo>
                    <a:cubicBezTo>
                      <a:pt x="4846" y="12"/>
                      <a:pt x="4668" y="12"/>
                      <a:pt x="44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60"/>
              <p:cNvSpPr/>
              <p:nvPr/>
            </p:nvSpPr>
            <p:spPr>
              <a:xfrm>
                <a:off x="6792050" y="3572325"/>
                <a:ext cx="130100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5204" extrusionOk="0">
                    <a:moveTo>
                      <a:pt x="2596" y="0"/>
                    </a:moveTo>
                    <a:cubicBezTo>
                      <a:pt x="1167" y="0"/>
                      <a:pt x="1" y="1167"/>
                      <a:pt x="1" y="2608"/>
                    </a:cubicBezTo>
                    <a:cubicBezTo>
                      <a:pt x="1" y="4049"/>
                      <a:pt x="1167" y="5203"/>
                      <a:pt x="2596" y="5203"/>
                    </a:cubicBezTo>
                    <a:cubicBezTo>
                      <a:pt x="4037" y="5203"/>
                      <a:pt x="5204" y="4049"/>
                      <a:pt x="5204" y="2608"/>
                    </a:cubicBezTo>
                    <a:cubicBezTo>
                      <a:pt x="5204" y="1167"/>
                      <a:pt x="4037" y="0"/>
                      <a:pt x="2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60"/>
              <p:cNvSpPr/>
              <p:nvPr/>
            </p:nvSpPr>
            <p:spPr>
              <a:xfrm>
                <a:off x="6965575" y="3527975"/>
                <a:ext cx="219100" cy="219100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8764" extrusionOk="0">
                    <a:moveTo>
                      <a:pt x="4513" y="0"/>
                    </a:moveTo>
                    <a:lnTo>
                      <a:pt x="4418" y="131"/>
                    </a:lnTo>
                    <a:lnTo>
                      <a:pt x="4061" y="143"/>
                    </a:lnTo>
                    <a:lnTo>
                      <a:pt x="4025" y="143"/>
                    </a:lnTo>
                    <a:cubicBezTo>
                      <a:pt x="4001" y="143"/>
                      <a:pt x="3966" y="155"/>
                      <a:pt x="3942" y="155"/>
                    </a:cubicBezTo>
                    <a:cubicBezTo>
                      <a:pt x="3858" y="167"/>
                      <a:pt x="3787" y="179"/>
                      <a:pt x="3716" y="179"/>
                    </a:cubicBezTo>
                    <a:lnTo>
                      <a:pt x="3597" y="60"/>
                    </a:lnTo>
                    <a:cubicBezTo>
                      <a:pt x="3430" y="96"/>
                      <a:pt x="3251" y="143"/>
                      <a:pt x="3073" y="191"/>
                    </a:cubicBezTo>
                    <a:lnTo>
                      <a:pt x="3025" y="346"/>
                    </a:lnTo>
                    <a:cubicBezTo>
                      <a:pt x="2954" y="381"/>
                      <a:pt x="2882" y="405"/>
                      <a:pt x="2799" y="429"/>
                    </a:cubicBezTo>
                    <a:cubicBezTo>
                      <a:pt x="2775" y="441"/>
                      <a:pt x="2751" y="453"/>
                      <a:pt x="2727" y="465"/>
                    </a:cubicBezTo>
                    <a:cubicBezTo>
                      <a:pt x="2715" y="465"/>
                      <a:pt x="2715" y="465"/>
                      <a:pt x="2704" y="477"/>
                    </a:cubicBezTo>
                    <a:lnTo>
                      <a:pt x="2382" y="620"/>
                    </a:lnTo>
                    <a:lnTo>
                      <a:pt x="2239" y="560"/>
                    </a:lnTo>
                    <a:cubicBezTo>
                      <a:pt x="2084" y="643"/>
                      <a:pt x="1930" y="739"/>
                      <a:pt x="1787" y="846"/>
                    </a:cubicBezTo>
                    <a:lnTo>
                      <a:pt x="1799" y="1012"/>
                    </a:lnTo>
                    <a:cubicBezTo>
                      <a:pt x="1787" y="1012"/>
                      <a:pt x="1775" y="1024"/>
                      <a:pt x="1775" y="1024"/>
                    </a:cubicBezTo>
                    <a:cubicBezTo>
                      <a:pt x="1703" y="1084"/>
                      <a:pt x="1632" y="1143"/>
                      <a:pt x="1572" y="1203"/>
                    </a:cubicBezTo>
                    <a:cubicBezTo>
                      <a:pt x="1561" y="1215"/>
                      <a:pt x="1537" y="1227"/>
                      <a:pt x="1525" y="1239"/>
                    </a:cubicBezTo>
                    <a:cubicBezTo>
                      <a:pt x="1513" y="1239"/>
                      <a:pt x="1513" y="1251"/>
                      <a:pt x="1501" y="1262"/>
                    </a:cubicBezTo>
                    <a:cubicBezTo>
                      <a:pt x="1430" y="1322"/>
                      <a:pt x="1370" y="1393"/>
                      <a:pt x="1311" y="1453"/>
                    </a:cubicBezTo>
                    <a:cubicBezTo>
                      <a:pt x="1299" y="1465"/>
                      <a:pt x="1287" y="1465"/>
                      <a:pt x="1275" y="1477"/>
                    </a:cubicBezTo>
                    <a:lnTo>
                      <a:pt x="1120" y="1465"/>
                    </a:lnTo>
                    <a:cubicBezTo>
                      <a:pt x="989" y="1584"/>
                      <a:pt x="894" y="1739"/>
                      <a:pt x="775" y="1882"/>
                    </a:cubicBezTo>
                    <a:cubicBezTo>
                      <a:pt x="799" y="1929"/>
                      <a:pt x="822" y="1989"/>
                      <a:pt x="834" y="2036"/>
                    </a:cubicBezTo>
                    <a:lnTo>
                      <a:pt x="656" y="2334"/>
                    </a:lnTo>
                    <a:lnTo>
                      <a:pt x="501" y="2644"/>
                    </a:lnTo>
                    <a:cubicBezTo>
                      <a:pt x="453" y="2656"/>
                      <a:pt x="394" y="2667"/>
                      <a:pt x="346" y="2679"/>
                    </a:cubicBezTo>
                    <a:cubicBezTo>
                      <a:pt x="287" y="2846"/>
                      <a:pt x="203" y="3013"/>
                      <a:pt x="168" y="3191"/>
                    </a:cubicBezTo>
                    <a:lnTo>
                      <a:pt x="275" y="3310"/>
                    </a:lnTo>
                    <a:cubicBezTo>
                      <a:pt x="263" y="3322"/>
                      <a:pt x="263" y="3334"/>
                      <a:pt x="263" y="3346"/>
                    </a:cubicBezTo>
                    <a:cubicBezTo>
                      <a:pt x="239" y="3441"/>
                      <a:pt x="215" y="3537"/>
                      <a:pt x="203" y="3620"/>
                    </a:cubicBezTo>
                    <a:cubicBezTo>
                      <a:pt x="203" y="3632"/>
                      <a:pt x="203" y="3644"/>
                      <a:pt x="191" y="3656"/>
                    </a:cubicBezTo>
                    <a:cubicBezTo>
                      <a:pt x="191" y="3727"/>
                      <a:pt x="179" y="3799"/>
                      <a:pt x="168" y="3870"/>
                    </a:cubicBezTo>
                    <a:cubicBezTo>
                      <a:pt x="156" y="3906"/>
                      <a:pt x="156" y="3929"/>
                      <a:pt x="156" y="3965"/>
                    </a:cubicBezTo>
                    <a:lnTo>
                      <a:pt x="156" y="4001"/>
                    </a:lnTo>
                    <a:lnTo>
                      <a:pt x="13" y="4084"/>
                    </a:lnTo>
                    <a:cubicBezTo>
                      <a:pt x="1" y="4263"/>
                      <a:pt x="1" y="4441"/>
                      <a:pt x="13" y="4620"/>
                    </a:cubicBezTo>
                    <a:lnTo>
                      <a:pt x="144" y="4703"/>
                    </a:lnTo>
                    <a:cubicBezTo>
                      <a:pt x="144" y="4715"/>
                      <a:pt x="144" y="4727"/>
                      <a:pt x="144" y="4739"/>
                    </a:cubicBezTo>
                    <a:cubicBezTo>
                      <a:pt x="156" y="4775"/>
                      <a:pt x="156" y="4811"/>
                      <a:pt x="156" y="4834"/>
                    </a:cubicBezTo>
                    <a:cubicBezTo>
                      <a:pt x="168" y="4906"/>
                      <a:pt x="179" y="4977"/>
                      <a:pt x="191" y="5061"/>
                    </a:cubicBezTo>
                    <a:cubicBezTo>
                      <a:pt x="191" y="5061"/>
                      <a:pt x="191" y="5072"/>
                      <a:pt x="191" y="5084"/>
                    </a:cubicBezTo>
                    <a:cubicBezTo>
                      <a:pt x="215" y="5180"/>
                      <a:pt x="227" y="5275"/>
                      <a:pt x="251" y="5358"/>
                    </a:cubicBezTo>
                    <a:cubicBezTo>
                      <a:pt x="251" y="5370"/>
                      <a:pt x="251" y="5382"/>
                      <a:pt x="263" y="5394"/>
                    </a:cubicBezTo>
                    <a:lnTo>
                      <a:pt x="156" y="5525"/>
                    </a:lnTo>
                    <a:cubicBezTo>
                      <a:pt x="191" y="5704"/>
                      <a:pt x="263" y="5858"/>
                      <a:pt x="322" y="6037"/>
                    </a:cubicBezTo>
                    <a:cubicBezTo>
                      <a:pt x="370" y="6049"/>
                      <a:pt x="429" y="6061"/>
                      <a:pt x="477" y="6073"/>
                    </a:cubicBezTo>
                    <a:lnTo>
                      <a:pt x="632" y="6382"/>
                    </a:lnTo>
                    <a:lnTo>
                      <a:pt x="810" y="6692"/>
                    </a:lnTo>
                    <a:cubicBezTo>
                      <a:pt x="787" y="6739"/>
                      <a:pt x="763" y="6787"/>
                      <a:pt x="751" y="6835"/>
                    </a:cubicBezTo>
                    <a:cubicBezTo>
                      <a:pt x="858" y="6977"/>
                      <a:pt x="953" y="7132"/>
                      <a:pt x="1084" y="7263"/>
                    </a:cubicBezTo>
                    <a:lnTo>
                      <a:pt x="1239" y="7239"/>
                    </a:lnTo>
                    <a:cubicBezTo>
                      <a:pt x="1251" y="7251"/>
                      <a:pt x="1263" y="7263"/>
                      <a:pt x="1275" y="7275"/>
                    </a:cubicBezTo>
                    <a:cubicBezTo>
                      <a:pt x="1334" y="7335"/>
                      <a:pt x="1394" y="7406"/>
                      <a:pt x="1465" y="7466"/>
                    </a:cubicBezTo>
                    <a:cubicBezTo>
                      <a:pt x="1477" y="7478"/>
                      <a:pt x="1477" y="7489"/>
                      <a:pt x="1489" y="7489"/>
                    </a:cubicBezTo>
                    <a:cubicBezTo>
                      <a:pt x="1501" y="7501"/>
                      <a:pt x="1513" y="7513"/>
                      <a:pt x="1537" y="7525"/>
                    </a:cubicBezTo>
                    <a:cubicBezTo>
                      <a:pt x="1596" y="7585"/>
                      <a:pt x="1668" y="7644"/>
                      <a:pt x="1739" y="7704"/>
                    </a:cubicBezTo>
                    <a:cubicBezTo>
                      <a:pt x="1739" y="7704"/>
                      <a:pt x="1751" y="7716"/>
                      <a:pt x="1751" y="7716"/>
                    </a:cubicBezTo>
                    <a:lnTo>
                      <a:pt x="1751" y="7882"/>
                    </a:lnTo>
                    <a:cubicBezTo>
                      <a:pt x="1882" y="8001"/>
                      <a:pt x="2049" y="8085"/>
                      <a:pt x="2204" y="8180"/>
                    </a:cubicBezTo>
                    <a:lnTo>
                      <a:pt x="2346" y="8120"/>
                    </a:lnTo>
                    <a:lnTo>
                      <a:pt x="2656" y="8263"/>
                    </a:lnTo>
                    <a:cubicBezTo>
                      <a:pt x="2668" y="8275"/>
                      <a:pt x="2680" y="8275"/>
                      <a:pt x="2680" y="8275"/>
                    </a:cubicBezTo>
                    <a:lnTo>
                      <a:pt x="2763" y="8311"/>
                    </a:lnTo>
                    <a:cubicBezTo>
                      <a:pt x="2835" y="8335"/>
                      <a:pt x="2906" y="8371"/>
                      <a:pt x="2977" y="8394"/>
                    </a:cubicBezTo>
                    <a:lnTo>
                      <a:pt x="3025" y="8549"/>
                    </a:lnTo>
                    <a:cubicBezTo>
                      <a:pt x="3204" y="8597"/>
                      <a:pt x="3370" y="8656"/>
                      <a:pt x="3549" y="8692"/>
                    </a:cubicBezTo>
                    <a:lnTo>
                      <a:pt x="3668" y="8573"/>
                    </a:lnTo>
                    <a:cubicBezTo>
                      <a:pt x="3739" y="8585"/>
                      <a:pt x="3811" y="8597"/>
                      <a:pt x="3882" y="8609"/>
                    </a:cubicBezTo>
                    <a:lnTo>
                      <a:pt x="3978" y="8609"/>
                    </a:lnTo>
                    <a:cubicBezTo>
                      <a:pt x="3989" y="8609"/>
                      <a:pt x="4001" y="8621"/>
                      <a:pt x="4013" y="8621"/>
                    </a:cubicBezTo>
                    <a:lnTo>
                      <a:pt x="4359" y="8632"/>
                    </a:lnTo>
                    <a:lnTo>
                      <a:pt x="4454" y="8763"/>
                    </a:lnTo>
                    <a:cubicBezTo>
                      <a:pt x="4632" y="8752"/>
                      <a:pt x="4823" y="8752"/>
                      <a:pt x="5001" y="8716"/>
                    </a:cubicBezTo>
                    <a:lnTo>
                      <a:pt x="5073" y="8573"/>
                    </a:lnTo>
                    <a:lnTo>
                      <a:pt x="5097" y="8573"/>
                    </a:lnTo>
                    <a:cubicBezTo>
                      <a:pt x="5192" y="8561"/>
                      <a:pt x="5287" y="8537"/>
                      <a:pt x="5371" y="8513"/>
                    </a:cubicBezTo>
                    <a:lnTo>
                      <a:pt x="5418" y="8513"/>
                    </a:lnTo>
                    <a:cubicBezTo>
                      <a:pt x="5478" y="8490"/>
                      <a:pt x="5537" y="8478"/>
                      <a:pt x="5609" y="8454"/>
                    </a:cubicBezTo>
                    <a:cubicBezTo>
                      <a:pt x="5633" y="8454"/>
                      <a:pt x="5668" y="8442"/>
                      <a:pt x="5692" y="8430"/>
                    </a:cubicBezTo>
                    <a:cubicBezTo>
                      <a:pt x="5716" y="8418"/>
                      <a:pt x="5728" y="8418"/>
                      <a:pt x="5752" y="8406"/>
                    </a:cubicBezTo>
                    <a:lnTo>
                      <a:pt x="5883" y="8501"/>
                    </a:lnTo>
                    <a:cubicBezTo>
                      <a:pt x="6049" y="8454"/>
                      <a:pt x="6216" y="8371"/>
                      <a:pt x="6371" y="8287"/>
                    </a:cubicBezTo>
                    <a:lnTo>
                      <a:pt x="6395" y="8132"/>
                    </a:lnTo>
                    <a:lnTo>
                      <a:pt x="6704" y="7954"/>
                    </a:lnTo>
                    <a:lnTo>
                      <a:pt x="6716" y="7942"/>
                    </a:lnTo>
                    <a:cubicBezTo>
                      <a:pt x="6776" y="7906"/>
                      <a:pt x="6835" y="7859"/>
                      <a:pt x="6895" y="7811"/>
                    </a:cubicBezTo>
                    <a:cubicBezTo>
                      <a:pt x="6930" y="7787"/>
                      <a:pt x="6954" y="7775"/>
                      <a:pt x="6978" y="7751"/>
                    </a:cubicBezTo>
                    <a:lnTo>
                      <a:pt x="7145" y="7799"/>
                    </a:lnTo>
                    <a:cubicBezTo>
                      <a:pt x="7276" y="7680"/>
                      <a:pt x="7418" y="7561"/>
                      <a:pt x="7538" y="7430"/>
                    </a:cubicBezTo>
                    <a:lnTo>
                      <a:pt x="7502" y="7275"/>
                    </a:lnTo>
                    <a:cubicBezTo>
                      <a:pt x="7514" y="7263"/>
                      <a:pt x="7526" y="7251"/>
                      <a:pt x="7538" y="7228"/>
                    </a:cubicBezTo>
                    <a:cubicBezTo>
                      <a:pt x="7597" y="7168"/>
                      <a:pt x="7657" y="7097"/>
                      <a:pt x="7716" y="7037"/>
                    </a:cubicBezTo>
                    <a:cubicBezTo>
                      <a:pt x="7716" y="7025"/>
                      <a:pt x="7728" y="7013"/>
                      <a:pt x="7728" y="7013"/>
                    </a:cubicBezTo>
                    <a:cubicBezTo>
                      <a:pt x="7752" y="6977"/>
                      <a:pt x="7776" y="6954"/>
                      <a:pt x="7799" y="6918"/>
                    </a:cubicBezTo>
                    <a:cubicBezTo>
                      <a:pt x="7835" y="6870"/>
                      <a:pt x="7883" y="6811"/>
                      <a:pt x="7930" y="6751"/>
                    </a:cubicBezTo>
                    <a:lnTo>
                      <a:pt x="7942" y="6727"/>
                    </a:lnTo>
                    <a:lnTo>
                      <a:pt x="8097" y="6727"/>
                    </a:lnTo>
                    <a:cubicBezTo>
                      <a:pt x="8204" y="6573"/>
                      <a:pt x="8288" y="6418"/>
                      <a:pt x="8359" y="6251"/>
                    </a:cubicBezTo>
                    <a:lnTo>
                      <a:pt x="8276" y="6108"/>
                    </a:lnTo>
                    <a:cubicBezTo>
                      <a:pt x="8288" y="6108"/>
                      <a:pt x="8288" y="6096"/>
                      <a:pt x="8288" y="6085"/>
                    </a:cubicBezTo>
                    <a:cubicBezTo>
                      <a:pt x="8311" y="6025"/>
                      <a:pt x="8335" y="5954"/>
                      <a:pt x="8371" y="5894"/>
                    </a:cubicBezTo>
                    <a:cubicBezTo>
                      <a:pt x="8383" y="5858"/>
                      <a:pt x="8395" y="5823"/>
                      <a:pt x="8407" y="5787"/>
                    </a:cubicBezTo>
                    <a:cubicBezTo>
                      <a:pt x="8419" y="5763"/>
                      <a:pt x="8419" y="5751"/>
                      <a:pt x="8430" y="5727"/>
                    </a:cubicBezTo>
                    <a:cubicBezTo>
                      <a:pt x="8442" y="5704"/>
                      <a:pt x="8454" y="5668"/>
                      <a:pt x="8454" y="5644"/>
                    </a:cubicBezTo>
                    <a:cubicBezTo>
                      <a:pt x="8478" y="5573"/>
                      <a:pt x="8490" y="5513"/>
                      <a:pt x="8514" y="5453"/>
                    </a:cubicBezTo>
                    <a:lnTo>
                      <a:pt x="8657" y="5394"/>
                    </a:lnTo>
                    <a:cubicBezTo>
                      <a:pt x="8716" y="5215"/>
                      <a:pt x="8728" y="5037"/>
                      <a:pt x="8752" y="4858"/>
                    </a:cubicBezTo>
                    <a:lnTo>
                      <a:pt x="8633" y="4751"/>
                    </a:lnTo>
                    <a:lnTo>
                      <a:pt x="8657" y="4406"/>
                    </a:lnTo>
                    <a:lnTo>
                      <a:pt x="8633" y="4060"/>
                    </a:lnTo>
                    <a:lnTo>
                      <a:pt x="8764" y="3953"/>
                    </a:lnTo>
                    <a:cubicBezTo>
                      <a:pt x="8728" y="3775"/>
                      <a:pt x="8716" y="3596"/>
                      <a:pt x="8669" y="3418"/>
                    </a:cubicBezTo>
                    <a:lnTo>
                      <a:pt x="8526" y="3358"/>
                    </a:lnTo>
                    <a:cubicBezTo>
                      <a:pt x="8502" y="3298"/>
                      <a:pt x="8490" y="3227"/>
                      <a:pt x="8466" y="3167"/>
                    </a:cubicBezTo>
                    <a:cubicBezTo>
                      <a:pt x="8466" y="3132"/>
                      <a:pt x="8454" y="3108"/>
                      <a:pt x="8442" y="3084"/>
                    </a:cubicBezTo>
                    <a:cubicBezTo>
                      <a:pt x="8442" y="3060"/>
                      <a:pt x="8430" y="3037"/>
                      <a:pt x="8430" y="3025"/>
                    </a:cubicBezTo>
                    <a:cubicBezTo>
                      <a:pt x="8407" y="2989"/>
                      <a:pt x="8395" y="2953"/>
                      <a:pt x="8383" y="2917"/>
                    </a:cubicBezTo>
                    <a:cubicBezTo>
                      <a:pt x="8359" y="2846"/>
                      <a:pt x="8335" y="2786"/>
                      <a:pt x="8311" y="2715"/>
                    </a:cubicBezTo>
                    <a:cubicBezTo>
                      <a:pt x="8311" y="2715"/>
                      <a:pt x="8300" y="2703"/>
                      <a:pt x="8300" y="2691"/>
                    </a:cubicBezTo>
                    <a:lnTo>
                      <a:pt x="8383" y="2560"/>
                    </a:lnTo>
                    <a:cubicBezTo>
                      <a:pt x="8311" y="2394"/>
                      <a:pt x="8228" y="2239"/>
                      <a:pt x="8121" y="2084"/>
                    </a:cubicBezTo>
                    <a:lnTo>
                      <a:pt x="7966" y="2072"/>
                    </a:lnTo>
                    <a:lnTo>
                      <a:pt x="7954" y="2060"/>
                    </a:lnTo>
                    <a:cubicBezTo>
                      <a:pt x="7919" y="1989"/>
                      <a:pt x="7871" y="1941"/>
                      <a:pt x="7823" y="1882"/>
                    </a:cubicBezTo>
                    <a:cubicBezTo>
                      <a:pt x="7799" y="1846"/>
                      <a:pt x="7788" y="1822"/>
                      <a:pt x="7764" y="1786"/>
                    </a:cubicBezTo>
                    <a:cubicBezTo>
                      <a:pt x="7752" y="1786"/>
                      <a:pt x="7752" y="1774"/>
                      <a:pt x="7740" y="1763"/>
                    </a:cubicBezTo>
                    <a:cubicBezTo>
                      <a:pt x="7692" y="1691"/>
                      <a:pt x="7633" y="1632"/>
                      <a:pt x="7573" y="1560"/>
                    </a:cubicBezTo>
                    <a:cubicBezTo>
                      <a:pt x="7561" y="1548"/>
                      <a:pt x="7549" y="1536"/>
                      <a:pt x="7538" y="1524"/>
                    </a:cubicBezTo>
                    <a:lnTo>
                      <a:pt x="7573" y="1358"/>
                    </a:lnTo>
                    <a:cubicBezTo>
                      <a:pt x="7454" y="1227"/>
                      <a:pt x="7311" y="1108"/>
                      <a:pt x="7180" y="989"/>
                    </a:cubicBezTo>
                    <a:lnTo>
                      <a:pt x="7026" y="1036"/>
                    </a:lnTo>
                    <a:cubicBezTo>
                      <a:pt x="6990" y="1012"/>
                      <a:pt x="6966" y="1001"/>
                      <a:pt x="6942" y="977"/>
                    </a:cubicBezTo>
                    <a:cubicBezTo>
                      <a:pt x="6883" y="929"/>
                      <a:pt x="6823" y="893"/>
                      <a:pt x="6752" y="846"/>
                    </a:cubicBezTo>
                    <a:lnTo>
                      <a:pt x="6740" y="834"/>
                    </a:lnTo>
                    <a:lnTo>
                      <a:pt x="6442" y="655"/>
                    </a:lnTo>
                    <a:lnTo>
                      <a:pt x="6418" y="489"/>
                    </a:lnTo>
                    <a:cubicBezTo>
                      <a:pt x="6264" y="417"/>
                      <a:pt x="6097" y="334"/>
                      <a:pt x="5930" y="274"/>
                    </a:cubicBezTo>
                    <a:lnTo>
                      <a:pt x="5787" y="370"/>
                    </a:lnTo>
                    <a:cubicBezTo>
                      <a:pt x="5775" y="358"/>
                      <a:pt x="5752" y="358"/>
                      <a:pt x="5740" y="346"/>
                    </a:cubicBezTo>
                    <a:cubicBezTo>
                      <a:pt x="5704" y="334"/>
                      <a:pt x="5680" y="322"/>
                      <a:pt x="5656" y="322"/>
                    </a:cubicBezTo>
                    <a:cubicBezTo>
                      <a:pt x="5585" y="298"/>
                      <a:pt x="5525" y="286"/>
                      <a:pt x="5454" y="262"/>
                    </a:cubicBezTo>
                    <a:lnTo>
                      <a:pt x="5418" y="262"/>
                    </a:lnTo>
                    <a:cubicBezTo>
                      <a:pt x="5335" y="239"/>
                      <a:pt x="5240" y="215"/>
                      <a:pt x="5144" y="203"/>
                    </a:cubicBezTo>
                    <a:cubicBezTo>
                      <a:pt x="5144" y="203"/>
                      <a:pt x="5132" y="191"/>
                      <a:pt x="5121" y="191"/>
                    </a:cubicBezTo>
                    <a:lnTo>
                      <a:pt x="5049" y="48"/>
                    </a:lnTo>
                    <a:cubicBezTo>
                      <a:pt x="4871" y="12"/>
                      <a:pt x="4692" y="12"/>
                      <a:pt x="45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60"/>
              <p:cNvSpPr/>
              <p:nvPr/>
            </p:nvSpPr>
            <p:spPr>
              <a:xfrm>
                <a:off x="7009925" y="3572625"/>
                <a:ext cx="130400" cy="130100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5204" extrusionOk="0">
                    <a:moveTo>
                      <a:pt x="2598" y="0"/>
                    </a:moveTo>
                    <a:cubicBezTo>
                      <a:pt x="1179" y="0"/>
                      <a:pt x="13" y="1151"/>
                      <a:pt x="1" y="2584"/>
                    </a:cubicBezTo>
                    <a:cubicBezTo>
                      <a:pt x="1" y="4013"/>
                      <a:pt x="1156" y="5191"/>
                      <a:pt x="2596" y="5203"/>
                    </a:cubicBezTo>
                    <a:cubicBezTo>
                      <a:pt x="4025" y="5203"/>
                      <a:pt x="5204" y="4048"/>
                      <a:pt x="5204" y="2608"/>
                    </a:cubicBezTo>
                    <a:cubicBezTo>
                      <a:pt x="5216" y="1179"/>
                      <a:pt x="4061" y="0"/>
                      <a:pt x="2620" y="0"/>
                    </a:cubicBezTo>
                    <a:cubicBezTo>
                      <a:pt x="2613" y="0"/>
                      <a:pt x="2606" y="0"/>
                      <a:pt x="2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60"/>
              <p:cNvSpPr/>
              <p:nvPr/>
            </p:nvSpPr>
            <p:spPr>
              <a:xfrm>
                <a:off x="7183775" y="3527975"/>
                <a:ext cx="219100" cy="219400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8776" extrusionOk="0">
                    <a:moveTo>
                      <a:pt x="4358" y="0"/>
                    </a:moveTo>
                    <a:lnTo>
                      <a:pt x="4274" y="131"/>
                    </a:lnTo>
                    <a:lnTo>
                      <a:pt x="3929" y="155"/>
                    </a:lnTo>
                    <a:cubicBezTo>
                      <a:pt x="3917" y="155"/>
                      <a:pt x="3905" y="167"/>
                      <a:pt x="3893" y="167"/>
                    </a:cubicBezTo>
                    <a:cubicBezTo>
                      <a:pt x="3858" y="167"/>
                      <a:pt x="3834" y="167"/>
                      <a:pt x="3798" y="179"/>
                    </a:cubicBezTo>
                    <a:cubicBezTo>
                      <a:pt x="3727" y="191"/>
                      <a:pt x="3655" y="203"/>
                      <a:pt x="3584" y="215"/>
                    </a:cubicBezTo>
                    <a:lnTo>
                      <a:pt x="3465" y="96"/>
                    </a:lnTo>
                    <a:cubicBezTo>
                      <a:pt x="3286" y="131"/>
                      <a:pt x="3108" y="191"/>
                      <a:pt x="2941" y="250"/>
                    </a:cubicBezTo>
                    <a:lnTo>
                      <a:pt x="2893" y="405"/>
                    </a:lnTo>
                    <a:cubicBezTo>
                      <a:pt x="2822" y="441"/>
                      <a:pt x="2750" y="465"/>
                      <a:pt x="2679" y="489"/>
                    </a:cubicBezTo>
                    <a:cubicBezTo>
                      <a:pt x="2655" y="500"/>
                      <a:pt x="2631" y="512"/>
                      <a:pt x="2596" y="524"/>
                    </a:cubicBezTo>
                    <a:cubicBezTo>
                      <a:pt x="2596" y="536"/>
                      <a:pt x="2584" y="536"/>
                      <a:pt x="2572" y="536"/>
                    </a:cubicBezTo>
                    <a:lnTo>
                      <a:pt x="2262" y="703"/>
                    </a:lnTo>
                    <a:lnTo>
                      <a:pt x="2119" y="631"/>
                    </a:lnTo>
                    <a:cubicBezTo>
                      <a:pt x="1965" y="739"/>
                      <a:pt x="1810" y="822"/>
                      <a:pt x="1679" y="941"/>
                    </a:cubicBezTo>
                    <a:lnTo>
                      <a:pt x="1679" y="1108"/>
                    </a:lnTo>
                    <a:cubicBezTo>
                      <a:pt x="1679" y="1108"/>
                      <a:pt x="1667" y="1120"/>
                      <a:pt x="1667" y="1120"/>
                    </a:cubicBezTo>
                    <a:cubicBezTo>
                      <a:pt x="1596" y="1179"/>
                      <a:pt x="1536" y="1239"/>
                      <a:pt x="1465" y="1298"/>
                    </a:cubicBezTo>
                    <a:cubicBezTo>
                      <a:pt x="1453" y="1310"/>
                      <a:pt x="1441" y="1322"/>
                      <a:pt x="1429" y="1334"/>
                    </a:cubicBezTo>
                    <a:cubicBezTo>
                      <a:pt x="1417" y="1346"/>
                      <a:pt x="1405" y="1358"/>
                      <a:pt x="1393" y="1370"/>
                    </a:cubicBezTo>
                    <a:cubicBezTo>
                      <a:pt x="1334" y="1429"/>
                      <a:pt x="1274" y="1501"/>
                      <a:pt x="1215" y="1560"/>
                    </a:cubicBezTo>
                    <a:cubicBezTo>
                      <a:pt x="1203" y="1572"/>
                      <a:pt x="1191" y="1584"/>
                      <a:pt x="1179" y="1596"/>
                    </a:cubicBezTo>
                    <a:lnTo>
                      <a:pt x="1024" y="1572"/>
                    </a:lnTo>
                    <a:cubicBezTo>
                      <a:pt x="905" y="1703"/>
                      <a:pt x="810" y="1870"/>
                      <a:pt x="703" y="2013"/>
                    </a:cubicBezTo>
                    <a:cubicBezTo>
                      <a:pt x="715" y="2060"/>
                      <a:pt x="738" y="2108"/>
                      <a:pt x="762" y="2155"/>
                    </a:cubicBezTo>
                    <a:lnTo>
                      <a:pt x="595" y="2465"/>
                    </a:lnTo>
                    <a:lnTo>
                      <a:pt x="453" y="2786"/>
                    </a:lnTo>
                    <a:cubicBezTo>
                      <a:pt x="393" y="2798"/>
                      <a:pt x="334" y="2810"/>
                      <a:pt x="286" y="2822"/>
                    </a:cubicBezTo>
                    <a:cubicBezTo>
                      <a:pt x="238" y="2989"/>
                      <a:pt x="167" y="3156"/>
                      <a:pt x="131" y="3334"/>
                    </a:cubicBezTo>
                    <a:lnTo>
                      <a:pt x="238" y="3453"/>
                    </a:lnTo>
                    <a:cubicBezTo>
                      <a:pt x="238" y="3477"/>
                      <a:pt x="238" y="3489"/>
                      <a:pt x="226" y="3501"/>
                    </a:cubicBezTo>
                    <a:cubicBezTo>
                      <a:pt x="214" y="3584"/>
                      <a:pt x="191" y="3679"/>
                      <a:pt x="179" y="3775"/>
                    </a:cubicBezTo>
                    <a:cubicBezTo>
                      <a:pt x="179" y="3775"/>
                      <a:pt x="179" y="3787"/>
                      <a:pt x="179" y="3799"/>
                    </a:cubicBezTo>
                    <a:cubicBezTo>
                      <a:pt x="167" y="3882"/>
                      <a:pt x="155" y="3953"/>
                      <a:pt x="155" y="4025"/>
                    </a:cubicBezTo>
                    <a:cubicBezTo>
                      <a:pt x="143" y="4049"/>
                      <a:pt x="143" y="4084"/>
                      <a:pt x="143" y="4120"/>
                    </a:cubicBezTo>
                    <a:cubicBezTo>
                      <a:pt x="143" y="4132"/>
                      <a:pt x="143" y="4144"/>
                      <a:pt x="143" y="4156"/>
                    </a:cubicBezTo>
                    <a:lnTo>
                      <a:pt x="12" y="4239"/>
                    </a:lnTo>
                    <a:cubicBezTo>
                      <a:pt x="0" y="4418"/>
                      <a:pt x="0" y="4596"/>
                      <a:pt x="24" y="4775"/>
                    </a:cubicBezTo>
                    <a:lnTo>
                      <a:pt x="167" y="4858"/>
                    </a:lnTo>
                    <a:cubicBezTo>
                      <a:pt x="167" y="4870"/>
                      <a:pt x="167" y="4882"/>
                      <a:pt x="167" y="4894"/>
                    </a:cubicBezTo>
                    <a:cubicBezTo>
                      <a:pt x="167" y="4918"/>
                      <a:pt x="179" y="4953"/>
                      <a:pt x="179" y="4977"/>
                    </a:cubicBezTo>
                    <a:cubicBezTo>
                      <a:pt x="191" y="5061"/>
                      <a:pt x="203" y="5132"/>
                      <a:pt x="214" y="5203"/>
                    </a:cubicBezTo>
                    <a:cubicBezTo>
                      <a:pt x="214" y="5215"/>
                      <a:pt x="226" y="5227"/>
                      <a:pt x="226" y="5239"/>
                    </a:cubicBezTo>
                    <a:cubicBezTo>
                      <a:pt x="238" y="5323"/>
                      <a:pt x="262" y="5418"/>
                      <a:pt x="286" y="5501"/>
                    </a:cubicBezTo>
                    <a:cubicBezTo>
                      <a:pt x="286" y="5513"/>
                      <a:pt x="286" y="5525"/>
                      <a:pt x="298" y="5549"/>
                    </a:cubicBezTo>
                    <a:lnTo>
                      <a:pt x="191" y="5668"/>
                    </a:lnTo>
                    <a:cubicBezTo>
                      <a:pt x="238" y="5846"/>
                      <a:pt x="322" y="6013"/>
                      <a:pt x="381" y="6180"/>
                    </a:cubicBezTo>
                    <a:cubicBezTo>
                      <a:pt x="429" y="6192"/>
                      <a:pt x="488" y="6204"/>
                      <a:pt x="536" y="6204"/>
                    </a:cubicBezTo>
                    <a:lnTo>
                      <a:pt x="703" y="6513"/>
                    </a:lnTo>
                    <a:lnTo>
                      <a:pt x="893" y="6811"/>
                    </a:lnTo>
                    <a:cubicBezTo>
                      <a:pt x="869" y="6858"/>
                      <a:pt x="845" y="6918"/>
                      <a:pt x="834" y="6966"/>
                    </a:cubicBezTo>
                    <a:cubicBezTo>
                      <a:pt x="953" y="7108"/>
                      <a:pt x="1048" y="7251"/>
                      <a:pt x="1179" y="7382"/>
                    </a:cubicBezTo>
                    <a:lnTo>
                      <a:pt x="1346" y="7358"/>
                    </a:lnTo>
                    <a:cubicBezTo>
                      <a:pt x="1346" y="7370"/>
                      <a:pt x="1357" y="7370"/>
                      <a:pt x="1369" y="7382"/>
                    </a:cubicBezTo>
                    <a:cubicBezTo>
                      <a:pt x="1429" y="7454"/>
                      <a:pt x="1500" y="7513"/>
                      <a:pt x="1572" y="7573"/>
                    </a:cubicBezTo>
                    <a:cubicBezTo>
                      <a:pt x="1572" y="7585"/>
                      <a:pt x="1584" y="7585"/>
                      <a:pt x="1596" y="7597"/>
                    </a:cubicBezTo>
                    <a:cubicBezTo>
                      <a:pt x="1607" y="7609"/>
                      <a:pt x="1619" y="7620"/>
                      <a:pt x="1631" y="7632"/>
                    </a:cubicBezTo>
                    <a:cubicBezTo>
                      <a:pt x="1703" y="7692"/>
                      <a:pt x="1774" y="7751"/>
                      <a:pt x="1846" y="7799"/>
                    </a:cubicBezTo>
                    <a:cubicBezTo>
                      <a:pt x="1846" y="7811"/>
                      <a:pt x="1858" y="7811"/>
                      <a:pt x="1869" y="7823"/>
                    </a:cubicBezTo>
                    <a:lnTo>
                      <a:pt x="1869" y="7978"/>
                    </a:lnTo>
                    <a:cubicBezTo>
                      <a:pt x="2012" y="8085"/>
                      <a:pt x="2167" y="8180"/>
                      <a:pt x="2322" y="8263"/>
                    </a:cubicBezTo>
                    <a:lnTo>
                      <a:pt x="2465" y="8192"/>
                    </a:lnTo>
                    <a:lnTo>
                      <a:pt x="2786" y="8335"/>
                    </a:lnTo>
                    <a:cubicBezTo>
                      <a:pt x="2798" y="8335"/>
                      <a:pt x="2798" y="8347"/>
                      <a:pt x="2810" y="8347"/>
                    </a:cubicBezTo>
                    <a:cubicBezTo>
                      <a:pt x="2834" y="8359"/>
                      <a:pt x="2858" y="8371"/>
                      <a:pt x="2893" y="8371"/>
                    </a:cubicBezTo>
                    <a:cubicBezTo>
                      <a:pt x="2965" y="8406"/>
                      <a:pt x="3036" y="8430"/>
                      <a:pt x="3120" y="8454"/>
                    </a:cubicBezTo>
                    <a:lnTo>
                      <a:pt x="3167" y="8609"/>
                    </a:lnTo>
                    <a:cubicBezTo>
                      <a:pt x="3334" y="8656"/>
                      <a:pt x="3512" y="8692"/>
                      <a:pt x="3691" y="8728"/>
                    </a:cubicBezTo>
                    <a:lnTo>
                      <a:pt x="3798" y="8609"/>
                    </a:lnTo>
                    <a:cubicBezTo>
                      <a:pt x="3882" y="8609"/>
                      <a:pt x="3953" y="8621"/>
                      <a:pt x="4024" y="8632"/>
                    </a:cubicBezTo>
                    <a:lnTo>
                      <a:pt x="4120" y="8632"/>
                    </a:lnTo>
                    <a:cubicBezTo>
                      <a:pt x="4132" y="8632"/>
                      <a:pt x="4144" y="8644"/>
                      <a:pt x="4155" y="8644"/>
                    </a:cubicBezTo>
                    <a:lnTo>
                      <a:pt x="4501" y="8644"/>
                    </a:lnTo>
                    <a:lnTo>
                      <a:pt x="4596" y="8775"/>
                    </a:lnTo>
                    <a:cubicBezTo>
                      <a:pt x="4775" y="8763"/>
                      <a:pt x="4965" y="8752"/>
                      <a:pt x="5132" y="8716"/>
                    </a:cubicBezTo>
                    <a:lnTo>
                      <a:pt x="5203" y="8561"/>
                    </a:lnTo>
                    <a:lnTo>
                      <a:pt x="5239" y="8561"/>
                    </a:lnTo>
                    <a:cubicBezTo>
                      <a:pt x="5322" y="8537"/>
                      <a:pt x="5417" y="8513"/>
                      <a:pt x="5501" y="8490"/>
                    </a:cubicBezTo>
                    <a:lnTo>
                      <a:pt x="5537" y="8490"/>
                    </a:lnTo>
                    <a:cubicBezTo>
                      <a:pt x="5608" y="8466"/>
                      <a:pt x="5668" y="8454"/>
                      <a:pt x="5739" y="8430"/>
                    </a:cubicBezTo>
                    <a:cubicBezTo>
                      <a:pt x="5763" y="8418"/>
                      <a:pt x="5787" y="8406"/>
                      <a:pt x="5822" y="8394"/>
                    </a:cubicBezTo>
                    <a:cubicBezTo>
                      <a:pt x="5834" y="8394"/>
                      <a:pt x="5858" y="8382"/>
                      <a:pt x="5870" y="8382"/>
                    </a:cubicBezTo>
                    <a:lnTo>
                      <a:pt x="6013" y="8466"/>
                    </a:lnTo>
                    <a:cubicBezTo>
                      <a:pt x="6179" y="8406"/>
                      <a:pt x="6334" y="8323"/>
                      <a:pt x="6501" y="8240"/>
                    </a:cubicBezTo>
                    <a:lnTo>
                      <a:pt x="6513" y="8085"/>
                    </a:lnTo>
                    <a:lnTo>
                      <a:pt x="6811" y="7894"/>
                    </a:lnTo>
                    <a:lnTo>
                      <a:pt x="6822" y="7882"/>
                    </a:lnTo>
                    <a:cubicBezTo>
                      <a:pt x="6894" y="7835"/>
                      <a:pt x="6941" y="7787"/>
                      <a:pt x="7001" y="7739"/>
                    </a:cubicBezTo>
                    <a:cubicBezTo>
                      <a:pt x="7037" y="7716"/>
                      <a:pt x="7061" y="7704"/>
                      <a:pt x="7084" y="7680"/>
                    </a:cubicBezTo>
                    <a:lnTo>
                      <a:pt x="7251" y="7728"/>
                    </a:lnTo>
                    <a:cubicBezTo>
                      <a:pt x="7382" y="7597"/>
                      <a:pt x="7513" y="7478"/>
                      <a:pt x="7632" y="7347"/>
                    </a:cubicBezTo>
                    <a:lnTo>
                      <a:pt x="7596" y="7180"/>
                    </a:lnTo>
                    <a:cubicBezTo>
                      <a:pt x="7608" y="7168"/>
                      <a:pt x="7620" y="7156"/>
                      <a:pt x="7632" y="7144"/>
                    </a:cubicBezTo>
                    <a:cubicBezTo>
                      <a:pt x="7692" y="7073"/>
                      <a:pt x="7739" y="7001"/>
                      <a:pt x="7799" y="6930"/>
                    </a:cubicBezTo>
                    <a:cubicBezTo>
                      <a:pt x="7799" y="6930"/>
                      <a:pt x="7811" y="6918"/>
                      <a:pt x="7811" y="6918"/>
                    </a:cubicBezTo>
                    <a:cubicBezTo>
                      <a:pt x="7834" y="6882"/>
                      <a:pt x="7858" y="6847"/>
                      <a:pt x="7870" y="6823"/>
                    </a:cubicBezTo>
                    <a:cubicBezTo>
                      <a:pt x="7918" y="6763"/>
                      <a:pt x="7954" y="6704"/>
                      <a:pt x="8001" y="6644"/>
                    </a:cubicBezTo>
                    <a:cubicBezTo>
                      <a:pt x="8001" y="6632"/>
                      <a:pt x="8001" y="6632"/>
                      <a:pt x="8013" y="6620"/>
                    </a:cubicBezTo>
                    <a:lnTo>
                      <a:pt x="8168" y="6608"/>
                    </a:lnTo>
                    <a:cubicBezTo>
                      <a:pt x="8263" y="6454"/>
                      <a:pt x="8346" y="6299"/>
                      <a:pt x="8418" y="6132"/>
                    </a:cubicBezTo>
                    <a:lnTo>
                      <a:pt x="8335" y="5989"/>
                    </a:lnTo>
                    <a:cubicBezTo>
                      <a:pt x="8335" y="5989"/>
                      <a:pt x="8335" y="5977"/>
                      <a:pt x="8335" y="5977"/>
                    </a:cubicBezTo>
                    <a:cubicBezTo>
                      <a:pt x="8370" y="5906"/>
                      <a:pt x="8382" y="5834"/>
                      <a:pt x="8406" y="5775"/>
                    </a:cubicBezTo>
                    <a:cubicBezTo>
                      <a:pt x="8418" y="5739"/>
                      <a:pt x="8430" y="5704"/>
                      <a:pt x="8442" y="5668"/>
                    </a:cubicBezTo>
                    <a:cubicBezTo>
                      <a:pt x="8454" y="5644"/>
                      <a:pt x="8454" y="5632"/>
                      <a:pt x="8465" y="5608"/>
                    </a:cubicBezTo>
                    <a:cubicBezTo>
                      <a:pt x="8477" y="5584"/>
                      <a:pt x="8477" y="5549"/>
                      <a:pt x="8489" y="5525"/>
                    </a:cubicBezTo>
                    <a:cubicBezTo>
                      <a:pt x="8501" y="5453"/>
                      <a:pt x="8525" y="5394"/>
                      <a:pt x="8537" y="5323"/>
                    </a:cubicBezTo>
                    <a:lnTo>
                      <a:pt x="8692" y="5263"/>
                    </a:lnTo>
                    <a:cubicBezTo>
                      <a:pt x="8727" y="5084"/>
                      <a:pt x="8739" y="4906"/>
                      <a:pt x="8763" y="4727"/>
                    </a:cubicBezTo>
                    <a:lnTo>
                      <a:pt x="8632" y="4632"/>
                    </a:lnTo>
                    <a:lnTo>
                      <a:pt x="8644" y="4275"/>
                    </a:lnTo>
                    <a:lnTo>
                      <a:pt x="8620" y="3918"/>
                    </a:lnTo>
                    <a:lnTo>
                      <a:pt x="8739" y="3810"/>
                    </a:lnTo>
                    <a:cubicBezTo>
                      <a:pt x="8704" y="3632"/>
                      <a:pt x="8692" y="3453"/>
                      <a:pt x="8632" y="3287"/>
                    </a:cubicBezTo>
                    <a:lnTo>
                      <a:pt x="8477" y="3227"/>
                    </a:lnTo>
                    <a:cubicBezTo>
                      <a:pt x="8465" y="3167"/>
                      <a:pt x="8442" y="3096"/>
                      <a:pt x="8418" y="3037"/>
                    </a:cubicBezTo>
                    <a:cubicBezTo>
                      <a:pt x="8418" y="3013"/>
                      <a:pt x="8406" y="2977"/>
                      <a:pt x="8394" y="2953"/>
                    </a:cubicBezTo>
                    <a:cubicBezTo>
                      <a:pt x="8382" y="2929"/>
                      <a:pt x="8382" y="2917"/>
                      <a:pt x="8370" y="2894"/>
                    </a:cubicBezTo>
                    <a:cubicBezTo>
                      <a:pt x="8358" y="2858"/>
                      <a:pt x="8346" y="2822"/>
                      <a:pt x="8335" y="2786"/>
                    </a:cubicBezTo>
                    <a:cubicBezTo>
                      <a:pt x="8299" y="2727"/>
                      <a:pt x="8275" y="2656"/>
                      <a:pt x="8251" y="2596"/>
                    </a:cubicBezTo>
                    <a:cubicBezTo>
                      <a:pt x="8239" y="2584"/>
                      <a:pt x="8239" y="2584"/>
                      <a:pt x="8239" y="2572"/>
                    </a:cubicBezTo>
                    <a:lnTo>
                      <a:pt x="8311" y="2429"/>
                    </a:lnTo>
                    <a:cubicBezTo>
                      <a:pt x="8239" y="2275"/>
                      <a:pt x="8144" y="2120"/>
                      <a:pt x="8049" y="1965"/>
                    </a:cubicBezTo>
                    <a:lnTo>
                      <a:pt x="7882" y="1965"/>
                    </a:lnTo>
                    <a:lnTo>
                      <a:pt x="7870" y="1941"/>
                    </a:lnTo>
                    <a:cubicBezTo>
                      <a:pt x="7834" y="1882"/>
                      <a:pt x="7787" y="1834"/>
                      <a:pt x="7739" y="1774"/>
                    </a:cubicBezTo>
                    <a:cubicBezTo>
                      <a:pt x="7715" y="1739"/>
                      <a:pt x="7692" y="1715"/>
                      <a:pt x="7668" y="1691"/>
                    </a:cubicBezTo>
                    <a:cubicBezTo>
                      <a:pt x="7668" y="1679"/>
                      <a:pt x="7656" y="1667"/>
                      <a:pt x="7656" y="1667"/>
                    </a:cubicBezTo>
                    <a:cubicBezTo>
                      <a:pt x="7596" y="1596"/>
                      <a:pt x="7537" y="1536"/>
                      <a:pt x="7477" y="1465"/>
                    </a:cubicBezTo>
                    <a:cubicBezTo>
                      <a:pt x="7465" y="1453"/>
                      <a:pt x="7453" y="1441"/>
                      <a:pt x="7442" y="1429"/>
                    </a:cubicBezTo>
                    <a:lnTo>
                      <a:pt x="7465" y="1262"/>
                    </a:lnTo>
                    <a:cubicBezTo>
                      <a:pt x="7346" y="1132"/>
                      <a:pt x="7203" y="1024"/>
                      <a:pt x="7061" y="905"/>
                    </a:cubicBezTo>
                    <a:lnTo>
                      <a:pt x="6906" y="965"/>
                    </a:lnTo>
                    <a:cubicBezTo>
                      <a:pt x="6882" y="941"/>
                      <a:pt x="6846" y="917"/>
                      <a:pt x="6822" y="905"/>
                    </a:cubicBezTo>
                    <a:cubicBezTo>
                      <a:pt x="6763" y="858"/>
                      <a:pt x="6703" y="810"/>
                      <a:pt x="6632" y="774"/>
                    </a:cubicBezTo>
                    <a:lnTo>
                      <a:pt x="6620" y="762"/>
                    </a:lnTo>
                    <a:lnTo>
                      <a:pt x="6322" y="584"/>
                    </a:lnTo>
                    <a:lnTo>
                      <a:pt x="6287" y="429"/>
                    </a:lnTo>
                    <a:cubicBezTo>
                      <a:pt x="6132" y="358"/>
                      <a:pt x="5965" y="286"/>
                      <a:pt x="5787" y="227"/>
                    </a:cubicBezTo>
                    <a:lnTo>
                      <a:pt x="5656" y="322"/>
                    </a:lnTo>
                    <a:cubicBezTo>
                      <a:pt x="5644" y="322"/>
                      <a:pt x="5620" y="322"/>
                      <a:pt x="5608" y="310"/>
                    </a:cubicBezTo>
                    <a:lnTo>
                      <a:pt x="5513" y="286"/>
                    </a:lnTo>
                    <a:cubicBezTo>
                      <a:pt x="5453" y="262"/>
                      <a:pt x="5382" y="250"/>
                      <a:pt x="5322" y="239"/>
                    </a:cubicBezTo>
                    <a:cubicBezTo>
                      <a:pt x="5310" y="239"/>
                      <a:pt x="5298" y="239"/>
                      <a:pt x="5287" y="227"/>
                    </a:cubicBezTo>
                    <a:cubicBezTo>
                      <a:pt x="5191" y="215"/>
                      <a:pt x="5108" y="191"/>
                      <a:pt x="5013" y="179"/>
                    </a:cubicBezTo>
                    <a:lnTo>
                      <a:pt x="4977" y="179"/>
                    </a:lnTo>
                    <a:lnTo>
                      <a:pt x="4906" y="36"/>
                    </a:lnTo>
                    <a:cubicBezTo>
                      <a:pt x="4727" y="0"/>
                      <a:pt x="4548" y="12"/>
                      <a:pt x="43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60"/>
              <p:cNvSpPr/>
              <p:nvPr/>
            </p:nvSpPr>
            <p:spPr>
              <a:xfrm>
                <a:off x="7219175" y="3572175"/>
                <a:ext cx="147675" cy="130175"/>
              </a:xfrm>
              <a:custGeom>
                <a:avLst/>
                <a:gdLst/>
                <a:ahLst/>
                <a:cxnLst/>
                <a:rect l="l" t="t" r="r" b="b"/>
                <a:pathLst>
                  <a:path w="5907" h="5207" extrusionOk="0">
                    <a:moveTo>
                      <a:pt x="2950" y="1"/>
                    </a:moveTo>
                    <a:cubicBezTo>
                      <a:pt x="2429" y="1"/>
                      <a:pt x="1902" y="157"/>
                      <a:pt x="1442" y="483"/>
                    </a:cubicBezTo>
                    <a:cubicBezTo>
                      <a:pt x="275" y="1316"/>
                      <a:pt x="1" y="2947"/>
                      <a:pt x="834" y="4114"/>
                    </a:cubicBezTo>
                    <a:cubicBezTo>
                      <a:pt x="1344" y="4827"/>
                      <a:pt x="2146" y="5207"/>
                      <a:pt x="2960" y="5207"/>
                    </a:cubicBezTo>
                    <a:cubicBezTo>
                      <a:pt x="3478" y="5207"/>
                      <a:pt x="4000" y="5053"/>
                      <a:pt x="4454" y="4733"/>
                    </a:cubicBezTo>
                    <a:cubicBezTo>
                      <a:pt x="5633" y="3900"/>
                      <a:pt x="5906" y="2269"/>
                      <a:pt x="5073" y="1102"/>
                    </a:cubicBezTo>
                    <a:cubicBezTo>
                      <a:pt x="4565" y="383"/>
                      <a:pt x="3765" y="1"/>
                      <a:pt x="29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60"/>
              <p:cNvSpPr/>
              <p:nvPr/>
            </p:nvSpPr>
            <p:spPr>
              <a:xfrm>
                <a:off x="7402250" y="3527975"/>
                <a:ext cx="219400" cy="219400"/>
              </a:xfrm>
              <a:custGeom>
                <a:avLst/>
                <a:gdLst/>
                <a:ahLst/>
                <a:cxnLst/>
                <a:rect l="l" t="t" r="r" b="b"/>
                <a:pathLst>
                  <a:path w="8776" h="8776" extrusionOk="0">
                    <a:moveTo>
                      <a:pt x="4549" y="0"/>
                    </a:moveTo>
                    <a:lnTo>
                      <a:pt x="4453" y="119"/>
                    </a:lnTo>
                    <a:lnTo>
                      <a:pt x="4108" y="131"/>
                    </a:lnTo>
                    <a:cubicBezTo>
                      <a:pt x="4096" y="131"/>
                      <a:pt x="4084" y="143"/>
                      <a:pt x="4072" y="143"/>
                    </a:cubicBezTo>
                    <a:lnTo>
                      <a:pt x="3977" y="143"/>
                    </a:lnTo>
                    <a:cubicBezTo>
                      <a:pt x="3906" y="155"/>
                      <a:pt x="3834" y="167"/>
                      <a:pt x="3763" y="179"/>
                    </a:cubicBezTo>
                    <a:lnTo>
                      <a:pt x="3644" y="60"/>
                    </a:lnTo>
                    <a:cubicBezTo>
                      <a:pt x="3465" y="84"/>
                      <a:pt x="3298" y="131"/>
                      <a:pt x="3120" y="179"/>
                    </a:cubicBezTo>
                    <a:lnTo>
                      <a:pt x="3072" y="334"/>
                    </a:lnTo>
                    <a:cubicBezTo>
                      <a:pt x="3001" y="370"/>
                      <a:pt x="2917" y="393"/>
                      <a:pt x="2846" y="417"/>
                    </a:cubicBezTo>
                    <a:cubicBezTo>
                      <a:pt x="2822" y="429"/>
                      <a:pt x="2798" y="441"/>
                      <a:pt x="2774" y="441"/>
                    </a:cubicBezTo>
                    <a:cubicBezTo>
                      <a:pt x="2763" y="453"/>
                      <a:pt x="2751" y="453"/>
                      <a:pt x="2739" y="453"/>
                    </a:cubicBezTo>
                    <a:lnTo>
                      <a:pt x="2429" y="608"/>
                    </a:lnTo>
                    <a:lnTo>
                      <a:pt x="2286" y="536"/>
                    </a:lnTo>
                    <a:cubicBezTo>
                      <a:pt x="2132" y="620"/>
                      <a:pt x="1965" y="715"/>
                      <a:pt x="1822" y="822"/>
                    </a:cubicBezTo>
                    <a:lnTo>
                      <a:pt x="1834" y="989"/>
                    </a:lnTo>
                    <a:cubicBezTo>
                      <a:pt x="1822" y="989"/>
                      <a:pt x="1822" y="1001"/>
                      <a:pt x="1810" y="1001"/>
                    </a:cubicBezTo>
                    <a:cubicBezTo>
                      <a:pt x="1739" y="1060"/>
                      <a:pt x="1667" y="1120"/>
                      <a:pt x="1608" y="1179"/>
                    </a:cubicBezTo>
                    <a:cubicBezTo>
                      <a:pt x="1596" y="1191"/>
                      <a:pt x="1572" y="1203"/>
                      <a:pt x="1560" y="1215"/>
                    </a:cubicBezTo>
                    <a:cubicBezTo>
                      <a:pt x="1548" y="1215"/>
                      <a:pt x="1548" y="1227"/>
                      <a:pt x="1536" y="1239"/>
                    </a:cubicBezTo>
                    <a:cubicBezTo>
                      <a:pt x="1465" y="1298"/>
                      <a:pt x="1405" y="1358"/>
                      <a:pt x="1334" y="1429"/>
                    </a:cubicBezTo>
                    <a:cubicBezTo>
                      <a:pt x="1334" y="1441"/>
                      <a:pt x="1322" y="1441"/>
                      <a:pt x="1310" y="1453"/>
                    </a:cubicBezTo>
                    <a:lnTo>
                      <a:pt x="1155" y="1429"/>
                    </a:lnTo>
                    <a:cubicBezTo>
                      <a:pt x="1024" y="1560"/>
                      <a:pt x="917" y="1715"/>
                      <a:pt x="810" y="1846"/>
                    </a:cubicBezTo>
                    <a:cubicBezTo>
                      <a:pt x="822" y="1905"/>
                      <a:pt x="846" y="1953"/>
                      <a:pt x="869" y="2001"/>
                    </a:cubicBezTo>
                    <a:lnTo>
                      <a:pt x="679" y="2298"/>
                    </a:lnTo>
                    <a:lnTo>
                      <a:pt x="524" y="2608"/>
                    </a:lnTo>
                    <a:cubicBezTo>
                      <a:pt x="465" y="2620"/>
                      <a:pt x="417" y="2632"/>
                      <a:pt x="358" y="2644"/>
                    </a:cubicBezTo>
                    <a:cubicBezTo>
                      <a:pt x="298" y="2810"/>
                      <a:pt x="227" y="2977"/>
                      <a:pt x="179" y="3156"/>
                    </a:cubicBezTo>
                    <a:lnTo>
                      <a:pt x="286" y="3275"/>
                    </a:lnTo>
                    <a:cubicBezTo>
                      <a:pt x="286" y="3287"/>
                      <a:pt x="286" y="3298"/>
                      <a:pt x="274" y="3310"/>
                    </a:cubicBezTo>
                    <a:cubicBezTo>
                      <a:pt x="250" y="3406"/>
                      <a:pt x="238" y="3489"/>
                      <a:pt x="215" y="3584"/>
                    </a:cubicBezTo>
                    <a:cubicBezTo>
                      <a:pt x="215" y="3596"/>
                      <a:pt x="215" y="3608"/>
                      <a:pt x="203" y="3620"/>
                    </a:cubicBezTo>
                    <a:cubicBezTo>
                      <a:pt x="203" y="3691"/>
                      <a:pt x="179" y="3763"/>
                      <a:pt x="167" y="3834"/>
                    </a:cubicBezTo>
                    <a:cubicBezTo>
                      <a:pt x="167" y="3870"/>
                      <a:pt x="167" y="3894"/>
                      <a:pt x="167" y="3929"/>
                    </a:cubicBezTo>
                    <a:cubicBezTo>
                      <a:pt x="155" y="3941"/>
                      <a:pt x="155" y="3953"/>
                      <a:pt x="155" y="3965"/>
                    </a:cubicBezTo>
                    <a:lnTo>
                      <a:pt x="24" y="4049"/>
                    </a:lnTo>
                    <a:cubicBezTo>
                      <a:pt x="0" y="4227"/>
                      <a:pt x="0" y="4406"/>
                      <a:pt x="12" y="4584"/>
                    </a:cubicBezTo>
                    <a:lnTo>
                      <a:pt x="143" y="4668"/>
                    </a:lnTo>
                    <a:cubicBezTo>
                      <a:pt x="143" y="4680"/>
                      <a:pt x="143" y="4691"/>
                      <a:pt x="143" y="4703"/>
                    </a:cubicBezTo>
                    <a:cubicBezTo>
                      <a:pt x="155" y="4739"/>
                      <a:pt x="155" y="4775"/>
                      <a:pt x="155" y="4799"/>
                    </a:cubicBezTo>
                    <a:cubicBezTo>
                      <a:pt x="167" y="4870"/>
                      <a:pt x="179" y="4942"/>
                      <a:pt x="179" y="5025"/>
                    </a:cubicBezTo>
                    <a:cubicBezTo>
                      <a:pt x="191" y="5037"/>
                      <a:pt x="191" y="5037"/>
                      <a:pt x="191" y="5061"/>
                    </a:cubicBezTo>
                    <a:cubicBezTo>
                      <a:pt x="203" y="5144"/>
                      <a:pt x="227" y="5239"/>
                      <a:pt x="238" y="5323"/>
                    </a:cubicBezTo>
                    <a:cubicBezTo>
                      <a:pt x="250" y="5334"/>
                      <a:pt x="250" y="5358"/>
                      <a:pt x="250" y="5370"/>
                    </a:cubicBezTo>
                    <a:lnTo>
                      <a:pt x="143" y="5489"/>
                    </a:lnTo>
                    <a:cubicBezTo>
                      <a:pt x="179" y="5668"/>
                      <a:pt x="250" y="5834"/>
                      <a:pt x="310" y="6001"/>
                    </a:cubicBezTo>
                    <a:cubicBezTo>
                      <a:pt x="358" y="6013"/>
                      <a:pt x="417" y="6025"/>
                      <a:pt x="465" y="6037"/>
                    </a:cubicBezTo>
                    <a:lnTo>
                      <a:pt x="608" y="6358"/>
                    </a:lnTo>
                    <a:lnTo>
                      <a:pt x="786" y="6656"/>
                    </a:lnTo>
                    <a:cubicBezTo>
                      <a:pt x="774" y="6704"/>
                      <a:pt x="750" y="6763"/>
                      <a:pt x="727" y="6811"/>
                    </a:cubicBezTo>
                    <a:cubicBezTo>
                      <a:pt x="834" y="6954"/>
                      <a:pt x="929" y="7108"/>
                      <a:pt x="1060" y="7239"/>
                    </a:cubicBezTo>
                    <a:lnTo>
                      <a:pt x="1215" y="7216"/>
                    </a:lnTo>
                    <a:cubicBezTo>
                      <a:pt x="1227" y="7228"/>
                      <a:pt x="1239" y="7239"/>
                      <a:pt x="1239" y="7251"/>
                    </a:cubicBezTo>
                    <a:cubicBezTo>
                      <a:pt x="1310" y="7311"/>
                      <a:pt x="1370" y="7382"/>
                      <a:pt x="1429" y="7442"/>
                    </a:cubicBezTo>
                    <a:cubicBezTo>
                      <a:pt x="1441" y="7454"/>
                      <a:pt x="1453" y="7466"/>
                      <a:pt x="1465" y="7466"/>
                    </a:cubicBezTo>
                    <a:cubicBezTo>
                      <a:pt x="1477" y="7478"/>
                      <a:pt x="1489" y="7489"/>
                      <a:pt x="1501" y="7513"/>
                    </a:cubicBezTo>
                    <a:cubicBezTo>
                      <a:pt x="1572" y="7573"/>
                      <a:pt x="1631" y="7632"/>
                      <a:pt x="1703" y="7680"/>
                    </a:cubicBezTo>
                    <a:cubicBezTo>
                      <a:pt x="1715" y="7692"/>
                      <a:pt x="1715" y="7692"/>
                      <a:pt x="1727" y="7704"/>
                    </a:cubicBezTo>
                    <a:lnTo>
                      <a:pt x="1715" y="7859"/>
                    </a:lnTo>
                    <a:cubicBezTo>
                      <a:pt x="1858" y="7978"/>
                      <a:pt x="2012" y="8073"/>
                      <a:pt x="2167" y="8168"/>
                    </a:cubicBezTo>
                    <a:lnTo>
                      <a:pt x="2310" y="8097"/>
                    </a:lnTo>
                    <a:lnTo>
                      <a:pt x="2620" y="8263"/>
                    </a:lnTo>
                    <a:lnTo>
                      <a:pt x="2644" y="8263"/>
                    </a:lnTo>
                    <a:cubicBezTo>
                      <a:pt x="2667" y="8275"/>
                      <a:pt x="2691" y="8287"/>
                      <a:pt x="2727" y="8299"/>
                    </a:cubicBezTo>
                    <a:cubicBezTo>
                      <a:pt x="2798" y="8335"/>
                      <a:pt x="2870" y="8359"/>
                      <a:pt x="2941" y="8394"/>
                    </a:cubicBezTo>
                    <a:lnTo>
                      <a:pt x="2989" y="8549"/>
                    </a:lnTo>
                    <a:cubicBezTo>
                      <a:pt x="3155" y="8597"/>
                      <a:pt x="3334" y="8656"/>
                      <a:pt x="3513" y="8680"/>
                    </a:cubicBezTo>
                    <a:lnTo>
                      <a:pt x="3632" y="8573"/>
                    </a:lnTo>
                    <a:cubicBezTo>
                      <a:pt x="3703" y="8585"/>
                      <a:pt x="3775" y="8597"/>
                      <a:pt x="3846" y="8609"/>
                    </a:cubicBezTo>
                    <a:cubicBezTo>
                      <a:pt x="3870" y="8609"/>
                      <a:pt x="3906" y="8621"/>
                      <a:pt x="3941" y="8621"/>
                    </a:cubicBezTo>
                    <a:lnTo>
                      <a:pt x="3977" y="8621"/>
                    </a:lnTo>
                    <a:lnTo>
                      <a:pt x="4322" y="8644"/>
                    </a:lnTo>
                    <a:lnTo>
                      <a:pt x="4418" y="8775"/>
                    </a:lnTo>
                    <a:cubicBezTo>
                      <a:pt x="4596" y="8763"/>
                      <a:pt x="4775" y="8763"/>
                      <a:pt x="4953" y="8740"/>
                    </a:cubicBezTo>
                    <a:lnTo>
                      <a:pt x="5025" y="8597"/>
                    </a:lnTo>
                    <a:cubicBezTo>
                      <a:pt x="5037" y="8597"/>
                      <a:pt x="5049" y="8585"/>
                      <a:pt x="5060" y="8585"/>
                    </a:cubicBezTo>
                    <a:cubicBezTo>
                      <a:pt x="5144" y="8573"/>
                      <a:pt x="5239" y="8549"/>
                      <a:pt x="5334" y="8537"/>
                    </a:cubicBezTo>
                    <a:cubicBezTo>
                      <a:pt x="5346" y="8525"/>
                      <a:pt x="5358" y="8525"/>
                      <a:pt x="5370" y="8525"/>
                    </a:cubicBezTo>
                    <a:cubicBezTo>
                      <a:pt x="5430" y="8513"/>
                      <a:pt x="5501" y="8490"/>
                      <a:pt x="5561" y="8478"/>
                    </a:cubicBezTo>
                    <a:cubicBezTo>
                      <a:pt x="5596" y="8466"/>
                      <a:pt x="5620" y="8454"/>
                      <a:pt x="5656" y="8454"/>
                    </a:cubicBezTo>
                    <a:cubicBezTo>
                      <a:pt x="5668" y="8442"/>
                      <a:pt x="5692" y="8442"/>
                      <a:pt x="5703" y="8430"/>
                    </a:cubicBezTo>
                    <a:lnTo>
                      <a:pt x="5834" y="8525"/>
                    </a:lnTo>
                    <a:cubicBezTo>
                      <a:pt x="6001" y="8478"/>
                      <a:pt x="6168" y="8394"/>
                      <a:pt x="6334" y="8323"/>
                    </a:cubicBezTo>
                    <a:lnTo>
                      <a:pt x="6358" y="8168"/>
                    </a:lnTo>
                    <a:lnTo>
                      <a:pt x="6656" y="7990"/>
                    </a:lnTo>
                    <a:lnTo>
                      <a:pt x="6680" y="7978"/>
                    </a:lnTo>
                    <a:cubicBezTo>
                      <a:pt x="6739" y="7930"/>
                      <a:pt x="6799" y="7882"/>
                      <a:pt x="6858" y="7847"/>
                    </a:cubicBezTo>
                    <a:cubicBezTo>
                      <a:pt x="6882" y="7823"/>
                      <a:pt x="6918" y="7799"/>
                      <a:pt x="6942" y="7787"/>
                    </a:cubicBezTo>
                    <a:lnTo>
                      <a:pt x="7096" y="7835"/>
                    </a:lnTo>
                    <a:cubicBezTo>
                      <a:pt x="7239" y="7716"/>
                      <a:pt x="7382" y="7609"/>
                      <a:pt x="7501" y="7478"/>
                    </a:cubicBezTo>
                    <a:lnTo>
                      <a:pt x="7477" y="7311"/>
                    </a:lnTo>
                    <a:cubicBezTo>
                      <a:pt x="7489" y="7299"/>
                      <a:pt x="7501" y="7287"/>
                      <a:pt x="7513" y="7275"/>
                    </a:cubicBezTo>
                    <a:cubicBezTo>
                      <a:pt x="7573" y="7204"/>
                      <a:pt x="7632" y="7144"/>
                      <a:pt x="7680" y="7073"/>
                    </a:cubicBezTo>
                    <a:cubicBezTo>
                      <a:pt x="7692" y="7073"/>
                      <a:pt x="7692" y="7061"/>
                      <a:pt x="7704" y="7049"/>
                    </a:cubicBezTo>
                    <a:cubicBezTo>
                      <a:pt x="7727" y="7025"/>
                      <a:pt x="7751" y="6989"/>
                      <a:pt x="7763" y="6966"/>
                    </a:cubicBezTo>
                    <a:cubicBezTo>
                      <a:pt x="7811" y="6906"/>
                      <a:pt x="7858" y="6847"/>
                      <a:pt x="7894" y="6787"/>
                    </a:cubicBezTo>
                    <a:lnTo>
                      <a:pt x="7918" y="6775"/>
                    </a:lnTo>
                    <a:lnTo>
                      <a:pt x="8073" y="6763"/>
                    </a:lnTo>
                    <a:cubicBezTo>
                      <a:pt x="8168" y="6620"/>
                      <a:pt x="8263" y="6454"/>
                      <a:pt x="8335" y="6299"/>
                    </a:cubicBezTo>
                    <a:lnTo>
                      <a:pt x="8263" y="6156"/>
                    </a:lnTo>
                    <a:cubicBezTo>
                      <a:pt x="8263" y="6144"/>
                      <a:pt x="8263" y="6144"/>
                      <a:pt x="8263" y="6132"/>
                    </a:cubicBezTo>
                    <a:cubicBezTo>
                      <a:pt x="8299" y="6073"/>
                      <a:pt x="8323" y="6001"/>
                      <a:pt x="8347" y="5930"/>
                    </a:cubicBezTo>
                    <a:cubicBezTo>
                      <a:pt x="8359" y="5894"/>
                      <a:pt x="8370" y="5870"/>
                      <a:pt x="8382" y="5834"/>
                    </a:cubicBezTo>
                    <a:cubicBezTo>
                      <a:pt x="8394" y="5811"/>
                      <a:pt x="8394" y="5799"/>
                      <a:pt x="8406" y="5775"/>
                    </a:cubicBezTo>
                    <a:cubicBezTo>
                      <a:pt x="8418" y="5751"/>
                      <a:pt x="8430" y="5715"/>
                      <a:pt x="8442" y="5692"/>
                    </a:cubicBezTo>
                    <a:cubicBezTo>
                      <a:pt x="8454" y="5620"/>
                      <a:pt x="8478" y="5561"/>
                      <a:pt x="8489" y="5501"/>
                    </a:cubicBezTo>
                    <a:lnTo>
                      <a:pt x="8644" y="5442"/>
                    </a:lnTo>
                    <a:cubicBezTo>
                      <a:pt x="8692" y="5263"/>
                      <a:pt x="8704" y="5084"/>
                      <a:pt x="8740" y="4906"/>
                    </a:cubicBezTo>
                    <a:lnTo>
                      <a:pt x="8620" y="4799"/>
                    </a:lnTo>
                    <a:lnTo>
                      <a:pt x="8656" y="4441"/>
                    </a:lnTo>
                    <a:lnTo>
                      <a:pt x="8644" y="4096"/>
                    </a:lnTo>
                    <a:lnTo>
                      <a:pt x="8775" y="3989"/>
                    </a:lnTo>
                    <a:cubicBezTo>
                      <a:pt x="8740" y="3810"/>
                      <a:pt x="8728" y="3632"/>
                      <a:pt x="8692" y="3465"/>
                    </a:cubicBezTo>
                    <a:lnTo>
                      <a:pt x="8537" y="3394"/>
                    </a:lnTo>
                    <a:cubicBezTo>
                      <a:pt x="8525" y="3334"/>
                      <a:pt x="8501" y="3275"/>
                      <a:pt x="8489" y="3203"/>
                    </a:cubicBezTo>
                    <a:cubicBezTo>
                      <a:pt x="8478" y="3179"/>
                      <a:pt x="8466" y="3144"/>
                      <a:pt x="8466" y="3120"/>
                    </a:cubicBezTo>
                    <a:cubicBezTo>
                      <a:pt x="8454" y="3096"/>
                      <a:pt x="8454" y="3084"/>
                      <a:pt x="8442" y="3060"/>
                    </a:cubicBezTo>
                    <a:cubicBezTo>
                      <a:pt x="8430" y="3025"/>
                      <a:pt x="8418" y="2989"/>
                      <a:pt x="8406" y="2953"/>
                    </a:cubicBezTo>
                    <a:cubicBezTo>
                      <a:pt x="8382" y="2894"/>
                      <a:pt x="8359" y="2822"/>
                      <a:pt x="8335" y="2751"/>
                    </a:cubicBezTo>
                    <a:cubicBezTo>
                      <a:pt x="8323" y="2751"/>
                      <a:pt x="8323" y="2739"/>
                      <a:pt x="8323" y="2739"/>
                    </a:cubicBezTo>
                    <a:lnTo>
                      <a:pt x="8406" y="2596"/>
                    </a:lnTo>
                    <a:cubicBezTo>
                      <a:pt x="8335" y="2429"/>
                      <a:pt x="8251" y="2275"/>
                      <a:pt x="8156" y="2120"/>
                    </a:cubicBezTo>
                    <a:lnTo>
                      <a:pt x="7989" y="2108"/>
                    </a:lnTo>
                    <a:lnTo>
                      <a:pt x="7978" y="2096"/>
                    </a:lnTo>
                    <a:cubicBezTo>
                      <a:pt x="7942" y="2024"/>
                      <a:pt x="7894" y="1965"/>
                      <a:pt x="7858" y="1917"/>
                    </a:cubicBezTo>
                    <a:cubicBezTo>
                      <a:pt x="7835" y="1882"/>
                      <a:pt x="7811" y="1858"/>
                      <a:pt x="7787" y="1822"/>
                    </a:cubicBezTo>
                    <a:cubicBezTo>
                      <a:pt x="7787" y="1810"/>
                      <a:pt x="7775" y="1810"/>
                      <a:pt x="7775" y="1798"/>
                    </a:cubicBezTo>
                    <a:cubicBezTo>
                      <a:pt x="7716" y="1727"/>
                      <a:pt x="7668" y="1667"/>
                      <a:pt x="7608" y="1596"/>
                    </a:cubicBezTo>
                    <a:cubicBezTo>
                      <a:pt x="7597" y="1584"/>
                      <a:pt x="7585" y="1572"/>
                      <a:pt x="7573" y="1548"/>
                    </a:cubicBezTo>
                    <a:lnTo>
                      <a:pt x="7608" y="1393"/>
                    </a:lnTo>
                    <a:cubicBezTo>
                      <a:pt x="7489" y="1262"/>
                      <a:pt x="7346" y="1143"/>
                      <a:pt x="7216" y="1024"/>
                    </a:cubicBezTo>
                    <a:lnTo>
                      <a:pt x="7061" y="1060"/>
                    </a:lnTo>
                    <a:cubicBezTo>
                      <a:pt x="7025" y="1048"/>
                      <a:pt x="7001" y="1024"/>
                      <a:pt x="6977" y="1001"/>
                    </a:cubicBezTo>
                    <a:cubicBezTo>
                      <a:pt x="6918" y="953"/>
                      <a:pt x="6858" y="905"/>
                      <a:pt x="6799" y="870"/>
                    </a:cubicBezTo>
                    <a:lnTo>
                      <a:pt x="6775" y="858"/>
                    </a:lnTo>
                    <a:lnTo>
                      <a:pt x="6477" y="667"/>
                    </a:lnTo>
                    <a:lnTo>
                      <a:pt x="6465" y="512"/>
                    </a:lnTo>
                    <a:cubicBezTo>
                      <a:pt x="6299" y="429"/>
                      <a:pt x="6144" y="346"/>
                      <a:pt x="5965" y="286"/>
                    </a:cubicBezTo>
                    <a:lnTo>
                      <a:pt x="5834" y="381"/>
                    </a:lnTo>
                    <a:cubicBezTo>
                      <a:pt x="5822" y="370"/>
                      <a:pt x="5799" y="370"/>
                      <a:pt x="5787" y="358"/>
                    </a:cubicBezTo>
                    <a:cubicBezTo>
                      <a:pt x="5751" y="346"/>
                      <a:pt x="5727" y="346"/>
                      <a:pt x="5692" y="334"/>
                    </a:cubicBezTo>
                    <a:cubicBezTo>
                      <a:pt x="5632" y="310"/>
                      <a:pt x="5561" y="298"/>
                      <a:pt x="5501" y="274"/>
                    </a:cubicBezTo>
                    <a:cubicBezTo>
                      <a:pt x="5489" y="274"/>
                      <a:pt x="5477" y="274"/>
                      <a:pt x="5465" y="262"/>
                    </a:cubicBezTo>
                    <a:cubicBezTo>
                      <a:pt x="5370" y="239"/>
                      <a:pt x="5287" y="227"/>
                      <a:pt x="5191" y="203"/>
                    </a:cubicBezTo>
                    <a:lnTo>
                      <a:pt x="5156" y="203"/>
                    </a:lnTo>
                    <a:lnTo>
                      <a:pt x="5096" y="48"/>
                    </a:lnTo>
                    <a:cubicBezTo>
                      <a:pt x="4918" y="12"/>
                      <a:pt x="4727" y="12"/>
                      <a:pt x="45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60"/>
              <p:cNvSpPr/>
              <p:nvPr/>
            </p:nvSpPr>
            <p:spPr>
              <a:xfrm>
                <a:off x="7446300" y="3572625"/>
                <a:ext cx="131300" cy="129800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5192" extrusionOk="0">
                    <a:moveTo>
                      <a:pt x="2623" y="0"/>
                    </a:moveTo>
                    <a:cubicBezTo>
                      <a:pt x="1203" y="0"/>
                      <a:pt x="48" y="1134"/>
                      <a:pt x="24" y="2560"/>
                    </a:cubicBezTo>
                    <a:cubicBezTo>
                      <a:pt x="0" y="3989"/>
                      <a:pt x="1143" y="5180"/>
                      <a:pt x="2584" y="5191"/>
                    </a:cubicBezTo>
                    <a:cubicBezTo>
                      <a:pt x="2599" y="5192"/>
                      <a:pt x="2614" y="5192"/>
                      <a:pt x="2628" y="5192"/>
                    </a:cubicBezTo>
                    <a:cubicBezTo>
                      <a:pt x="4049" y="5192"/>
                      <a:pt x="5204" y="4058"/>
                      <a:pt x="5227" y="2632"/>
                    </a:cubicBezTo>
                    <a:cubicBezTo>
                      <a:pt x="5251" y="1203"/>
                      <a:pt x="4096" y="12"/>
                      <a:pt x="2667" y="0"/>
                    </a:cubicBezTo>
                    <a:cubicBezTo>
                      <a:pt x="2653" y="0"/>
                      <a:pt x="2638" y="0"/>
                      <a:pt x="26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60"/>
              <p:cNvSpPr/>
              <p:nvPr/>
            </p:nvSpPr>
            <p:spPr>
              <a:xfrm>
                <a:off x="6821525" y="3602100"/>
                <a:ext cx="7115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2846" extrusionOk="0">
                    <a:moveTo>
                      <a:pt x="1417" y="0"/>
                    </a:moveTo>
                    <a:cubicBezTo>
                      <a:pt x="643" y="0"/>
                      <a:pt x="0" y="631"/>
                      <a:pt x="0" y="1417"/>
                    </a:cubicBezTo>
                    <a:cubicBezTo>
                      <a:pt x="0" y="2203"/>
                      <a:pt x="643" y="2846"/>
                      <a:pt x="1417" y="2846"/>
                    </a:cubicBezTo>
                    <a:cubicBezTo>
                      <a:pt x="2203" y="2834"/>
                      <a:pt x="2846" y="2203"/>
                      <a:pt x="2846" y="1417"/>
                    </a:cubicBezTo>
                    <a:cubicBezTo>
                      <a:pt x="2846" y="631"/>
                      <a:pt x="2203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60"/>
              <p:cNvSpPr/>
              <p:nvPr/>
            </p:nvSpPr>
            <p:spPr>
              <a:xfrm>
                <a:off x="7039400" y="3602100"/>
                <a:ext cx="71475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834" extrusionOk="0">
                    <a:moveTo>
                      <a:pt x="1429" y="0"/>
                    </a:moveTo>
                    <a:cubicBezTo>
                      <a:pt x="644" y="0"/>
                      <a:pt x="13" y="631"/>
                      <a:pt x="13" y="1405"/>
                    </a:cubicBezTo>
                    <a:cubicBezTo>
                      <a:pt x="1" y="2191"/>
                      <a:pt x="632" y="2834"/>
                      <a:pt x="1417" y="2834"/>
                    </a:cubicBezTo>
                    <a:lnTo>
                      <a:pt x="1429" y="2834"/>
                    </a:lnTo>
                    <a:cubicBezTo>
                      <a:pt x="2215" y="2834"/>
                      <a:pt x="2846" y="2203"/>
                      <a:pt x="2846" y="1429"/>
                    </a:cubicBezTo>
                    <a:cubicBezTo>
                      <a:pt x="2858" y="643"/>
                      <a:pt x="2227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60"/>
              <p:cNvSpPr/>
              <p:nvPr/>
            </p:nvSpPr>
            <p:spPr>
              <a:xfrm>
                <a:off x="7257000" y="3602100"/>
                <a:ext cx="72350" cy="71200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2848" extrusionOk="0">
                    <a:moveTo>
                      <a:pt x="1405" y="0"/>
                    </a:moveTo>
                    <a:cubicBezTo>
                      <a:pt x="631" y="24"/>
                      <a:pt x="0" y="679"/>
                      <a:pt x="24" y="1465"/>
                    </a:cubicBezTo>
                    <a:cubicBezTo>
                      <a:pt x="47" y="2218"/>
                      <a:pt x="679" y="2847"/>
                      <a:pt x="1427" y="2847"/>
                    </a:cubicBezTo>
                    <a:cubicBezTo>
                      <a:pt x="1447" y="2847"/>
                      <a:pt x="1468" y="2847"/>
                      <a:pt x="1488" y="2846"/>
                    </a:cubicBezTo>
                    <a:cubicBezTo>
                      <a:pt x="2274" y="2822"/>
                      <a:pt x="2893" y="2167"/>
                      <a:pt x="2869" y="1381"/>
                    </a:cubicBezTo>
                    <a:cubicBezTo>
                      <a:pt x="2846" y="607"/>
                      <a:pt x="2215" y="0"/>
                      <a:pt x="14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60"/>
              <p:cNvSpPr/>
              <p:nvPr/>
            </p:nvSpPr>
            <p:spPr>
              <a:xfrm>
                <a:off x="7054275" y="3616675"/>
                <a:ext cx="41700" cy="417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668" extrusionOk="0">
                    <a:moveTo>
                      <a:pt x="834" y="0"/>
                    </a:moveTo>
                    <a:cubicBezTo>
                      <a:pt x="382" y="0"/>
                      <a:pt x="1" y="370"/>
                      <a:pt x="1" y="834"/>
                    </a:cubicBezTo>
                    <a:cubicBezTo>
                      <a:pt x="1" y="1286"/>
                      <a:pt x="370" y="1667"/>
                      <a:pt x="834" y="1667"/>
                    </a:cubicBezTo>
                    <a:cubicBezTo>
                      <a:pt x="1287" y="1667"/>
                      <a:pt x="1668" y="1298"/>
                      <a:pt x="1668" y="834"/>
                    </a:cubicBezTo>
                    <a:cubicBezTo>
                      <a:pt x="1668" y="381"/>
                      <a:pt x="1299" y="0"/>
                      <a:pt x="8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60"/>
              <p:cNvSpPr/>
              <p:nvPr/>
            </p:nvSpPr>
            <p:spPr>
              <a:xfrm>
                <a:off x="7272175" y="3602100"/>
                <a:ext cx="42275" cy="5630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2252" extrusionOk="0">
                    <a:moveTo>
                      <a:pt x="798" y="0"/>
                    </a:moveTo>
                    <a:lnTo>
                      <a:pt x="822" y="595"/>
                    </a:lnTo>
                    <a:cubicBezTo>
                      <a:pt x="357" y="607"/>
                      <a:pt x="0" y="988"/>
                      <a:pt x="12" y="1441"/>
                    </a:cubicBezTo>
                    <a:cubicBezTo>
                      <a:pt x="12" y="1667"/>
                      <a:pt x="107" y="1881"/>
                      <a:pt x="274" y="2036"/>
                    </a:cubicBezTo>
                    <a:cubicBezTo>
                      <a:pt x="430" y="2170"/>
                      <a:pt x="618" y="2251"/>
                      <a:pt x="817" y="2251"/>
                    </a:cubicBezTo>
                    <a:cubicBezTo>
                      <a:pt x="830" y="2251"/>
                      <a:pt x="844" y="2251"/>
                      <a:pt x="858" y="2250"/>
                    </a:cubicBezTo>
                    <a:cubicBezTo>
                      <a:pt x="1322" y="2238"/>
                      <a:pt x="1691" y="1857"/>
                      <a:pt x="1679" y="1405"/>
                    </a:cubicBezTo>
                    <a:cubicBezTo>
                      <a:pt x="1667" y="953"/>
                      <a:pt x="1286" y="595"/>
                      <a:pt x="846" y="595"/>
                    </a:cubicBezTo>
                    <a:lnTo>
                      <a:pt x="7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60"/>
              <p:cNvSpPr/>
              <p:nvPr/>
            </p:nvSpPr>
            <p:spPr>
              <a:xfrm>
                <a:off x="7476075" y="3601800"/>
                <a:ext cx="71450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46" extrusionOk="0">
                    <a:moveTo>
                      <a:pt x="1453" y="0"/>
                    </a:moveTo>
                    <a:lnTo>
                      <a:pt x="1429" y="12"/>
                    </a:lnTo>
                    <a:cubicBezTo>
                      <a:pt x="1060" y="12"/>
                      <a:pt x="714" y="143"/>
                      <a:pt x="441" y="405"/>
                    </a:cubicBezTo>
                    <a:cubicBezTo>
                      <a:pt x="167" y="667"/>
                      <a:pt x="12" y="1024"/>
                      <a:pt x="12" y="1405"/>
                    </a:cubicBezTo>
                    <a:cubicBezTo>
                      <a:pt x="0" y="2191"/>
                      <a:pt x="619" y="2834"/>
                      <a:pt x="1405" y="2846"/>
                    </a:cubicBezTo>
                    <a:cubicBezTo>
                      <a:pt x="2191" y="2846"/>
                      <a:pt x="2846" y="2239"/>
                      <a:pt x="2858" y="1453"/>
                    </a:cubicBezTo>
                    <a:cubicBezTo>
                      <a:pt x="2858" y="1072"/>
                      <a:pt x="2715" y="715"/>
                      <a:pt x="2453" y="441"/>
                    </a:cubicBezTo>
                    <a:cubicBezTo>
                      <a:pt x="2191" y="167"/>
                      <a:pt x="1834" y="12"/>
                      <a:pt x="14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60"/>
              <p:cNvSpPr/>
              <p:nvPr/>
            </p:nvSpPr>
            <p:spPr>
              <a:xfrm>
                <a:off x="6764375" y="3027025"/>
                <a:ext cx="20182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298" extrusionOk="0">
                    <a:moveTo>
                      <a:pt x="143" y="0"/>
                    </a:moveTo>
                    <a:cubicBezTo>
                      <a:pt x="60" y="0"/>
                      <a:pt x="0" y="72"/>
                      <a:pt x="0" y="155"/>
                    </a:cubicBezTo>
                    <a:cubicBezTo>
                      <a:pt x="0" y="226"/>
                      <a:pt x="60" y="298"/>
                      <a:pt x="143" y="298"/>
                    </a:cubicBezTo>
                    <a:lnTo>
                      <a:pt x="7930" y="298"/>
                    </a:lnTo>
                    <a:cubicBezTo>
                      <a:pt x="8013" y="298"/>
                      <a:pt x="8073" y="226"/>
                      <a:pt x="8073" y="155"/>
                    </a:cubicBezTo>
                    <a:cubicBezTo>
                      <a:pt x="8073" y="72"/>
                      <a:pt x="8013" y="0"/>
                      <a:pt x="7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60"/>
              <p:cNvSpPr/>
              <p:nvPr/>
            </p:nvSpPr>
            <p:spPr>
              <a:xfrm>
                <a:off x="6741450" y="3002600"/>
                <a:ext cx="55975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2240" extrusionOk="0">
                    <a:moveTo>
                      <a:pt x="1120" y="1"/>
                    </a:moveTo>
                    <a:cubicBezTo>
                      <a:pt x="501" y="1"/>
                      <a:pt x="0" y="513"/>
                      <a:pt x="0" y="1120"/>
                    </a:cubicBezTo>
                    <a:cubicBezTo>
                      <a:pt x="0" y="1739"/>
                      <a:pt x="501" y="2239"/>
                      <a:pt x="1120" y="2239"/>
                    </a:cubicBezTo>
                    <a:cubicBezTo>
                      <a:pt x="1739" y="2239"/>
                      <a:pt x="2239" y="1739"/>
                      <a:pt x="2239" y="1120"/>
                    </a:cubicBezTo>
                    <a:cubicBezTo>
                      <a:pt x="2239" y="513"/>
                      <a:pt x="1739" y="1"/>
                      <a:pt x="1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60"/>
              <p:cNvSpPr/>
              <p:nvPr/>
            </p:nvSpPr>
            <p:spPr>
              <a:xfrm>
                <a:off x="7402850" y="3027025"/>
                <a:ext cx="20182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298" extrusionOk="0">
                    <a:moveTo>
                      <a:pt x="143" y="0"/>
                    </a:moveTo>
                    <a:cubicBezTo>
                      <a:pt x="60" y="0"/>
                      <a:pt x="0" y="72"/>
                      <a:pt x="0" y="155"/>
                    </a:cubicBezTo>
                    <a:cubicBezTo>
                      <a:pt x="0" y="226"/>
                      <a:pt x="60" y="298"/>
                      <a:pt x="143" y="298"/>
                    </a:cubicBezTo>
                    <a:lnTo>
                      <a:pt x="7930" y="298"/>
                    </a:lnTo>
                    <a:cubicBezTo>
                      <a:pt x="8013" y="298"/>
                      <a:pt x="8073" y="226"/>
                      <a:pt x="8073" y="155"/>
                    </a:cubicBezTo>
                    <a:cubicBezTo>
                      <a:pt x="8073" y="72"/>
                      <a:pt x="8013" y="0"/>
                      <a:pt x="7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60"/>
              <p:cNvSpPr/>
              <p:nvPr/>
            </p:nvSpPr>
            <p:spPr>
              <a:xfrm>
                <a:off x="7571600" y="3002900"/>
                <a:ext cx="5600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240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20"/>
                    </a:cubicBezTo>
                    <a:cubicBezTo>
                      <a:pt x="1" y="1727"/>
                      <a:pt x="501" y="2239"/>
                      <a:pt x="1120" y="2239"/>
                    </a:cubicBezTo>
                    <a:cubicBezTo>
                      <a:pt x="1739" y="2239"/>
                      <a:pt x="2239" y="1727"/>
                      <a:pt x="2239" y="1120"/>
                    </a:cubicBezTo>
                    <a:cubicBezTo>
                      <a:pt x="2239" y="501"/>
                      <a:pt x="1739" y="1"/>
                      <a:pt x="1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60"/>
              <p:cNvSpPr/>
              <p:nvPr/>
            </p:nvSpPr>
            <p:spPr>
              <a:xfrm>
                <a:off x="7180800" y="2828475"/>
                <a:ext cx="7450" cy="202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8086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56"/>
                    </a:cubicBezTo>
                    <a:lnTo>
                      <a:pt x="0" y="7930"/>
                    </a:lnTo>
                    <a:cubicBezTo>
                      <a:pt x="0" y="8014"/>
                      <a:pt x="72" y="8085"/>
                      <a:pt x="155" y="8085"/>
                    </a:cubicBezTo>
                    <a:cubicBezTo>
                      <a:pt x="226" y="8085"/>
                      <a:pt x="298" y="8014"/>
                      <a:pt x="298" y="7930"/>
                    </a:cubicBezTo>
                    <a:lnTo>
                      <a:pt x="298" y="156"/>
                    </a:lnTo>
                    <a:cubicBezTo>
                      <a:pt x="298" y="72"/>
                      <a:pt x="226" y="1"/>
                      <a:pt x="1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60"/>
              <p:cNvSpPr/>
              <p:nvPr/>
            </p:nvSpPr>
            <p:spPr>
              <a:xfrm>
                <a:off x="7156675" y="2805850"/>
                <a:ext cx="5600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240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20"/>
                    </a:cubicBezTo>
                    <a:cubicBezTo>
                      <a:pt x="1" y="1727"/>
                      <a:pt x="501" y="2239"/>
                      <a:pt x="1120" y="2239"/>
                    </a:cubicBezTo>
                    <a:cubicBezTo>
                      <a:pt x="1727" y="2239"/>
                      <a:pt x="2239" y="1727"/>
                      <a:pt x="2239" y="1120"/>
                    </a:cubicBezTo>
                    <a:cubicBezTo>
                      <a:pt x="2239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60"/>
              <p:cNvSpPr/>
              <p:nvPr/>
            </p:nvSpPr>
            <p:spPr>
              <a:xfrm>
                <a:off x="6852775" y="2916000"/>
                <a:ext cx="663500" cy="229500"/>
              </a:xfrm>
              <a:custGeom>
                <a:avLst/>
                <a:gdLst/>
                <a:ahLst/>
                <a:cxnLst/>
                <a:rect l="l" t="t" r="r" b="b"/>
                <a:pathLst>
                  <a:path w="26540" h="9180" extrusionOk="0">
                    <a:moveTo>
                      <a:pt x="13264" y="0"/>
                    </a:moveTo>
                    <a:cubicBezTo>
                      <a:pt x="5942" y="0"/>
                      <a:pt x="0" y="2060"/>
                      <a:pt x="0" y="4596"/>
                    </a:cubicBezTo>
                    <a:cubicBezTo>
                      <a:pt x="0" y="7120"/>
                      <a:pt x="5942" y="9180"/>
                      <a:pt x="13264" y="9180"/>
                    </a:cubicBezTo>
                    <a:cubicBezTo>
                      <a:pt x="20598" y="9180"/>
                      <a:pt x="26539" y="7120"/>
                      <a:pt x="26539" y="4596"/>
                    </a:cubicBezTo>
                    <a:cubicBezTo>
                      <a:pt x="26539" y="2060"/>
                      <a:pt x="20598" y="0"/>
                      <a:pt x="132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60"/>
              <p:cNvSpPr/>
              <p:nvPr/>
            </p:nvSpPr>
            <p:spPr>
              <a:xfrm>
                <a:off x="7028400" y="2974300"/>
                <a:ext cx="124425" cy="113200"/>
              </a:xfrm>
              <a:custGeom>
                <a:avLst/>
                <a:gdLst/>
                <a:ahLst/>
                <a:cxnLst/>
                <a:rect l="l" t="t" r="r" b="b"/>
                <a:pathLst>
                  <a:path w="4977" h="4528" extrusionOk="0">
                    <a:moveTo>
                      <a:pt x="2491" y="1"/>
                    </a:moveTo>
                    <a:cubicBezTo>
                      <a:pt x="1465" y="1"/>
                      <a:pt x="531" y="700"/>
                      <a:pt x="286" y="1740"/>
                    </a:cubicBezTo>
                    <a:cubicBezTo>
                      <a:pt x="0" y="2955"/>
                      <a:pt x="750" y="4169"/>
                      <a:pt x="1965" y="4467"/>
                    </a:cubicBezTo>
                    <a:cubicBezTo>
                      <a:pt x="2139" y="4508"/>
                      <a:pt x="2314" y="4527"/>
                      <a:pt x="2486" y="4527"/>
                    </a:cubicBezTo>
                    <a:cubicBezTo>
                      <a:pt x="3512" y="4527"/>
                      <a:pt x="4446" y="3828"/>
                      <a:pt x="4691" y="2788"/>
                    </a:cubicBezTo>
                    <a:cubicBezTo>
                      <a:pt x="4977" y="1573"/>
                      <a:pt x="4227" y="347"/>
                      <a:pt x="3012" y="61"/>
                    </a:cubicBezTo>
                    <a:cubicBezTo>
                      <a:pt x="2838" y="20"/>
                      <a:pt x="2663" y="1"/>
                      <a:pt x="24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60"/>
              <p:cNvSpPr/>
              <p:nvPr/>
            </p:nvSpPr>
            <p:spPr>
              <a:xfrm>
                <a:off x="7255200" y="2993550"/>
                <a:ext cx="84550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2964" extrusionOk="0">
                    <a:moveTo>
                      <a:pt x="1693" y="1"/>
                    </a:moveTo>
                    <a:cubicBezTo>
                      <a:pt x="1460" y="1"/>
                      <a:pt x="1223" y="56"/>
                      <a:pt x="1001" y="172"/>
                    </a:cubicBezTo>
                    <a:cubicBezTo>
                      <a:pt x="274" y="553"/>
                      <a:pt x="1" y="1446"/>
                      <a:pt x="382" y="2173"/>
                    </a:cubicBezTo>
                    <a:cubicBezTo>
                      <a:pt x="646" y="2677"/>
                      <a:pt x="1164" y="2963"/>
                      <a:pt x="1695" y="2963"/>
                    </a:cubicBezTo>
                    <a:cubicBezTo>
                      <a:pt x="1928" y="2963"/>
                      <a:pt x="2164" y="2908"/>
                      <a:pt x="2382" y="2792"/>
                    </a:cubicBezTo>
                    <a:cubicBezTo>
                      <a:pt x="3108" y="2411"/>
                      <a:pt x="3382" y="1518"/>
                      <a:pt x="3001" y="792"/>
                    </a:cubicBezTo>
                    <a:cubicBezTo>
                      <a:pt x="2736" y="287"/>
                      <a:pt x="2225" y="1"/>
                      <a:pt x="1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60"/>
              <p:cNvSpPr/>
              <p:nvPr/>
            </p:nvSpPr>
            <p:spPr>
              <a:xfrm>
                <a:off x="7033750" y="3315150"/>
                <a:ext cx="301550" cy="1441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5764" extrusionOk="0">
                    <a:moveTo>
                      <a:pt x="1060" y="0"/>
                    </a:moveTo>
                    <a:cubicBezTo>
                      <a:pt x="477" y="0"/>
                      <a:pt x="0" y="477"/>
                      <a:pt x="0" y="1060"/>
                    </a:cubicBezTo>
                    <a:lnTo>
                      <a:pt x="0" y="4715"/>
                    </a:lnTo>
                    <a:cubicBezTo>
                      <a:pt x="0" y="5299"/>
                      <a:pt x="477" y="5763"/>
                      <a:pt x="1060" y="5763"/>
                    </a:cubicBezTo>
                    <a:lnTo>
                      <a:pt x="11002" y="5763"/>
                    </a:lnTo>
                    <a:cubicBezTo>
                      <a:pt x="11585" y="5763"/>
                      <a:pt x="12061" y="5299"/>
                      <a:pt x="12061" y="4715"/>
                    </a:cubicBezTo>
                    <a:lnTo>
                      <a:pt x="12061" y="1060"/>
                    </a:lnTo>
                    <a:cubicBezTo>
                      <a:pt x="12061" y="477"/>
                      <a:pt x="11585" y="0"/>
                      <a:pt x="110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60"/>
              <p:cNvSpPr/>
              <p:nvPr/>
            </p:nvSpPr>
            <p:spPr>
              <a:xfrm>
                <a:off x="7026300" y="3307700"/>
                <a:ext cx="316450" cy="158975"/>
              </a:xfrm>
              <a:custGeom>
                <a:avLst/>
                <a:gdLst/>
                <a:ahLst/>
                <a:cxnLst/>
                <a:rect l="l" t="t" r="r" b="b"/>
                <a:pathLst>
                  <a:path w="12658" h="6359" extrusionOk="0">
                    <a:moveTo>
                      <a:pt x="11300" y="298"/>
                    </a:moveTo>
                    <a:cubicBezTo>
                      <a:pt x="11883" y="298"/>
                      <a:pt x="12359" y="775"/>
                      <a:pt x="12359" y="1358"/>
                    </a:cubicBezTo>
                    <a:lnTo>
                      <a:pt x="12359" y="5013"/>
                    </a:lnTo>
                    <a:cubicBezTo>
                      <a:pt x="12359" y="5597"/>
                      <a:pt x="11883" y="6061"/>
                      <a:pt x="11300" y="6061"/>
                    </a:cubicBezTo>
                    <a:lnTo>
                      <a:pt x="1358" y="6061"/>
                    </a:lnTo>
                    <a:cubicBezTo>
                      <a:pt x="775" y="6061"/>
                      <a:pt x="298" y="5597"/>
                      <a:pt x="298" y="5013"/>
                    </a:cubicBezTo>
                    <a:lnTo>
                      <a:pt x="298" y="1358"/>
                    </a:lnTo>
                    <a:cubicBezTo>
                      <a:pt x="298" y="775"/>
                      <a:pt x="775" y="298"/>
                      <a:pt x="1358" y="298"/>
                    </a:cubicBezTo>
                    <a:close/>
                    <a:moveTo>
                      <a:pt x="1358" y="1"/>
                    </a:moveTo>
                    <a:cubicBezTo>
                      <a:pt x="608" y="1"/>
                      <a:pt x="1" y="608"/>
                      <a:pt x="1" y="1358"/>
                    </a:cubicBezTo>
                    <a:lnTo>
                      <a:pt x="1" y="5013"/>
                    </a:lnTo>
                    <a:cubicBezTo>
                      <a:pt x="1" y="5752"/>
                      <a:pt x="608" y="6359"/>
                      <a:pt x="1358" y="6359"/>
                    </a:cubicBezTo>
                    <a:lnTo>
                      <a:pt x="11300" y="6359"/>
                    </a:lnTo>
                    <a:cubicBezTo>
                      <a:pt x="12050" y="6359"/>
                      <a:pt x="12657" y="5752"/>
                      <a:pt x="12657" y="5013"/>
                    </a:cubicBezTo>
                    <a:lnTo>
                      <a:pt x="12657" y="1358"/>
                    </a:lnTo>
                    <a:cubicBezTo>
                      <a:pt x="12657" y="608"/>
                      <a:pt x="12050" y="1"/>
                      <a:pt x="113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60"/>
              <p:cNvSpPr/>
              <p:nvPr/>
            </p:nvSpPr>
            <p:spPr>
              <a:xfrm>
                <a:off x="7033750" y="3315150"/>
                <a:ext cx="301550" cy="144100"/>
              </a:xfrm>
              <a:custGeom>
                <a:avLst/>
                <a:gdLst/>
                <a:ahLst/>
                <a:cxnLst/>
                <a:rect l="l" t="t" r="r" b="b"/>
                <a:pathLst>
                  <a:path w="12062" h="5764" extrusionOk="0">
                    <a:moveTo>
                      <a:pt x="11002" y="298"/>
                    </a:moveTo>
                    <a:cubicBezTo>
                      <a:pt x="11418" y="298"/>
                      <a:pt x="11764" y="643"/>
                      <a:pt x="11764" y="1060"/>
                    </a:cubicBezTo>
                    <a:lnTo>
                      <a:pt x="11764" y="4715"/>
                    </a:lnTo>
                    <a:cubicBezTo>
                      <a:pt x="11764" y="5132"/>
                      <a:pt x="11418" y="5465"/>
                      <a:pt x="11002" y="5465"/>
                    </a:cubicBezTo>
                    <a:lnTo>
                      <a:pt x="1060" y="5465"/>
                    </a:lnTo>
                    <a:cubicBezTo>
                      <a:pt x="643" y="5465"/>
                      <a:pt x="298" y="5132"/>
                      <a:pt x="298" y="4715"/>
                    </a:cubicBezTo>
                    <a:lnTo>
                      <a:pt x="298" y="1060"/>
                    </a:lnTo>
                    <a:cubicBezTo>
                      <a:pt x="298" y="643"/>
                      <a:pt x="643" y="298"/>
                      <a:pt x="1060" y="298"/>
                    </a:cubicBezTo>
                    <a:close/>
                    <a:moveTo>
                      <a:pt x="1060" y="0"/>
                    </a:moveTo>
                    <a:cubicBezTo>
                      <a:pt x="477" y="0"/>
                      <a:pt x="0" y="477"/>
                      <a:pt x="0" y="1060"/>
                    </a:cubicBezTo>
                    <a:lnTo>
                      <a:pt x="0" y="4715"/>
                    </a:lnTo>
                    <a:cubicBezTo>
                      <a:pt x="0" y="5299"/>
                      <a:pt x="477" y="5763"/>
                      <a:pt x="1060" y="5763"/>
                    </a:cubicBezTo>
                    <a:lnTo>
                      <a:pt x="11002" y="5763"/>
                    </a:lnTo>
                    <a:cubicBezTo>
                      <a:pt x="11585" y="5763"/>
                      <a:pt x="12061" y="5299"/>
                      <a:pt x="12061" y="4715"/>
                    </a:cubicBezTo>
                    <a:lnTo>
                      <a:pt x="12061" y="1060"/>
                    </a:lnTo>
                    <a:cubicBezTo>
                      <a:pt x="12061" y="477"/>
                      <a:pt x="11585" y="0"/>
                      <a:pt x="110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60"/>
              <p:cNvSpPr/>
              <p:nvPr/>
            </p:nvSpPr>
            <p:spPr>
              <a:xfrm>
                <a:off x="7142100" y="3331525"/>
                <a:ext cx="84850" cy="111350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4454" extrusionOk="0">
                    <a:moveTo>
                      <a:pt x="2810" y="0"/>
                    </a:moveTo>
                    <a:lnTo>
                      <a:pt x="2810" y="0"/>
                    </a:lnTo>
                    <a:cubicBezTo>
                      <a:pt x="2382" y="322"/>
                      <a:pt x="1977" y="655"/>
                      <a:pt x="1584" y="1000"/>
                    </a:cubicBezTo>
                    <a:cubicBezTo>
                      <a:pt x="1381" y="1167"/>
                      <a:pt x="1191" y="1346"/>
                      <a:pt x="988" y="1524"/>
                    </a:cubicBezTo>
                    <a:lnTo>
                      <a:pt x="417" y="2060"/>
                    </a:lnTo>
                    <a:lnTo>
                      <a:pt x="0" y="2441"/>
                    </a:lnTo>
                    <a:lnTo>
                      <a:pt x="584" y="2465"/>
                    </a:lnTo>
                    <a:cubicBezTo>
                      <a:pt x="953" y="2477"/>
                      <a:pt x="1322" y="2477"/>
                      <a:pt x="1691" y="2477"/>
                    </a:cubicBezTo>
                    <a:cubicBezTo>
                      <a:pt x="1881" y="2477"/>
                      <a:pt x="2068" y="2477"/>
                      <a:pt x="2254" y="2475"/>
                    </a:cubicBezTo>
                    <a:lnTo>
                      <a:pt x="2254" y="2475"/>
                    </a:lnTo>
                    <a:lnTo>
                      <a:pt x="2108" y="2632"/>
                    </a:lnTo>
                    <a:cubicBezTo>
                      <a:pt x="1929" y="2834"/>
                      <a:pt x="1750" y="3025"/>
                      <a:pt x="1584" y="3227"/>
                    </a:cubicBezTo>
                    <a:cubicBezTo>
                      <a:pt x="1239" y="3620"/>
                      <a:pt x="893" y="4025"/>
                      <a:pt x="584" y="4453"/>
                    </a:cubicBezTo>
                    <a:cubicBezTo>
                      <a:pt x="1012" y="4132"/>
                      <a:pt x="1417" y="3798"/>
                      <a:pt x="1810" y="3453"/>
                    </a:cubicBezTo>
                    <a:cubicBezTo>
                      <a:pt x="2012" y="3286"/>
                      <a:pt x="2203" y="3108"/>
                      <a:pt x="2405" y="2929"/>
                    </a:cubicBezTo>
                    <a:lnTo>
                      <a:pt x="2977" y="2393"/>
                    </a:lnTo>
                    <a:lnTo>
                      <a:pt x="3394" y="2001"/>
                    </a:lnTo>
                    <a:lnTo>
                      <a:pt x="2810" y="1989"/>
                    </a:lnTo>
                    <a:cubicBezTo>
                      <a:pt x="2441" y="1977"/>
                      <a:pt x="2060" y="1977"/>
                      <a:pt x="1691" y="1977"/>
                    </a:cubicBezTo>
                    <a:cubicBezTo>
                      <a:pt x="1507" y="1977"/>
                      <a:pt x="1323" y="1977"/>
                      <a:pt x="1140" y="1978"/>
                    </a:cubicBezTo>
                    <a:lnTo>
                      <a:pt x="1140" y="1978"/>
                    </a:lnTo>
                    <a:lnTo>
                      <a:pt x="1286" y="1822"/>
                    </a:lnTo>
                    <a:cubicBezTo>
                      <a:pt x="1465" y="1620"/>
                      <a:pt x="1643" y="1429"/>
                      <a:pt x="1810" y="1227"/>
                    </a:cubicBezTo>
                    <a:cubicBezTo>
                      <a:pt x="2155" y="834"/>
                      <a:pt x="2489" y="429"/>
                      <a:pt x="28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87" name="Google Shape;4387;p60"/>
          <p:cNvGrpSpPr/>
          <p:nvPr/>
        </p:nvGrpSpPr>
        <p:grpSpPr>
          <a:xfrm>
            <a:off x="3514778" y="2373825"/>
            <a:ext cx="1148100" cy="1615400"/>
            <a:chOff x="3395788" y="3264700"/>
            <a:chExt cx="1148100" cy="1615400"/>
          </a:xfrm>
        </p:grpSpPr>
        <p:sp>
          <p:nvSpPr>
            <p:cNvPr id="4388" name="Google Shape;4388;p60"/>
            <p:cNvSpPr/>
            <p:nvPr/>
          </p:nvSpPr>
          <p:spPr>
            <a:xfrm>
              <a:off x="3396088" y="3264700"/>
              <a:ext cx="1147500" cy="1615400"/>
            </a:xfrm>
            <a:custGeom>
              <a:avLst/>
              <a:gdLst/>
              <a:ahLst/>
              <a:cxnLst/>
              <a:rect l="l" t="t" r="r" b="b"/>
              <a:pathLst>
                <a:path w="45900" h="64616" extrusionOk="0">
                  <a:moveTo>
                    <a:pt x="8502" y="23289"/>
                  </a:moveTo>
                  <a:lnTo>
                    <a:pt x="15312" y="41136"/>
                  </a:lnTo>
                  <a:cubicBezTo>
                    <a:pt x="14729" y="41208"/>
                    <a:pt x="14169" y="41422"/>
                    <a:pt x="13681" y="41755"/>
                  </a:cubicBezTo>
                  <a:cubicBezTo>
                    <a:pt x="13681" y="41755"/>
                    <a:pt x="13669" y="41755"/>
                    <a:pt x="13669" y="41743"/>
                  </a:cubicBezTo>
                  <a:lnTo>
                    <a:pt x="13657" y="41743"/>
                  </a:lnTo>
                  <a:cubicBezTo>
                    <a:pt x="13645" y="41743"/>
                    <a:pt x="13228" y="41529"/>
                    <a:pt x="13026" y="41410"/>
                  </a:cubicBezTo>
                  <a:cubicBezTo>
                    <a:pt x="12824" y="41303"/>
                    <a:pt x="12871" y="40779"/>
                    <a:pt x="12669" y="40660"/>
                  </a:cubicBezTo>
                  <a:cubicBezTo>
                    <a:pt x="12632" y="40637"/>
                    <a:pt x="12585" y="40628"/>
                    <a:pt x="12533" y="40628"/>
                  </a:cubicBezTo>
                  <a:cubicBezTo>
                    <a:pt x="12373" y="40628"/>
                    <a:pt x="12159" y="40710"/>
                    <a:pt x="11996" y="40710"/>
                  </a:cubicBezTo>
                  <a:cubicBezTo>
                    <a:pt x="11938" y="40710"/>
                    <a:pt x="11887" y="40699"/>
                    <a:pt x="11847" y="40672"/>
                  </a:cubicBezTo>
                  <a:cubicBezTo>
                    <a:pt x="11657" y="40541"/>
                    <a:pt x="11752" y="40029"/>
                    <a:pt x="11574" y="39886"/>
                  </a:cubicBezTo>
                  <a:cubicBezTo>
                    <a:pt x="11524" y="39847"/>
                    <a:pt x="11452" y="39834"/>
                    <a:pt x="11370" y="39834"/>
                  </a:cubicBezTo>
                  <a:cubicBezTo>
                    <a:pt x="11237" y="39834"/>
                    <a:pt x="11079" y="39866"/>
                    <a:pt x="10948" y="39866"/>
                  </a:cubicBezTo>
                  <a:cubicBezTo>
                    <a:pt x="10868" y="39866"/>
                    <a:pt x="10798" y="39854"/>
                    <a:pt x="10752" y="39815"/>
                  </a:cubicBezTo>
                  <a:cubicBezTo>
                    <a:pt x="10573" y="39660"/>
                    <a:pt x="10716" y="39160"/>
                    <a:pt x="10550" y="39005"/>
                  </a:cubicBezTo>
                  <a:cubicBezTo>
                    <a:pt x="10479" y="38940"/>
                    <a:pt x="10351" y="38932"/>
                    <a:pt x="10215" y="38932"/>
                  </a:cubicBezTo>
                  <a:cubicBezTo>
                    <a:pt x="10171" y="38932"/>
                    <a:pt x="10127" y="38932"/>
                    <a:pt x="10083" y="38932"/>
                  </a:cubicBezTo>
                  <a:cubicBezTo>
                    <a:pt x="9941" y="38932"/>
                    <a:pt x="9808" y="38924"/>
                    <a:pt x="9740" y="38850"/>
                  </a:cubicBezTo>
                  <a:cubicBezTo>
                    <a:pt x="9585" y="38684"/>
                    <a:pt x="9776" y="38195"/>
                    <a:pt x="9633" y="38029"/>
                  </a:cubicBezTo>
                  <a:cubicBezTo>
                    <a:pt x="9478" y="37850"/>
                    <a:pt x="8978" y="37957"/>
                    <a:pt x="8835" y="37779"/>
                  </a:cubicBezTo>
                  <a:cubicBezTo>
                    <a:pt x="8704" y="37600"/>
                    <a:pt x="8942" y="37136"/>
                    <a:pt x="8811" y="36945"/>
                  </a:cubicBezTo>
                  <a:cubicBezTo>
                    <a:pt x="8692" y="36755"/>
                    <a:pt x="8168" y="36814"/>
                    <a:pt x="8049" y="36624"/>
                  </a:cubicBezTo>
                  <a:cubicBezTo>
                    <a:pt x="7942" y="36421"/>
                    <a:pt x="8228" y="35993"/>
                    <a:pt x="8121" y="35790"/>
                  </a:cubicBezTo>
                  <a:cubicBezTo>
                    <a:pt x="8073" y="35683"/>
                    <a:pt x="7906" y="35636"/>
                    <a:pt x="7740" y="35576"/>
                  </a:cubicBezTo>
                  <a:cubicBezTo>
                    <a:pt x="7871" y="35338"/>
                    <a:pt x="7621" y="34743"/>
                    <a:pt x="7359" y="34683"/>
                  </a:cubicBezTo>
                  <a:cubicBezTo>
                    <a:pt x="7097" y="34028"/>
                    <a:pt x="6882" y="33350"/>
                    <a:pt x="6740" y="32647"/>
                  </a:cubicBezTo>
                  <a:cubicBezTo>
                    <a:pt x="6632" y="32147"/>
                    <a:pt x="6549" y="31635"/>
                    <a:pt x="6513" y="31123"/>
                  </a:cubicBezTo>
                  <a:cubicBezTo>
                    <a:pt x="6394" y="29694"/>
                    <a:pt x="6513" y="28254"/>
                    <a:pt x="6871" y="26908"/>
                  </a:cubicBezTo>
                  <a:cubicBezTo>
                    <a:pt x="7216" y="25610"/>
                    <a:pt x="7764" y="24384"/>
                    <a:pt x="8502" y="23289"/>
                  </a:cubicBezTo>
                  <a:close/>
                  <a:moveTo>
                    <a:pt x="37410" y="23289"/>
                  </a:moveTo>
                  <a:cubicBezTo>
                    <a:pt x="38136" y="24384"/>
                    <a:pt x="38696" y="25610"/>
                    <a:pt x="39041" y="26908"/>
                  </a:cubicBezTo>
                  <a:cubicBezTo>
                    <a:pt x="39398" y="28254"/>
                    <a:pt x="39506" y="29694"/>
                    <a:pt x="39398" y="31123"/>
                  </a:cubicBezTo>
                  <a:cubicBezTo>
                    <a:pt x="39351" y="31635"/>
                    <a:pt x="39279" y="32147"/>
                    <a:pt x="39172" y="32647"/>
                  </a:cubicBezTo>
                  <a:cubicBezTo>
                    <a:pt x="39017" y="33350"/>
                    <a:pt x="38803" y="34028"/>
                    <a:pt x="38541" y="34683"/>
                  </a:cubicBezTo>
                  <a:cubicBezTo>
                    <a:pt x="38279" y="34743"/>
                    <a:pt x="38041" y="35338"/>
                    <a:pt x="38160" y="35576"/>
                  </a:cubicBezTo>
                  <a:cubicBezTo>
                    <a:pt x="38005" y="35636"/>
                    <a:pt x="37839" y="35683"/>
                    <a:pt x="37779" y="35790"/>
                  </a:cubicBezTo>
                  <a:cubicBezTo>
                    <a:pt x="37672" y="35993"/>
                    <a:pt x="37970" y="36421"/>
                    <a:pt x="37851" y="36624"/>
                  </a:cubicBezTo>
                  <a:cubicBezTo>
                    <a:pt x="37732" y="36814"/>
                    <a:pt x="37220" y="36755"/>
                    <a:pt x="37089" y="36945"/>
                  </a:cubicBezTo>
                  <a:cubicBezTo>
                    <a:pt x="36970" y="37136"/>
                    <a:pt x="37208" y="37600"/>
                    <a:pt x="37065" y="37779"/>
                  </a:cubicBezTo>
                  <a:cubicBezTo>
                    <a:pt x="36934" y="37957"/>
                    <a:pt x="36422" y="37850"/>
                    <a:pt x="36279" y="38029"/>
                  </a:cubicBezTo>
                  <a:cubicBezTo>
                    <a:pt x="36136" y="38195"/>
                    <a:pt x="36327" y="38684"/>
                    <a:pt x="36172" y="38850"/>
                  </a:cubicBezTo>
                  <a:cubicBezTo>
                    <a:pt x="36104" y="38924"/>
                    <a:pt x="35968" y="38932"/>
                    <a:pt x="35824" y="38932"/>
                  </a:cubicBezTo>
                  <a:cubicBezTo>
                    <a:pt x="35779" y="38932"/>
                    <a:pt x="35734" y="38932"/>
                    <a:pt x="35689" y="38932"/>
                  </a:cubicBezTo>
                  <a:cubicBezTo>
                    <a:pt x="35551" y="38932"/>
                    <a:pt x="35421" y="38940"/>
                    <a:pt x="35350" y="39005"/>
                  </a:cubicBezTo>
                  <a:cubicBezTo>
                    <a:pt x="35196" y="39160"/>
                    <a:pt x="35338" y="39660"/>
                    <a:pt x="35160" y="39815"/>
                  </a:cubicBezTo>
                  <a:cubicBezTo>
                    <a:pt x="35114" y="39854"/>
                    <a:pt x="35044" y="39866"/>
                    <a:pt x="34963" y="39866"/>
                  </a:cubicBezTo>
                  <a:cubicBezTo>
                    <a:pt x="34833" y="39866"/>
                    <a:pt x="34674" y="39834"/>
                    <a:pt x="34542" y="39834"/>
                  </a:cubicBezTo>
                  <a:cubicBezTo>
                    <a:pt x="34460" y="39834"/>
                    <a:pt x="34388" y="39847"/>
                    <a:pt x="34338" y="39886"/>
                  </a:cubicBezTo>
                  <a:cubicBezTo>
                    <a:pt x="34160" y="40029"/>
                    <a:pt x="34243" y="40541"/>
                    <a:pt x="34064" y="40672"/>
                  </a:cubicBezTo>
                  <a:cubicBezTo>
                    <a:pt x="34024" y="40699"/>
                    <a:pt x="33973" y="40710"/>
                    <a:pt x="33914" y="40710"/>
                  </a:cubicBezTo>
                  <a:cubicBezTo>
                    <a:pt x="33749" y="40710"/>
                    <a:pt x="33530" y="40628"/>
                    <a:pt x="33368" y="40628"/>
                  </a:cubicBezTo>
                  <a:cubicBezTo>
                    <a:pt x="33315" y="40628"/>
                    <a:pt x="33268" y="40637"/>
                    <a:pt x="33231" y="40660"/>
                  </a:cubicBezTo>
                  <a:cubicBezTo>
                    <a:pt x="33040" y="40791"/>
                    <a:pt x="33076" y="41303"/>
                    <a:pt x="32874" y="41410"/>
                  </a:cubicBezTo>
                  <a:cubicBezTo>
                    <a:pt x="32671" y="41529"/>
                    <a:pt x="32255" y="41743"/>
                    <a:pt x="32255" y="41743"/>
                  </a:cubicBezTo>
                  <a:lnTo>
                    <a:pt x="32231" y="41743"/>
                  </a:lnTo>
                  <a:cubicBezTo>
                    <a:pt x="32231" y="41755"/>
                    <a:pt x="32231" y="41755"/>
                    <a:pt x="32231" y="41755"/>
                  </a:cubicBezTo>
                  <a:cubicBezTo>
                    <a:pt x="31743" y="41422"/>
                    <a:pt x="31183" y="41208"/>
                    <a:pt x="30600" y="41136"/>
                  </a:cubicBezTo>
                  <a:lnTo>
                    <a:pt x="37410" y="23289"/>
                  </a:lnTo>
                  <a:close/>
                  <a:moveTo>
                    <a:pt x="16443" y="44101"/>
                  </a:moveTo>
                  <a:lnTo>
                    <a:pt x="17241" y="46196"/>
                  </a:lnTo>
                  <a:lnTo>
                    <a:pt x="17241" y="46506"/>
                  </a:lnTo>
                  <a:cubicBezTo>
                    <a:pt x="16955" y="46506"/>
                    <a:pt x="16729" y="46744"/>
                    <a:pt x="16729" y="47018"/>
                  </a:cubicBezTo>
                  <a:cubicBezTo>
                    <a:pt x="16729" y="47304"/>
                    <a:pt x="16955" y="47530"/>
                    <a:pt x="17241" y="47530"/>
                  </a:cubicBezTo>
                  <a:lnTo>
                    <a:pt x="17241" y="48447"/>
                  </a:lnTo>
                  <a:lnTo>
                    <a:pt x="17003" y="48339"/>
                  </a:lnTo>
                  <a:cubicBezTo>
                    <a:pt x="15741" y="47816"/>
                    <a:pt x="15145" y="46363"/>
                    <a:pt x="15669" y="45101"/>
                  </a:cubicBezTo>
                  <a:cubicBezTo>
                    <a:pt x="15836" y="44684"/>
                    <a:pt x="16110" y="44351"/>
                    <a:pt x="16443" y="44101"/>
                  </a:cubicBezTo>
                  <a:close/>
                  <a:moveTo>
                    <a:pt x="29469" y="44089"/>
                  </a:moveTo>
                  <a:cubicBezTo>
                    <a:pt x="29802" y="44351"/>
                    <a:pt x="30064" y="44684"/>
                    <a:pt x="30243" y="45101"/>
                  </a:cubicBezTo>
                  <a:cubicBezTo>
                    <a:pt x="30766" y="46363"/>
                    <a:pt x="30171" y="47816"/>
                    <a:pt x="28909" y="48339"/>
                  </a:cubicBezTo>
                  <a:lnTo>
                    <a:pt x="28671" y="48447"/>
                  </a:lnTo>
                  <a:lnTo>
                    <a:pt x="28671" y="47530"/>
                  </a:lnTo>
                  <a:cubicBezTo>
                    <a:pt x="28945" y="47530"/>
                    <a:pt x="29183" y="47304"/>
                    <a:pt x="29183" y="47018"/>
                  </a:cubicBezTo>
                  <a:cubicBezTo>
                    <a:pt x="29183" y="46732"/>
                    <a:pt x="28945" y="46506"/>
                    <a:pt x="28671" y="46506"/>
                  </a:cubicBezTo>
                  <a:lnTo>
                    <a:pt x="28671" y="46184"/>
                  </a:lnTo>
                  <a:lnTo>
                    <a:pt x="29469" y="44089"/>
                  </a:lnTo>
                  <a:close/>
                  <a:moveTo>
                    <a:pt x="19610" y="52709"/>
                  </a:moveTo>
                  <a:lnTo>
                    <a:pt x="19622" y="53257"/>
                  </a:lnTo>
                  <a:lnTo>
                    <a:pt x="19432" y="53388"/>
                  </a:lnTo>
                  <a:lnTo>
                    <a:pt x="19444" y="54197"/>
                  </a:lnTo>
                  <a:lnTo>
                    <a:pt x="19646" y="54328"/>
                  </a:lnTo>
                  <a:lnTo>
                    <a:pt x="19646" y="54864"/>
                  </a:lnTo>
                  <a:lnTo>
                    <a:pt x="19658" y="55388"/>
                  </a:lnTo>
                  <a:lnTo>
                    <a:pt x="19503" y="55495"/>
                  </a:lnTo>
                  <a:lnTo>
                    <a:pt x="19229" y="55495"/>
                  </a:lnTo>
                  <a:cubicBezTo>
                    <a:pt x="19182" y="55495"/>
                    <a:pt x="19134" y="55507"/>
                    <a:pt x="19086" y="55507"/>
                  </a:cubicBezTo>
                  <a:lnTo>
                    <a:pt x="19086" y="53650"/>
                  </a:lnTo>
                  <a:cubicBezTo>
                    <a:pt x="19086" y="53292"/>
                    <a:pt x="19229" y="52959"/>
                    <a:pt x="19444" y="52709"/>
                  </a:cubicBezTo>
                  <a:close/>
                  <a:moveTo>
                    <a:pt x="26456" y="52721"/>
                  </a:moveTo>
                  <a:cubicBezTo>
                    <a:pt x="26683" y="52959"/>
                    <a:pt x="26825" y="53292"/>
                    <a:pt x="26825" y="53650"/>
                  </a:cubicBezTo>
                  <a:lnTo>
                    <a:pt x="26825" y="55519"/>
                  </a:lnTo>
                  <a:cubicBezTo>
                    <a:pt x="26778" y="55507"/>
                    <a:pt x="26730" y="55495"/>
                    <a:pt x="26683" y="55495"/>
                  </a:cubicBezTo>
                  <a:lnTo>
                    <a:pt x="26397" y="55495"/>
                  </a:lnTo>
                  <a:lnTo>
                    <a:pt x="26254" y="55388"/>
                  </a:lnTo>
                  <a:lnTo>
                    <a:pt x="26254" y="54864"/>
                  </a:lnTo>
                  <a:lnTo>
                    <a:pt x="26266" y="54340"/>
                  </a:lnTo>
                  <a:lnTo>
                    <a:pt x="26468" y="54197"/>
                  </a:lnTo>
                  <a:lnTo>
                    <a:pt x="26480" y="53400"/>
                  </a:lnTo>
                  <a:lnTo>
                    <a:pt x="26290" y="53257"/>
                  </a:lnTo>
                  <a:lnTo>
                    <a:pt x="26290" y="52721"/>
                  </a:lnTo>
                  <a:close/>
                  <a:moveTo>
                    <a:pt x="17479" y="0"/>
                  </a:moveTo>
                  <a:cubicBezTo>
                    <a:pt x="17289" y="0"/>
                    <a:pt x="17098" y="48"/>
                    <a:pt x="16931" y="107"/>
                  </a:cubicBezTo>
                  <a:cubicBezTo>
                    <a:pt x="16860" y="143"/>
                    <a:pt x="16800" y="167"/>
                    <a:pt x="16741" y="203"/>
                  </a:cubicBezTo>
                  <a:cubicBezTo>
                    <a:pt x="16693" y="226"/>
                    <a:pt x="16646" y="262"/>
                    <a:pt x="16610" y="286"/>
                  </a:cubicBezTo>
                  <a:cubicBezTo>
                    <a:pt x="16527" y="345"/>
                    <a:pt x="16443" y="417"/>
                    <a:pt x="16384" y="500"/>
                  </a:cubicBezTo>
                  <a:cubicBezTo>
                    <a:pt x="16312" y="572"/>
                    <a:pt x="16253" y="655"/>
                    <a:pt x="16193" y="738"/>
                  </a:cubicBezTo>
                  <a:cubicBezTo>
                    <a:pt x="16038" y="1000"/>
                    <a:pt x="15967" y="1322"/>
                    <a:pt x="15991" y="1655"/>
                  </a:cubicBezTo>
                  <a:cubicBezTo>
                    <a:pt x="16193" y="3727"/>
                    <a:pt x="16538" y="7299"/>
                    <a:pt x="16741" y="9466"/>
                  </a:cubicBezTo>
                  <a:cubicBezTo>
                    <a:pt x="16574" y="9549"/>
                    <a:pt x="16396" y="9620"/>
                    <a:pt x="16217" y="9704"/>
                  </a:cubicBezTo>
                  <a:cubicBezTo>
                    <a:pt x="14860" y="9942"/>
                    <a:pt x="13526" y="10311"/>
                    <a:pt x="12240" y="10823"/>
                  </a:cubicBezTo>
                  <a:cubicBezTo>
                    <a:pt x="10157" y="11668"/>
                    <a:pt x="8228" y="12859"/>
                    <a:pt x="6573" y="14323"/>
                  </a:cubicBezTo>
                  <a:cubicBezTo>
                    <a:pt x="4906" y="15800"/>
                    <a:pt x="3513" y="17538"/>
                    <a:pt x="2453" y="19455"/>
                  </a:cubicBezTo>
                  <a:cubicBezTo>
                    <a:pt x="1394" y="21372"/>
                    <a:pt x="691" y="23467"/>
                    <a:pt x="334" y="25610"/>
                  </a:cubicBezTo>
                  <a:cubicBezTo>
                    <a:pt x="1" y="27742"/>
                    <a:pt x="48" y="29909"/>
                    <a:pt x="417" y="32004"/>
                  </a:cubicBezTo>
                  <a:cubicBezTo>
                    <a:pt x="584" y="32933"/>
                    <a:pt x="834" y="33850"/>
                    <a:pt x="1144" y="34731"/>
                  </a:cubicBezTo>
                  <a:cubicBezTo>
                    <a:pt x="1203" y="34897"/>
                    <a:pt x="1263" y="35064"/>
                    <a:pt x="1334" y="35231"/>
                  </a:cubicBezTo>
                  <a:cubicBezTo>
                    <a:pt x="1334" y="35588"/>
                    <a:pt x="1656" y="36719"/>
                    <a:pt x="1906" y="37207"/>
                  </a:cubicBezTo>
                  <a:cubicBezTo>
                    <a:pt x="2453" y="38303"/>
                    <a:pt x="3108" y="38981"/>
                    <a:pt x="3299" y="39088"/>
                  </a:cubicBezTo>
                  <a:cubicBezTo>
                    <a:pt x="3346" y="39315"/>
                    <a:pt x="3382" y="39541"/>
                    <a:pt x="3489" y="39684"/>
                  </a:cubicBezTo>
                  <a:cubicBezTo>
                    <a:pt x="3680" y="39934"/>
                    <a:pt x="4239" y="39910"/>
                    <a:pt x="4442" y="40148"/>
                  </a:cubicBezTo>
                  <a:cubicBezTo>
                    <a:pt x="4644" y="40398"/>
                    <a:pt x="4501" y="40946"/>
                    <a:pt x="4716" y="41184"/>
                  </a:cubicBezTo>
                  <a:cubicBezTo>
                    <a:pt x="4930" y="41422"/>
                    <a:pt x="5489" y="41327"/>
                    <a:pt x="5716" y="41553"/>
                  </a:cubicBezTo>
                  <a:cubicBezTo>
                    <a:pt x="5942" y="41767"/>
                    <a:pt x="5859" y="42327"/>
                    <a:pt x="6097" y="42541"/>
                  </a:cubicBezTo>
                  <a:cubicBezTo>
                    <a:pt x="6335" y="42755"/>
                    <a:pt x="6882" y="42601"/>
                    <a:pt x="7132" y="42803"/>
                  </a:cubicBezTo>
                  <a:cubicBezTo>
                    <a:pt x="7383" y="43005"/>
                    <a:pt x="7359" y="43565"/>
                    <a:pt x="7621" y="43756"/>
                  </a:cubicBezTo>
                  <a:cubicBezTo>
                    <a:pt x="7712" y="43821"/>
                    <a:pt x="7841" y="43835"/>
                    <a:pt x="7981" y="43835"/>
                  </a:cubicBezTo>
                  <a:cubicBezTo>
                    <a:pt x="8088" y="43835"/>
                    <a:pt x="8202" y="43827"/>
                    <a:pt x="8310" y="43827"/>
                  </a:cubicBezTo>
                  <a:cubicBezTo>
                    <a:pt x="8445" y="43827"/>
                    <a:pt x="8572" y="43840"/>
                    <a:pt x="8668" y="43898"/>
                  </a:cubicBezTo>
                  <a:cubicBezTo>
                    <a:pt x="8942" y="44077"/>
                    <a:pt x="8966" y="44637"/>
                    <a:pt x="9252" y="44791"/>
                  </a:cubicBezTo>
                  <a:cubicBezTo>
                    <a:pt x="9323" y="44835"/>
                    <a:pt x="9410" y="44849"/>
                    <a:pt x="9504" y="44849"/>
                  </a:cubicBezTo>
                  <a:cubicBezTo>
                    <a:pt x="9688" y="44849"/>
                    <a:pt x="9900" y="44795"/>
                    <a:pt x="10084" y="44795"/>
                  </a:cubicBezTo>
                  <a:cubicBezTo>
                    <a:pt x="10167" y="44795"/>
                    <a:pt x="10245" y="44806"/>
                    <a:pt x="10311" y="44839"/>
                  </a:cubicBezTo>
                  <a:cubicBezTo>
                    <a:pt x="10597" y="44982"/>
                    <a:pt x="10681" y="45541"/>
                    <a:pt x="10978" y="45661"/>
                  </a:cubicBezTo>
                  <a:cubicBezTo>
                    <a:pt x="11033" y="45685"/>
                    <a:pt x="11092" y="45695"/>
                    <a:pt x="11155" y="45695"/>
                  </a:cubicBezTo>
                  <a:cubicBezTo>
                    <a:pt x="11367" y="45695"/>
                    <a:pt x="11615" y="45586"/>
                    <a:pt x="11835" y="45577"/>
                  </a:cubicBezTo>
                  <a:cubicBezTo>
                    <a:pt x="11907" y="46899"/>
                    <a:pt x="12681" y="48125"/>
                    <a:pt x="13931" y="48732"/>
                  </a:cubicBezTo>
                  <a:lnTo>
                    <a:pt x="13931" y="48744"/>
                  </a:lnTo>
                  <a:lnTo>
                    <a:pt x="14121" y="48816"/>
                  </a:lnTo>
                  <a:lnTo>
                    <a:pt x="16896" y="49971"/>
                  </a:lnTo>
                  <a:cubicBezTo>
                    <a:pt x="17003" y="50018"/>
                    <a:pt x="17122" y="50042"/>
                    <a:pt x="17241" y="50042"/>
                  </a:cubicBezTo>
                  <a:lnTo>
                    <a:pt x="17241" y="60079"/>
                  </a:lnTo>
                  <a:cubicBezTo>
                    <a:pt x="17241" y="61103"/>
                    <a:pt x="18062" y="61924"/>
                    <a:pt x="19086" y="61924"/>
                  </a:cubicBezTo>
                  <a:lnTo>
                    <a:pt x="19086" y="58746"/>
                  </a:lnTo>
                  <a:cubicBezTo>
                    <a:pt x="19134" y="58757"/>
                    <a:pt x="19170" y="58757"/>
                    <a:pt x="19217" y="58757"/>
                  </a:cubicBezTo>
                  <a:lnTo>
                    <a:pt x="19705" y="58757"/>
                  </a:lnTo>
                  <a:lnTo>
                    <a:pt x="19717" y="59031"/>
                  </a:lnTo>
                  <a:lnTo>
                    <a:pt x="19717" y="59543"/>
                  </a:lnTo>
                  <a:lnTo>
                    <a:pt x="19527" y="59674"/>
                  </a:lnTo>
                  <a:lnTo>
                    <a:pt x="19551" y="60424"/>
                  </a:lnTo>
                  <a:lnTo>
                    <a:pt x="19741" y="60555"/>
                  </a:lnTo>
                  <a:lnTo>
                    <a:pt x="19741" y="61055"/>
                  </a:lnTo>
                  <a:lnTo>
                    <a:pt x="19753" y="61555"/>
                  </a:lnTo>
                  <a:lnTo>
                    <a:pt x="19563" y="61674"/>
                  </a:lnTo>
                  <a:lnTo>
                    <a:pt x="19575" y="62425"/>
                  </a:lnTo>
                  <a:lnTo>
                    <a:pt x="19765" y="62544"/>
                  </a:lnTo>
                  <a:cubicBezTo>
                    <a:pt x="19777" y="62663"/>
                    <a:pt x="19777" y="62782"/>
                    <a:pt x="19777" y="62901"/>
                  </a:cubicBezTo>
                  <a:lnTo>
                    <a:pt x="19777" y="62913"/>
                  </a:lnTo>
                  <a:cubicBezTo>
                    <a:pt x="19777" y="62925"/>
                    <a:pt x="19777" y="62925"/>
                    <a:pt x="19777" y="62925"/>
                  </a:cubicBezTo>
                  <a:cubicBezTo>
                    <a:pt x="19777" y="62960"/>
                    <a:pt x="19777" y="62996"/>
                    <a:pt x="19777" y="63032"/>
                  </a:cubicBezTo>
                  <a:cubicBezTo>
                    <a:pt x="19789" y="63115"/>
                    <a:pt x="19789" y="63198"/>
                    <a:pt x="19801" y="63282"/>
                  </a:cubicBezTo>
                  <a:lnTo>
                    <a:pt x="19836" y="63520"/>
                  </a:lnTo>
                  <a:cubicBezTo>
                    <a:pt x="19789" y="63568"/>
                    <a:pt x="19741" y="63627"/>
                    <a:pt x="19694" y="63687"/>
                  </a:cubicBezTo>
                  <a:cubicBezTo>
                    <a:pt x="19717" y="63806"/>
                    <a:pt x="19753" y="63937"/>
                    <a:pt x="19801" y="64056"/>
                  </a:cubicBezTo>
                  <a:lnTo>
                    <a:pt x="19872" y="64234"/>
                  </a:lnTo>
                  <a:cubicBezTo>
                    <a:pt x="20490" y="64475"/>
                    <a:pt x="21504" y="64616"/>
                    <a:pt x="22788" y="64616"/>
                  </a:cubicBezTo>
                  <a:cubicBezTo>
                    <a:pt x="22839" y="64616"/>
                    <a:pt x="22891" y="64616"/>
                    <a:pt x="22944" y="64615"/>
                  </a:cubicBezTo>
                  <a:cubicBezTo>
                    <a:pt x="24301" y="64615"/>
                    <a:pt x="25385" y="64484"/>
                    <a:pt x="26028" y="64234"/>
                  </a:cubicBezTo>
                  <a:cubicBezTo>
                    <a:pt x="26052" y="64175"/>
                    <a:pt x="26063" y="64115"/>
                    <a:pt x="26087" y="64056"/>
                  </a:cubicBezTo>
                  <a:cubicBezTo>
                    <a:pt x="26147" y="63937"/>
                    <a:pt x="26171" y="63806"/>
                    <a:pt x="26206" y="63687"/>
                  </a:cubicBezTo>
                  <a:cubicBezTo>
                    <a:pt x="26159" y="63627"/>
                    <a:pt x="26111" y="63568"/>
                    <a:pt x="26052" y="63520"/>
                  </a:cubicBezTo>
                  <a:lnTo>
                    <a:pt x="26099" y="63282"/>
                  </a:lnTo>
                  <a:cubicBezTo>
                    <a:pt x="26111" y="63198"/>
                    <a:pt x="26111" y="63115"/>
                    <a:pt x="26111" y="63032"/>
                  </a:cubicBezTo>
                  <a:cubicBezTo>
                    <a:pt x="26111" y="62996"/>
                    <a:pt x="26111" y="62960"/>
                    <a:pt x="26123" y="62925"/>
                  </a:cubicBezTo>
                  <a:lnTo>
                    <a:pt x="26123" y="62913"/>
                  </a:lnTo>
                  <a:cubicBezTo>
                    <a:pt x="26123" y="62794"/>
                    <a:pt x="26123" y="62675"/>
                    <a:pt x="26123" y="62544"/>
                  </a:cubicBezTo>
                  <a:lnTo>
                    <a:pt x="26313" y="62425"/>
                  </a:lnTo>
                  <a:lnTo>
                    <a:pt x="26325" y="61674"/>
                  </a:lnTo>
                  <a:lnTo>
                    <a:pt x="26147" y="61555"/>
                  </a:lnTo>
                  <a:lnTo>
                    <a:pt x="26147" y="61055"/>
                  </a:lnTo>
                  <a:lnTo>
                    <a:pt x="26159" y="60555"/>
                  </a:lnTo>
                  <a:lnTo>
                    <a:pt x="26349" y="60424"/>
                  </a:lnTo>
                  <a:lnTo>
                    <a:pt x="26361" y="59674"/>
                  </a:lnTo>
                  <a:lnTo>
                    <a:pt x="26171" y="59543"/>
                  </a:lnTo>
                  <a:lnTo>
                    <a:pt x="26182" y="59031"/>
                  </a:lnTo>
                  <a:lnTo>
                    <a:pt x="26182" y="58757"/>
                  </a:lnTo>
                  <a:lnTo>
                    <a:pt x="26671" y="58757"/>
                  </a:lnTo>
                  <a:cubicBezTo>
                    <a:pt x="26718" y="58757"/>
                    <a:pt x="26766" y="58757"/>
                    <a:pt x="26814" y="58746"/>
                  </a:cubicBezTo>
                  <a:lnTo>
                    <a:pt x="26814" y="61924"/>
                  </a:lnTo>
                  <a:cubicBezTo>
                    <a:pt x="27826" y="61924"/>
                    <a:pt x="28659" y="61103"/>
                    <a:pt x="28659" y="60079"/>
                  </a:cubicBezTo>
                  <a:lnTo>
                    <a:pt x="28659" y="50042"/>
                  </a:lnTo>
                  <a:cubicBezTo>
                    <a:pt x="28778" y="50042"/>
                    <a:pt x="28897" y="50018"/>
                    <a:pt x="29004" y="49971"/>
                  </a:cubicBezTo>
                  <a:lnTo>
                    <a:pt x="31778" y="48816"/>
                  </a:lnTo>
                  <a:lnTo>
                    <a:pt x="31969" y="48744"/>
                  </a:lnTo>
                  <a:lnTo>
                    <a:pt x="31969" y="48732"/>
                  </a:lnTo>
                  <a:cubicBezTo>
                    <a:pt x="33219" y="48125"/>
                    <a:pt x="33993" y="46899"/>
                    <a:pt x="34064" y="45577"/>
                  </a:cubicBezTo>
                  <a:cubicBezTo>
                    <a:pt x="34276" y="45586"/>
                    <a:pt x="34529" y="45695"/>
                    <a:pt x="34743" y="45695"/>
                  </a:cubicBezTo>
                  <a:cubicBezTo>
                    <a:pt x="34807" y="45695"/>
                    <a:pt x="34867" y="45685"/>
                    <a:pt x="34922" y="45661"/>
                  </a:cubicBezTo>
                  <a:cubicBezTo>
                    <a:pt x="35207" y="45541"/>
                    <a:pt x="35303" y="44982"/>
                    <a:pt x="35588" y="44839"/>
                  </a:cubicBezTo>
                  <a:cubicBezTo>
                    <a:pt x="35655" y="44806"/>
                    <a:pt x="35732" y="44795"/>
                    <a:pt x="35816" y="44795"/>
                  </a:cubicBezTo>
                  <a:cubicBezTo>
                    <a:pt x="36000" y="44795"/>
                    <a:pt x="36212" y="44849"/>
                    <a:pt x="36396" y="44849"/>
                  </a:cubicBezTo>
                  <a:cubicBezTo>
                    <a:pt x="36490" y="44849"/>
                    <a:pt x="36577" y="44835"/>
                    <a:pt x="36648" y="44791"/>
                  </a:cubicBezTo>
                  <a:cubicBezTo>
                    <a:pt x="36922" y="44637"/>
                    <a:pt x="36958" y="44077"/>
                    <a:pt x="37231" y="43898"/>
                  </a:cubicBezTo>
                  <a:cubicBezTo>
                    <a:pt x="37323" y="43840"/>
                    <a:pt x="37448" y="43827"/>
                    <a:pt x="37581" y="43827"/>
                  </a:cubicBezTo>
                  <a:cubicBezTo>
                    <a:pt x="37689" y="43827"/>
                    <a:pt x="37803" y="43835"/>
                    <a:pt x="37911" y="43835"/>
                  </a:cubicBezTo>
                  <a:cubicBezTo>
                    <a:pt x="38052" y="43835"/>
                    <a:pt x="38183" y="43821"/>
                    <a:pt x="38279" y="43756"/>
                  </a:cubicBezTo>
                  <a:cubicBezTo>
                    <a:pt x="38541" y="43565"/>
                    <a:pt x="38517" y="43005"/>
                    <a:pt x="38767" y="42803"/>
                  </a:cubicBezTo>
                  <a:cubicBezTo>
                    <a:pt x="39017" y="42601"/>
                    <a:pt x="39553" y="42755"/>
                    <a:pt x="39791" y="42541"/>
                  </a:cubicBezTo>
                  <a:cubicBezTo>
                    <a:pt x="40029" y="42327"/>
                    <a:pt x="39946" y="41767"/>
                    <a:pt x="40172" y="41553"/>
                  </a:cubicBezTo>
                  <a:cubicBezTo>
                    <a:pt x="40410" y="41327"/>
                    <a:pt x="40958" y="41410"/>
                    <a:pt x="41172" y="41184"/>
                  </a:cubicBezTo>
                  <a:cubicBezTo>
                    <a:pt x="41387" y="40946"/>
                    <a:pt x="41244" y="40398"/>
                    <a:pt x="41446" y="40148"/>
                  </a:cubicBezTo>
                  <a:cubicBezTo>
                    <a:pt x="41649" y="39910"/>
                    <a:pt x="42220" y="39934"/>
                    <a:pt x="42411" y="39684"/>
                  </a:cubicBezTo>
                  <a:cubicBezTo>
                    <a:pt x="42506" y="39541"/>
                    <a:pt x="42554" y="39315"/>
                    <a:pt x="42601" y="39088"/>
                  </a:cubicBezTo>
                  <a:cubicBezTo>
                    <a:pt x="42780" y="38981"/>
                    <a:pt x="43447" y="38303"/>
                    <a:pt x="43994" y="37207"/>
                  </a:cubicBezTo>
                  <a:cubicBezTo>
                    <a:pt x="44244" y="36719"/>
                    <a:pt x="44566" y="35588"/>
                    <a:pt x="44566" y="35231"/>
                  </a:cubicBezTo>
                  <a:cubicBezTo>
                    <a:pt x="44625" y="35064"/>
                    <a:pt x="44697" y="34897"/>
                    <a:pt x="44756" y="34731"/>
                  </a:cubicBezTo>
                  <a:cubicBezTo>
                    <a:pt x="45066" y="33850"/>
                    <a:pt x="45304" y="32933"/>
                    <a:pt x="45471" y="32004"/>
                  </a:cubicBezTo>
                  <a:cubicBezTo>
                    <a:pt x="45852" y="29909"/>
                    <a:pt x="45899" y="27742"/>
                    <a:pt x="45554" y="25610"/>
                  </a:cubicBezTo>
                  <a:cubicBezTo>
                    <a:pt x="45221" y="23467"/>
                    <a:pt x="44506" y="21372"/>
                    <a:pt x="43447" y="19455"/>
                  </a:cubicBezTo>
                  <a:cubicBezTo>
                    <a:pt x="42387" y="17538"/>
                    <a:pt x="40994" y="15800"/>
                    <a:pt x="39339" y="14323"/>
                  </a:cubicBezTo>
                  <a:cubicBezTo>
                    <a:pt x="37684" y="12859"/>
                    <a:pt x="35755" y="11668"/>
                    <a:pt x="33660" y="10823"/>
                  </a:cubicBezTo>
                  <a:cubicBezTo>
                    <a:pt x="32386" y="10311"/>
                    <a:pt x="31052" y="9942"/>
                    <a:pt x="29683" y="9704"/>
                  </a:cubicBezTo>
                  <a:cubicBezTo>
                    <a:pt x="29552" y="9644"/>
                    <a:pt x="29421" y="9573"/>
                    <a:pt x="29278" y="9513"/>
                  </a:cubicBezTo>
                  <a:cubicBezTo>
                    <a:pt x="29385" y="8215"/>
                    <a:pt x="29528" y="6406"/>
                    <a:pt x="29671" y="4715"/>
                  </a:cubicBezTo>
                  <a:cubicBezTo>
                    <a:pt x="29754" y="3560"/>
                    <a:pt x="29850" y="2465"/>
                    <a:pt x="29909" y="1631"/>
                  </a:cubicBezTo>
                  <a:cubicBezTo>
                    <a:pt x="29981" y="750"/>
                    <a:pt x="29290" y="0"/>
                    <a:pt x="28409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04775" dir="2580000" algn="bl" rotWithShape="0">
                <a:schemeClr val="accent5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89" name="Google Shape;4389;p60"/>
            <p:cNvGrpSpPr/>
            <p:nvPr/>
          </p:nvGrpSpPr>
          <p:grpSpPr>
            <a:xfrm>
              <a:off x="3395788" y="3264700"/>
              <a:ext cx="1148100" cy="1611350"/>
              <a:chOff x="3403525" y="2276925"/>
              <a:chExt cx="1148100" cy="1611350"/>
            </a:xfrm>
          </p:grpSpPr>
          <p:sp>
            <p:nvSpPr>
              <p:cNvPr id="4390" name="Google Shape;4390;p60"/>
              <p:cNvSpPr/>
              <p:nvPr/>
            </p:nvSpPr>
            <p:spPr>
              <a:xfrm>
                <a:off x="3963125" y="2512275"/>
                <a:ext cx="588500" cy="751575"/>
              </a:xfrm>
              <a:custGeom>
                <a:avLst/>
                <a:gdLst/>
                <a:ahLst/>
                <a:cxnLst/>
                <a:rect l="l" t="t" r="r" b="b"/>
                <a:pathLst>
                  <a:path w="23540" h="30063" extrusionOk="0">
                    <a:moveTo>
                      <a:pt x="4432" y="1"/>
                    </a:moveTo>
                    <a:cubicBezTo>
                      <a:pt x="2117" y="1"/>
                      <a:pt x="189" y="1826"/>
                      <a:pt x="96" y="4172"/>
                    </a:cubicBezTo>
                    <a:cubicBezTo>
                      <a:pt x="1" y="6565"/>
                      <a:pt x="1858" y="8589"/>
                      <a:pt x="4251" y="8684"/>
                    </a:cubicBezTo>
                    <a:lnTo>
                      <a:pt x="4680" y="8684"/>
                    </a:lnTo>
                    <a:cubicBezTo>
                      <a:pt x="4928" y="8668"/>
                      <a:pt x="5178" y="8660"/>
                      <a:pt x="5428" y="8660"/>
                    </a:cubicBezTo>
                    <a:cubicBezTo>
                      <a:pt x="6470" y="8660"/>
                      <a:pt x="7519" y="8801"/>
                      <a:pt x="8537" y="9089"/>
                    </a:cubicBezTo>
                    <a:cubicBezTo>
                      <a:pt x="9799" y="9458"/>
                      <a:pt x="11014" y="10041"/>
                      <a:pt x="12109" y="10827"/>
                    </a:cubicBezTo>
                    <a:cubicBezTo>
                      <a:pt x="13193" y="11625"/>
                      <a:pt x="14157" y="12601"/>
                      <a:pt x="14943" y="13732"/>
                    </a:cubicBezTo>
                    <a:cubicBezTo>
                      <a:pt x="15729" y="14863"/>
                      <a:pt x="16300" y="16137"/>
                      <a:pt x="16669" y="17495"/>
                    </a:cubicBezTo>
                    <a:cubicBezTo>
                      <a:pt x="17026" y="18840"/>
                      <a:pt x="17134" y="20281"/>
                      <a:pt x="17026" y="21709"/>
                    </a:cubicBezTo>
                    <a:cubicBezTo>
                      <a:pt x="16979" y="22221"/>
                      <a:pt x="16907" y="22733"/>
                      <a:pt x="16800" y="23233"/>
                    </a:cubicBezTo>
                    <a:cubicBezTo>
                      <a:pt x="16598" y="24138"/>
                      <a:pt x="16300" y="25019"/>
                      <a:pt x="15907" y="25865"/>
                    </a:cubicBezTo>
                    <a:cubicBezTo>
                      <a:pt x="15076" y="27726"/>
                      <a:pt x="16808" y="30062"/>
                      <a:pt x="18647" y="30062"/>
                    </a:cubicBezTo>
                    <a:cubicBezTo>
                      <a:pt x="19443" y="30062"/>
                      <a:pt x="20259" y="29624"/>
                      <a:pt x="20896" y="28520"/>
                    </a:cubicBezTo>
                    <a:cubicBezTo>
                      <a:pt x="21491" y="27508"/>
                      <a:pt x="21991" y="26424"/>
                      <a:pt x="22384" y="25317"/>
                    </a:cubicBezTo>
                    <a:cubicBezTo>
                      <a:pt x="22694" y="24424"/>
                      <a:pt x="22944" y="23519"/>
                      <a:pt x="23111" y="22591"/>
                    </a:cubicBezTo>
                    <a:cubicBezTo>
                      <a:pt x="23492" y="20495"/>
                      <a:pt x="23539" y="18328"/>
                      <a:pt x="23194" y="16185"/>
                    </a:cubicBezTo>
                    <a:cubicBezTo>
                      <a:pt x="22849" y="14054"/>
                      <a:pt x="22134" y="11958"/>
                      <a:pt x="21075" y="10041"/>
                    </a:cubicBezTo>
                    <a:cubicBezTo>
                      <a:pt x="20015" y="8124"/>
                      <a:pt x="18622" y="6374"/>
                      <a:pt x="16967" y="4910"/>
                    </a:cubicBezTo>
                    <a:cubicBezTo>
                      <a:pt x="15300" y="3433"/>
                      <a:pt x="13371" y="2243"/>
                      <a:pt x="11288" y="1409"/>
                    </a:cubicBezTo>
                    <a:cubicBezTo>
                      <a:pt x="9192" y="564"/>
                      <a:pt x="6942" y="112"/>
                      <a:pt x="4680" y="16"/>
                    </a:cubicBezTo>
                    <a:lnTo>
                      <a:pt x="4608" y="4"/>
                    </a:lnTo>
                    <a:cubicBezTo>
                      <a:pt x="4549" y="2"/>
                      <a:pt x="4491" y="1"/>
                      <a:pt x="44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60"/>
              <p:cNvSpPr/>
              <p:nvPr/>
            </p:nvSpPr>
            <p:spPr>
              <a:xfrm>
                <a:off x="3403525" y="2512275"/>
                <a:ext cx="588500" cy="751575"/>
              </a:xfrm>
              <a:custGeom>
                <a:avLst/>
                <a:gdLst/>
                <a:ahLst/>
                <a:cxnLst/>
                <a:rect l="l" t="t" r="r" b="b"/>
                <a:pathLst>
                  <a:path w="23540" h="30063" extrusionOk="0">
                    <a:moveTo>
                      <a:pt x="19108" y="1"/>
                    </a:moveTo>
                    <a:cubicBezTo>
                      <a:pt x="19049" y="1"/>
                      <a:pt x="18991" y="2"/>
                      <a:pt x="18932" y="4"/>
                    </a:cubicBezTo>
                    <a:lnTo>
                      <a:pt x="18860" y="16"/>
                    </a:lnTo>
                    <a:cubicBezTo>
                      <a:pt x="16598" y="112"/>
                      <a:pt x="14348" y="564"/>
                      <a:pt x="12252" y="1409"/>
                    </a:cubicBezTo>
                    <a:cubicBezTo>
                      <a:pt x="10169" y="2243"/>
                      <a:pt x="8240" y="3433"/>
                      <a:pt x="6573" y="4910"/>
                    </a:cubicBezTo>
                    <a:cubicBezTo>
                      <a:pt x="4918" y="6374"/>
                      <a:pt x="3525" y="8124"/>
                      <a:pt x="2465" y="10041"/>
                    </a:cubicBezTo>
                    <a:cubicBezTo>
                      <a:pt x="1406" y="11958"/>
                      <a:pt x="691" y="14054"/>
                      <a:pt x="346" y="16185"/>
                    </a:cubicBezTo>
                    <a:cubicBezTo>
                      <a:pt x="1" y="18328"/>
                      <a:pt x="48" y="20495"/>
                      <a:pt x="429" y="22591"/>
                    </a:cubicBezTo>
                    <a:cubicBezTo>
                      <a:pt x="596" y="23519"/>
                      <a:pt x="846" y="24424"/>
                      <a:pt x="1156" y="25317"/>
                    </a:cubicBezTo>
                    <a:cubicBezTo>
                      <a:pt x="1549" y="26424"/>
                      <a:pt x="2049" y="27508"/>
                      <a:pt x="2644" y="28520"/>
                    </a:cubicBezTo>
                    <a:cubicBezTo>
                      <a:pt x="3281" y="29624"/>
                      <a:pt x="4097" y="30062"/>
                      <a:pt x="4893" y="30062"/>
                    </a:cubicBezTo>
                    <a:cubicBezTo>
                      <a:pt x="6732" y="30062"/>
                      <a:pt x="8464" y="27726"/>
                      <a:pt x="7633" y="25865"/>
                    </a:cubicBezTo>
                    <a:cubicBezTo>
                      <a:pt x="7240" y="25019"/>
                      <a:pt x="6942" y="24138"/>
                      <a:pt x="6740" y="23233"/>
                    </a:cubicBezTo>
                    <a:cubicBezTo>
                      <a:pt x="6633" y="22733"/>
                      <a:pt x="6561" y="22221"/>
                      <a:pt x="6513" y="21709"/>
                    </a:cubicBezTo>
                    <a:cubicBezTo>
                      <a:pt x="6406" y="20281"/>
                      <a:pt x="6513" y="18840"/>
                      <a:pt x="6871" y="17495"/>
                    </a:cubicBezTo>
                    <a:cubicBezTo>
                      <a:pt x="7240" y="16137"/>
                      <a:pt x="7811" y="14863"/>
                      <a:pt x="8597" y="13732"/>
                    </a:cubicBezTo>
                    <a:cubicBezTo>
                      <a:pt x="9383" y="12601"/>
                      <a:pt x="10347" y="11625"/>
                      <a:pt x="11431" y="10827"/>
                    </a:cubicBezTo>
                    <a:cubicBezTo>
                      <a:pt x="12526" y="10041"/>
                      <a:pt x="13741" y="9458"/>
                      <a:pt x="15003" y="9089"/>
                    </a:cubicBezTo>
                    <a:cubicBezTo>
                      <a:pt x="16021" y="8801"/>
                      <a:pt x="17070" y="8660"/>
                      <a:pt x="18112" y="8660"/>
                    </a:cubicBezTo>
                    <a:cubicBezTo>
                      <a:pt x="18362" y="8660"/>
                      <a:pt x="18612" y="8668"/>
                      <a:pt x="18860" y="8684"/>
                    </a:cubicBezTo>
                    <a:lnTo>
                      <a:pt x="19289" y="8684"/>
                    </a:lnTo>
                    <a:cubicBezTo>
                      <a:pt x="21682" y="8589"/>
                      <a:pt x="23539" y="6565"/>
                      <a:pt x="23444" y="4172"/>
                    </a:cubicBezTo>
                    <a:cubicBezTo>
                      <a:pt x="23351" y="1826"/>
                      <a:pt x="21423" y="1"/>
                      <a:pt x="191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60"/>
              <p:cNvSpPr/>
              <p:nvPr/>
            </p:nvSpPr>
            <p:spPr>
              <a:xfrm>
                <a:off x="3866375" y="3664300"/>
                <a:ext cx="634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3263" extrusionOk="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lnTo>
                      <a:pt x="1" y="2548"/>
                    </a:lnTo>
                    <a:cubicBezTo>
                      <a:pt x="1" y="2941"/>
                      <a:pt x="322" y="3263"/>
                      <a:pt x="715" y="3263"/>
                    </a:cubicBezTo>
                    <a:lnTo>
                      <a:pt x="2537" y="3263"/>
                    </a:lnTo>
                    <a:lnTo>
                      <a:pt x="25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60"/>
              <p:cNvSpPr/>
              <p:nvPr/>
            </p:nvSpPr>
            <p:spPr>
              <a:xfrm>
                <a:off x="4025325" y="3664300"/>
                <a:ext cx="634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3263" extrusionOk="0">
                    <a:moveTo>
                      <a:pt x="1" y="0"/>
                    </a:moveTo>
                    <a:lnTo>
                      <a:pt x="1" y="3263"/>
                    </a:lnTo>
                    <a:lnTo>
                      <a:pt x="1823" y="3263"/>
                    </a:lnTo>
                    <a:cubicBezTo>
                      <a:pt x="2215" y="3263"/>
                      <a:pt x="2537" y="2941"/>
                      <a:pt x="2537" y="2548"/>
                    </a:cubicBezTo>
                    <a:lnTo>
                      <a:pt x="2537" y="715"/>
                    </a:lnTo>
                    <a:cubicBezTo>
                      <a:pt x="2537" y="322"/>
                      <a:pt x="2215" y="0"/>
                      <a:pt x="18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60"/>
              <p:cNvSpPr/>
              <p:nvPr/>
            </p:nvSpPr>
            <p:spPr>
              <a:xfrm>
                <a:off x="3888700" y="3568275"/>
                <a:ext cx="177725" cy="320000"/>
              </a:xfrm>
              <a:custGeom>
                <a:avLst/>
                <a:gdLst/>
                <a:ahLst/>
                <a:cxnLst/>
                <a:rect l="l" t="t" r="r" b="b"/>
                <a:pathLst>
                  <a:path w="7109" h="12800" extrusionOk="0">
                    <a:moveTo>
                      <a:pt x="1" y="0"/>
                    </a:moveTo>
                    <a:lnTo>
                      <a:pt x="13" y="203"/>
                    </a:lnTo>
                    <a:lnTo>
                      <a:pt x="25" y="893"/>
                    </a:lnTo>
                    <a:lnTo>
                      <a:pt x="215" y="893"/>
                    </a:lnTo>
                    <a:lnTo>
                      <a:pt x="227" y="1441"/>
                    </a:lnTo>
                    <a:lnTo>
                      <a:pt x="37" y="1572"/>
                    </a:lnTo>
                    <a:lnTo>
                      <a:pt x="49" y="2382"/>
                    </a:lnTo>
                    <a:lnTo>
                      <a:pt x="239" y="2513"/>
                    </a:lnTo>
                    <a:lnTo>
                      <a:pt x="251" y="3048"/>
                    </a:lnTo>
                    <a:lnTo>
                      <a:pt x="263" y="3572"/>
                    </a:lnTo>
                    <a:lnTo>
                      <a:pt x="72" y="3715"/>
                    </a:lnTo>
                    <a:lnTo>
                      <a:pt x="84" y="4501"/>
                    </a:lnTo>
                    <a:lnTo>
                      <a:pt x="275" y="4632"/>
                    </a:lnTo>
                    <a:lnTo>
                      <a:pt x="287" y="5156"/>
                    </a:lnTo>
                    <a:lnTo>
                      <a:pt x="299" y="5668"/>
                    </a:lnTo>
                    <a:lnTo>
                      <a:pt x="108" y="5799"/>
                    </a:lnTo>
                    <a:lnTo>
                      <a:pt x="120" y="6573"/>
                    </a:lnTo>
                    <a:lnTo>
                      <a:pt x="311" y="6704"/>
                    </a:lnTo>
                    <a:lnTo>
                      <a:pt x="322" y="7216"/>
                    </a:lnTo>
                    <a:lnTo>
                      <a:pt x="334" y="7716"/>
                    </a:lnTo>
                    <a:lnTo>
                      <a:pt x="144" y="7847"/>
                    </a:lnTo>
                    <a:lnTo>
                      <a:pt x="156" y="8609"/>
                    </a:lnTo>
                    <a:lnTo>
                      <a:pt x="346" y="8740"/>
                    </a:lnTo>
                    <a:lnTo>
                      <a:pt x="358" y="9240"/>
                    </a:lnTo>
                    <a:lnTo>
                      <a:pt x="358" y="9728"/>
                    </a:lnTo>
                    <a:lnTo>
                      <a:pt x="168" y="9859"/>
                    </a:lnTo>
                    <a:lnTo>
                      <a:pt x="191" y="10597"/>
                    </a:lnTo>
                    <a:lnTo>
                      <a:pt x="382" y="10728"/>
                    </a:lnTo>
                    <a:cubicBezTo>
                      <a:pt x="382" y="10847"/>
                      <a:pt x="382" y="10966"/>
                      <a:pt x="382" y="11085"/>
                    </a:cubicBezTo>
                    <a:lnTo>
                      <a:pt x="382" y="11097"/>
                    </a:lnTo>
                    <a:cubicBezTo>
                      <a:pt x="382" y="11097"/>
                      <a:pt x="382" y="11109"/>
                      <a:pt x="382" y="11109"/>
                    </a:cubicBezTo>
                    <a:cubicBezTo>
                      <a:pt x="382" y="11145"/>
                      <a:pt x="382" y="11180"/>
                      <a:pt x="394" y="11216"/>
                    </a:cubicBezTo>
                    <a:cubicBezTo>
                      <a:pt x="394" y="11299"/>
                      <a:pt x="394" y="11383"/>
                      <a:pt x="406" y="11454"/>
                    </a:cubicBezTo>
                    <a:lnTo>
                      <a:pt x="453" y="11704"/>
                    </a:lnTo>
                    <a:cubicBezTo>
                      <a:pt x="394" y="11752"/>
                      <a:pt x="346" y="11811"/>
                      <a:pt x="299" y="11871"/>
                    </a:cubicBezTo>
                    <a:cubicBezTo>
                      <a:pt x="334" y="11990"/>
                      <a:pt x="358" y="12121"/>
                      <a:pt x="406" y="12240"/>
                    </a:cubicBezTo>
                    <a:lnTo>
                      <a:pt x="477" y="12419"/>
                    </a:lnTo>
                    <a:cubicBezTo>
                      <a:pt x="1132" y="12669"/>
                      <a:pt x="2192" y="12800"/>
                      <a:pt x="3561" y="12800"/>
                    </a:cubicBezTo>
                    <a:cubicBezTo>
                      <a:pt x="4906" y="12800"/>
                      <a:pt x="5990" y="12669"/>
                      <a:pt x="6633" y="12419"/>
                    </a:cubicBezTo>
                    <a:cubicBezTo>
                      <a:pt x="6657" y="12359"/>
                      <a:pt x="6680" y="12300"/>
                      <a:pt x="6704" y="12240"/>
                    </a:cubicBezTo>
                    <a:cubicBezTo>
                      <a:pt x="6752" y="12121"/>
                      <a:pt x="6776" y="11990"/>
                      <a:pt x="6811" y="11871"/>
                    </a:cubicBezTo>
                    <a:cubicBezTo>
                      <a:pt x="6764" y="11811"/>
                      <a:pt x="6716" y="11752"/>
                      <a:pt x="6657" y="11704"/>
                    </a:cubicBezTo>
                    <a:lnTo>
                      <a:pt x="6704" y="11454"/>
                    </a:lnTo>
                    <a:cubicBezTo>
                      <a:pt x="6716" y="11383"/>
                      <a:pt x="6716" y="11299"/>
                      <a:pt x="6716" y="11216"/>
                    </a:cubicBezTo>
                    <a:cubicBezTo>
                      <a:pt x="6728" y="11180"/>
                      <a:pt x="6728" y="11145"/>
                      <a:pt x="6728" y="11109"/>
                    </a:cubicBezTo>
                    <a:lnTo>
                      <a:pt x="6728" y="11097"/>
                    </a:lnTo>
                    <a:lnTo>
                      <a:pt x="6728" y="11085"/>
                    </a:lnTo>
                    <a:cubicBezTo>
                      <a:pt x="6728" y="10966"/>
                      <a:pt x="6728" y="10847"/>
                      <a:pt x="6740" y="10728"/>
                    </a:cubicBezTo>
                    <a:lnTo>
                      <a:pt x="6930" y="10597"/>
                    </a:lnTo>
                    <a:lnTo>
                      <a:pt x="6942" y="9859"/>
                    </a:lnTo>
                    <a:lnTo>
                      <a:pt x="6752" y="9728"/>
                    </a:lnTo>
                    <a:lnTo>
                      <a:pt x="6752" y="9240"/>
                    </a:lnTo>
                    <a:lnTo>
                      <a:pt x="6764" y="8740"/>
                    </a:lnTo>
                    <a:lnTo>
                      <a:pt x="6954" y="8609"/>
                    </a:lnTo>
                    <a:lnTo>
                      <a:pt x="6966" y="7847"/>
                    </a:lnTo>
                    <a:lnTo>
                      <a:pt x="6776" y="7716"/>
                    </a:lnTo>
                    <a:lnTo>
                      <a:pt x="6788" y="7216"/>
                    </a:lnTo>
                    <a:lnTo>
                      <a:pt x="6799" y="6704"/>
                    </a:lnTo>
                    <a:lnTo>
                      <a:pt x="6990" y="6573"/>
                    </a:lnTo>
                    <a:lnTo>
                      <a:pt x="7002" y="5799"/>
                    </a:lnTo>
                    <a:lnTo>
                      <a:pt x="6811" y="5668"/>
                    </a:lnTo>
                    <a:lnTo>
                      <a:pt x="6823" y="5156"/>
                    </a:lnTo>
                    <a:lnTo>
                      <a:pt x="6835" y="4632"/>
                    </a:lnTo>
                    <a:lnTo>
                      <a:pt x="7026" y="4489"/>
                    </a:lnTo>
                    <a:lnTo>
                      <a:pt x="7038" y="3715"/>
                    </a:lnTo>
                    <a:lnTo>
                      <a:pt x="6847" y="3572"/>
                    </a:lnTo>
                    <a:lnTo>
                      <a:pt x="6859" y="3048"/>
                    </a:lnTo>
                    <a:lnTo>
                      <a:pt x="6871" y="2513"/>
                    </a:lnTo>
                    <a:lnTo>
                      <a:pt x="7061" y="2382"/>
                    </a:lnTo>
                    <a:lnTo>
                      <a:pt x="7085" y="1572"/>
                    </a:lnTo>
                    <a:lnTo>
                      <a:pt x="6883" y="1429"/>
                    </a:lnTo>
                    <a:lnTo>
                      <a:pt x="6895" y="893"/>
                    </a:lnTo>
                    <a:lnTo>
                      <a:pt x="7097" y="893"/>
                    </a:lnTo>
                    <a:lnTo>
                      <a:pt x="7109" y="203"/>
                    </a:lnTo>
                    <a:lnTo>
                      <a:pt x="71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60"/>
              <p:cNvSpPr/>
              <p:nvPr/>
            </p:nvSpPr>
            <p:spPr>
              <a:xfrm>
                <a:off x="3834825" y="3370225"/>
                <a:ext cx="285475" cy="454825"/>
              </a:xfrm>
              <a:custGeom>
                <a:avLst/>
                <a:gdLst/>
                <a:ahLst/>
                <a:cxnLst/>
                <a:rect l="l" t="t" r="r" b="b"/>
                <a:pathLst>
                  <a:path w="11419" h="18193" extrusionOk="0">
                    <a:moveTo>
                      <a:pt x="1" y="0"/>
                    </a:moveTo>
                    <a:lnTo>
                      <a:pt x="1" y="16347"/>
                    </a:lnTo>
                    <a:cubicBezTo>
                      <a:pt x="1" y="17371"/>
                      <a:pt x="822" y="18193"/>
                      <a:pt x="1846" y="18193"/>
                    </a:cubicBezTo>
                    <a:lnTo>
                      <a:pt x="1846" y="9918"/>
                    </a:lnTo>
                    <a:cubicBezTo>
                      <a:pt x="1846" y="9144"/>
                      <a:pt x="2466" y="8525"/>
                      <a:pt x="3239" y="8525"/>
                    </a:cubicBezTo>
                    <a:lnTo>
                      <a:pt x="8192" y="8525"/>
                    </a:lnTo>
                    <a:cubicBezTo>
                      <a:pt x="8954" y="8525"/>
                      <a:pt x="9585" y="9144"/>
                      <a:pt x="9585" y="9918"/>
                    </a:cubicBezTo>
                    <a:lnTo>
                      <a:pt x="9585" y="18193"/>
                    </a:lnTo>
                    <a:cubicBezTo>
                      <a:pt x="10597" y="18193"/>
                      <a:pt x="11419" y="17371"/>
                      <a:pt x="11419" y="16347"/>
                    </a:cubicBezTo>
                    <a:lnTo>
                      <a:pt x="114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60"/>
              <p:cNvSpPr/>
              <p:nvPr/>
            </p:nvSpPr>
            <p:spPr>
              <a:xfrm>
                <a:off x="3612475" y="2486775"/>
                <a:ext cx="730175" cy="961150"/>
              </a:xfrm>
              <a:custGeom>
                <a:avLst/>
                <a:gdLst/>
                <a:ahLst/>
                <a:cxnLst/>
                <a:rect l="l" t="t" r="r" b="b"/>
                <a:pathLst>
                  <a:path w="29207" h="38446" extrusionOk="0">
                    <a:moveTo>
                      <a:pt x="13515" y="0"/>
                    </a:moveTo>
                    <a:cubicBezTo>
                      <a:pt x="6918" y="0"/>
                      <a:pt x="1215" y="5049"/>
                      <a:pt x="191" y="11990"/>
                    </a:cubicBezTo>
                    <a:cubicBezTo>
                      <a:pt x="37" y="13038"/>
                      <a:pt x="1" y="14026"/>
                      <a:pt x="156" y="14895"/>
                    </a:cubicBezTo>
                    <a:lnTo>
                      <a:pt x="9133" y="38446"/>
                    </a:lnTo>
                    <a:lnTo>
                      <a:pt x="20075" y="38446"/>
                    </a:lnTo>
                    <a:lnTo>
                      <a:pt x="29052" y="14895"/>
                    </a:lnTo>
                    <a:cubicBezTo>
                      <a:pt x="29207" y="14026"/>
                      <a:pt x="29171" y="13038"/>
                      <a:pt x="29016" y="11990"/>
                    </a:cubicBezTo>
                    <a:cubicBezTo>
                      <a:pt x="27993" y="5049"/>
                      <a:pt x="22289" y="0"/>
                      <a:pt x="157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60"/>
              <p:cNvSpPr/>
              <p:nvPr/>
            </p:nvSpPr>
            <p:spPr>
              <a:xfrm>
                <a:off x="3616350" y="2859150"/>
                <a:ext cx="722750" cy="588775"/>
              </a:xfrm>
              <a:custGeom>
                <a:avLst/>
                <a:gdLst/>
                <a:ahLst/>
                <a:cxnLst/>
                <a:rect l="l" t="t" r="r" b="b"/>
                <a:pathLst>
                  <a:path w="28910" h="23551" extrusionOk="0">
                    <a:moveTo>
                      <a:pt x="1" y="0"/>
                    </a:moveTo>
                    <a:lnTo>
                      <a:pt x="8978" y="23551"/>
                    </a:lnTo>
                    <a:lnTo>
                      <a:pt x="19920" y="23551"/>
                    </a:lnTo>
                    <a:lnTo>
                      <a:pt x="28909" y="0"/>
                    </a:lnTo>
                    <a:lnTo>
                      <a:pt x="28909" y="0"/>
                    </a:lnTo>
                    <a:cubicBezTo>
                      <a:pt x="27528" y="750"/>
                      <a:pt x="25432" y="1643"/>
                      <a:pt x="22849" y="1715"/>
                    </a:cubicBezTo>
                    <a:cubicBezTo>
                      <a:pt x="22710" y="1720"/>
                      <a:pt x="22573" y="1722"/>
                      <a:pt x="22438" y="1722"/>
                    </a:cubicBezTo>
                    <a:cubicBezTo>
                      <a:pt x="20602" y="1722"/>
                      <a:pt x="19094" y="1283"/>
                      <a:pt x="17741" y="750"/>
                    </a:cubicBezTo>
                    <a:cubicBezTo>
                      <a:pt x="16687" y="334"/>
                      <a:pt x="15571" y="125"/>
                      <a:pt x="14453" y="125"/>
                    </a:cubicBezTo>
                    <a:cubicBezTo>
                      <a:pt x="13336" y="125"/>
                      <a:pt x="12217" y="334"/>
                      <a:pt x="11157" y="750"/>
                    </a:cubicBezTo>
                    <a:cubicBezTo>
                      <a:pt x="9804" y="1283"/>
                      <a:pt x="8306" y="1722"/>
                      <a:pt x="6462" y="1722"/>
                    </a:cubicBezTo>
                    <a:cubicBezTo>
                      <a:pt x="6326" y="1722"/>
                      <a:pt x="6189" y="1720"/>
                      <a:pt x="6049" y="1715"/>
                    </a:cubicBezTo>
                    <a:cubicBezTo>
                      <a:pt x="3465" y="1643"/>
                      <a:pt x="1370" y="75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60"/>
              <p:cNvSpPr/>
              <p:nvPr/>
            </p:nvSpPr>
            <p:spPr>
              <a:xfrm>
                <a:off x="3822025" y="3439575"/>
                <a:ext cx="3110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025" extrusionOk="0">
                    <a:moveTo>
                      <a:pt x="513" y="0"/>
                    </a:moveTo>
                    <a:cubicBezTo>
                      <a:pt x="227" y="0"/>
                      <a:pt x="1" y="227"/>
                      <a:pt x="1" y="512"/>
                    </a:cubicBezTo>
                    <a:cubicBezTo>
                      <a:pt x="1" y="798"/>
                      <a:pt x="227" y="1024"/>
                      <a:pt x="513" y="1024"/>
                    </a:cubicBezTo>
                    <a:lnTo>
                      <a:pt x="11931" y="1024"/>
                    </a:lnTo>
                    <a:cubicBezTo>
                      <a:pt x="12217" y="1024"/>
                      <a:pt x="12443" y="798"/>
                      <a:pt x="12443" y="512"/>
                    </a:cubicBezTo>
                    <a:cubicBezTo>
                      <a:pt x="12443" y="227"/>
                      <a:pt x="12217" y="0"/>
                      <a:pt x="119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60"/>
              <p:cNvSpPr/>
              <p:nvPr/>
            </p:nvSpPr>
            <p:spPr>
              <a:xfrm>
                <a:off x="3847050" y="3381525"/>
                <a:ext cx="33950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70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91"/>
                    </a:cubicBezTo>
                    <a:cubicBezTo>
                      <a:pt x="0" y="1060"/>
                      <a:pt x="310" y="1370"/>
                      <a:pt x="679" y="1370"/>
                    </a:cubicBezTo>
                    <a:cubicBezTo>
                      <a:pt x="1060" y="1370"/>
                      <a:pt x="1357" y="1060"/>
                      <a:pt x="1357" y="691"/>
                    </a:cubicBezTo>
                    <a:cubicBezTo>
                      <a:pt x="1357" y="310"/>
                      <a:pt x="1060" y="1"/>
                      <a:pt x="6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60"/>
              <p:cNvSpPr/>
              <p:nvPr/>
            </p:nvSpPr>
            <p:spPr>
              <a:xfrm>
                <a:off x="4073850" y="3381525"/>
                <a:ext cx="34250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370" extrusionOk="0">
                    <a:moveTo>
                      <a:pt x="691" y="1"/>
                    </a:moveTo>
                    <a:cubicBezTo>
                      <a:pt x="310" y="1"/>
                      <a:pt x="1" y="310"/>
                      <a:pt x="1" y="691"/>
                    </a:cubicBezTo>
                    <a:cubicBezTo>
                      <a:pt x="1" y="1060"/>
                      <a:pt x="310" y="1370"/>
                      <a:pt x="691" y="1370"/>
                    </a:cubicBezTo>
                    <a:cubicBezTo>
                      <a:pt x="1060" y="1370"/>
                      <a:pt x="1370" y="1060"/>
                      <a:pt x="1370" y="691"/>
                    </a:cubicBezTo>
                    <a:cubicBezTo>
                      <a:pt x="1370" y="310"/>
                      <a:pt x="1060" y="1"/>
                      <a:pt x="6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60"/>
              <p:cNvSpPr/>
              <p:nvPr/>
            </p:nvSpPr>
            <p:spPr>
              <a:xfrm>
                <a:off x="4179825" y="3151150"/>
                <a:ext cx="327750" cy="268800"/>
              </a:xfrm>
              <a:custGeom>
                <a:avLst/>
                <a:gdLst/>
                <a:ahLst/>
                <a:cxnLst/>
                <a:rect l="l" t="t" r="r" b="b"/>
                <a:pathLst>
                  <a:path w="13110" h="10752" extrusionOk="0">
                    <a:moveTo>
                      <a:pt x="7644" y="0"/>
                    </a:moveTo>
                    <a:cubicBezTo>
                      <a:pt x="7608" y="72"/>
                      <a:pt x="7489" y="345"/>
                      <a:pt x="7465" y="405"/>
                    </a:cubicBezTo>
                    <a:cubicBezTo>
                      <a:pt x="7370" y="619"/>
                      <a:pt x="6846" y="619"/>
                      <a:pt x="6739" y="822"/>
                    </a:cubicBezTo>
                    <a:cubicBezTo>
                      <a:pt x="6632" y="1024"/>
                      <a:pt x="6930" y="1453"/>
                      <a:pt x="6811" y="1643"/>
                    </a:cubicBezTo>
                    <a:cubicBezTo>
                      <a:pt x="6692" y="1846"/>
                      <a:pt x="6180" y="1786"/>
                      <a:pt x="6049" y="1977"/>
                    </a:cubicBezTo>
                    <a:cubicBezTo>
                      <a:pt x="5930" y="2167"/>
                      <a:pt x="6168" y="2620"/>
                      <a:pt x="6025" y="2810"/>
                    </a:cubicBezTo>
                    <a:cubicBezTo>
                      <a:pt x="5894" y="2989"/>
                      <a:pt x="5382" y="2881"/>
                      <a:pt x="5239" y="3048"/>
                    </a:cubicBezTo>
                    <a:cubicBezTo>
                      <a:pt x="5096" y="3227"/>
                      <a:pt x="5287" y="3703"/>
                      <a:pt x="5132" y="3870"/>
                    </a:cubicBezTo>
                    <a:cubicBezTo>
                      <a:pt x="4977" y="4036"/>
                      <a:pt x="4477" y="3882"/>
                      <a:pt x="4310" y="4036"/>
                    </a:cubicBezTo>
                    <a:cubicBezTo>
                      <a:pt x="4156" y="4191"/>
                      <a:pt x="4298" y="4691"/>
                      <a:pt x="4120" y="4846"/>
                    </a:cubicBezTo>
                    <a:cubicBezTo>
                      <a:pt x="4074" y="4885"/>
                      <a:pt x="4004" y="4898"/>
                      <a:pt x="3923" y="4898"/>
                    </a:cubicBezTo>
                    <a:cubicBezTo>
                      <a:pt x="3793" y="4898"/>
                      <a:pt x="3634" y="4866"/>
                      <a:pt x="3502" y="4866"/>
                    </a:cubicBezTo>
                    <a:cubicBezTo>
                      <a:pt x="3420" y="4866"/>
                      <a:pt x="3348" y="4878"/>
                      <a:pt x="3298" y="4917"/>
                    </a:cubicBezTo>
                    <a:cubicBezTo>
                      <a:pt x="3120" y="5060"/>
                      <a:pt x="3203" y="5572"/>
                      <a:pt x="3024" y="5703"/>
                    </a:cubicBezTo>
                    <a:cubicBezTo>
                      <a:pt x="2984" y="5731"/>
                      <a:pt x="2933" y="5741"/>
                      <a:pt x="2874" y="5741"/>
                    </a:cubicBezTo>
                    <a:cubicBezTo>
                      <a:pt x="2709" y="5741"/>
                      <a:pt x="2491" y="5659"/>
                      <a:pt x="2328" y="5659"/>
                    </a:cubicBezTo>
                    <a:cubicBezTo>
                      <a:pt x="2275" y="5659"/>
                      <a:pt x="2228" y="5668"/>
                      <a:pt x="2191" y="5691"/>
                    </a:cubicBezTo>
                    <a:cubicBezTo>
                      <a:pt x="2001" y="5810"/>
                      <a:pt x="2036" y="6334"/>
                      <a:pt x="1834" y="6441"/>
                    </a:cubicBezTo>
                    <a:cubicBezTo>
                      <a:pt x="1631" y="6549"/>
                      <a:pt x="1215" y="6763"/>
                      <a:pt x="1215" y="6775"/>
                    </a:cubicBezTo>
                    <a:lnTo>
                      <a:pt x="1191" y="6775"/>
                    </a:lnTo>
                    <a:cubicBezTo>
                      <a:pt x="1191" y="6775"/>
                      <a:pt x="1191" y="6787"/>
                      <a:pt x="1191" y="6787"/>
                    </a:cubicBezTo>
                    <a:lnTo>
                      <a:pt x="1167" y="6787"/>
                    </a:lnTo>
                    <a:cubicBezTo>
                      <a:pt x="1084" y="6834"/>
                      <a:pt x="810" y="7013"/>
                      <a:pt x="738" y="7072"/>
                    </a:cubicBezTo>
                    <a:cubicBezTo>
                      <a:pt x="667" y="7132"/>
                      <a:pt x="453" y="7358"/>
                      <a:pt x="393" y="7430"/>
                    </a:cubicBezTo>
                    <a:cubicBezTo>
                      <a:pt x="346" y="7513"/>
                      <a:pt x="191" y="7787"/>
                      <a:pt x="155" y="7870"/>
                    </a:cubicBezTo>
                    <a:cubicBezTo>
                      <a:pt x="119" y="7965"/>
                      <a:pt x="36" y="8275"/>
                      <a:pt x="24" y="8358"/>
                    </a:cubicBezTo>
                    <a:cubicBezTo>
                      <a:pt x="12" y="8454"/>
                      <a:pt x="0" y="8775"/>
                      <a:pt x="12" y="8870"/>
                    </a:cubicBezTo>
                    <a:cubicBezTo>
                      <a:pt x="12" y="8954"/>
                      <a:pt x="84" y="9263"/>
                      <a:pt x="119" y="9358"/>
                    </a:cubicBezTo>
                    <a:cubicBezTo>
                      <a:pt x="143" y="9442"/>
                      <a:pt x="286" y="9728"/>
                      <a:pt x="334" y="9799"/>
                    </a:cubicBezTo>
                    <a:cubicBezTo>
                      <a:pt x="381" y="9870"/>
                      <a:pt x="572" y="10097"/>
                      <a:pt x="631" y="10156"/>
                    </a:cubicBezTo>
                    <a:cubicBezTo>
                      <a:pt x="691" y="10228"/>
                      <a:pt x="929" y="10406"/>
                      <a:pt x="1000" y="10454"/>
                    </a:cubicBezTo>
                    <a:cubicBezTo>
                      <a:pt x="1072" y="10501"/>
                      <a:pt x="1346" y="10621"/>
                      <a:pt x="1429" y="10644"/>
                    </a:cubicBezTo>
                    <a:cubicBezTo>
                      <a:pt x="1512" y="10680"/>
                      <a:pt x="1810" y="10740"/>
                      <a:pt x="1893" y="10751"/>
                    </a:cubicBezTo>
                    <a:cubicBezTo>
                      <a:pt x="1977" y="10751"/>
                      <a:pt x="2274" y="10751"/>
                      <a:pt x="2370" y="10740"/>
                    </a:cubicBezTo>
                    <a:cubicBezTo>
                      <a:pt x="2453" y="10728"/>
                      <a:pt x="2739" y="10656"/>
                      <a:pt x="2822" y="10621"/>
                    </a:cubicBezTo>
                    <a:cubicBezTo>
                      <a:pt x="2867" y="10604"/>
                      <a:pt x="2917" y="10598"/>
                      <a:pt x="2969" y="10598"/>
                    </a:cubicBezTo>
                    <a:cubicBezTo>
                      <a:pt x="3199" y="10598"/>
                      <a:pt x="3482" y="10725"/>
                      <a:pt x="3711" y="10725"/>
                    </a:cubicBezTo>
                    <a:cubicBezTo>
                      <a:pt x="3772" y="10725"/>
                      <a:pt x="3830" y="10716"/>
                      <a:pt x="3882" y="10692"/>
                    </a:cubicBezTo>
                    <a:cubicBezTo>
                      <a:pt x="4179" y="10573"/>
                      <a:pt x="4275" y="10013"/>
                      <a:pt x="4560" y="9870"/>
                    </a:cubicBezTo>
                    <a:cubicBezTo>
                      <a:pt x="4626" y="9836"/>
                      <a:pt x="4705" y="9824"/>
                      <a:pt x="4791" y="9824"/>
                    </a:cubicBezTo>
                    <a:cubicBezTo>
                      <a:pt x="4971" y="9824"/>
                      <a:pt x="5182" y="9875"/>
                      <a:pt x="5366" y="9875"/>
                    </a:cubicBezTo>
                    <a:cubicBezTo>
                      <a:pt x="5460" y="9875"/>
                      <a:pt x="5547" y="9862"/>
                      <a:pt x="5620" y="9823"/>
                    </a:cubicBezTo>
                    <a:cubicBezTo>
                      <a:pt x="5894" y="9668"/>
                      <a:pt x="5930" y="9108"/>
                      <a:pt x="6192" y="8930"/>
                    </a:cubicBezTo>
                    <a:cubicBezTo>
                      <a:pt x="6290" y="8870"/>
                      <a:pt x="6420" y="8858"/>
                      <a:pt x="6559" y="8858"/>
                    </a:cubicBezTo>
                    <a:cubicBezTo>
                      <a:pt x="6656" y="8858"/>
                      <a:pt x="6758" y="8864"/>
                      <a:pt x="6856" y="8864"/>
                    </a:cubicBezTo>
                    <a:cubicBezTo>
                      <a:pt x="7007" y="8864"/>
                      <a:pt x="7149" y="8849"/>
                      <a:pt x="7251" y="8775"/>
                    </a:cubicBezTo>
                    <a:cubicBezTo>
                      <a:pt x="7513" y="8596"/>
                      <a:pt x="7477" y="8025"/>
                      <a:pt x="7727" y="7834"/>
                    </a:cubicBezTo>
                    <a:cubicBezTo>
                      <a:pt x="7977" y="7632"/>
                      <a:pt x="8525" y="7775"/>
                      <a:pt x="8763" y="7573"/>
                    </a:cubicBezTo>
                    <a:cubicBezTo>
                      <a:pt x="9001" y="7358"/>
                      <a:pt x="8918" y="6799"/>
                      <a:pt x="9144" y="6572"/>
                    </a:cubicBezTo>
                    <a:cubicBezTo>
                      <a:pt x="9370" y="6358"/>
                      <a:pt x="9930" y="6441"/>
                      <a:pt x="10144" y="6203"/>
                    </a:cubicBezTo>
                    <a:cubicBezTo>
                      <a:pt x="10359" y="5977"/>
                      <a:pt x="10216" y="5429"/>
                      <a:pt x="10418" y="5179"/>
                    </a:cubicBezTo>
                    <a:cubicBezTo>
                      <a:pt x="10621" y="4929"/>
                      <a:pt x="11180" y="4965"/>
                      <a:pt x="11371" y="4703"/>
                    </a:cubicBezTo>
                    <a:cubicBezTo>
                      <a:pt x="11561" y="4453"/>
                      <a:pt x="11549" y="3905"/>
                      <a:pt x="11716" y="3632"/>
                    </a:cubicBezTo>
                    <a:cubicBezTo>
                      <a:pt x="11895" y="3370"/>
                      <a:pt x="12145" y="2655"/>
                      <a:pt x="12204" y="2548"/>
                    </a:cubicBezTo>
                    <a:cubicBezTo>
                      <a:pt x="12264" y="2453"/>
                      <a:pt x="12478" y="2048"/>
                      <a:pt x="12526" y="1953"/>
                    </a:cubicBezTo>
                    <a:cubicBezTo>
                      <a:pt x="12585" y="1846"/>
                      <a:pt x="12776" y="1441"/>
                      <a:pt x="12835" y="1334"/>
                    </a:cubicBezTo>
                    <a:cubicBezTo>
                      <a:pt x="12883" y="1226"/>
                      <a:pt x="13061" y="810"/>
                      <a:pt x="13109" y="703"/>
                    </a:cubicBezTo>
                    <a:lnTo>
                      <a:pt x="76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60"/>
              <p:cNvSpPr/>
              <p:nvPr/>
            </p:nvSpPr>
            <p:spPr>
              <a:xfrm>
                <a:off x="4035450" y="3304300"/>
                <a:ext cx="232200" cy="22352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8941" extrusionOk="0">
                    <a:moveTo>
                      <a:pt x="4845" y="1"/>
                    </a:moveTo>
                    <a:cubicBezTo>
                      <a:pt x="4437" y="1"/>
                      <a:pt x="4024" y="68"/>
                      <a:pt x="3620" y="208"/>
                    </a:cubicBezTo>
                    <a:lnTo>
                      <a:pt x="3608" y="208"/>
                    </a:lnTo>
                    <a:lnTo>
                      <a:pt x="3418" y="280"/>
                    </a:lnTo>
                    <a:lnTo>
                      <a:pt x="608" y="1458"/>
                    </a:lnTo>
                    <a:cubicBezTo>
                      <a:pt x="191" y="1625"/>
                      <a:pt x="1" y="2125"/>
                      <a:pt x="227" y="2542"/>
                    </a:cubicBezTo>
                    <a:cubicBezTo>
                      <a:pt x="363" y="2796"/>
                      <a:pt x="631" y="2930"/>
                      <a:pt x="908" y="2930"/>
                    </a:cubicBezTo>
                    <a:cubicBezTo>
                      <a:pt x="1019" y="2930"/>
                      <a:pt x="1133" y="2908"/>
                      <a:pt x="1239" y="2863"/>
                    </a:cubicBezTo>
                    <a:lnTo>
                      <a:pt x="1727" y="2661"/>
                    </a:lnTo>
                    <a:cubicBezTo>
                      <a:pt x="2038" y="2532"/>
                      <a:pt x="2359" y="2471"/>
                      <a:pt x="2676" y="2471"/>
                    </a:cubicBezTo>
                    <a:cubicBezTo>
                      <a:pt x="3648" y="2471"/>
                      <a:pt x="4571" y="3046"/>
                      <a:pt x="4966" y="4006"/>
                    </a:cubicBezTo>
                    <a:cubicBezTo>
                      <a:pt x="5501" y="5268"/>
                      <a:pt x="4894" y="6721"/>
                      <a:pt x="3632" y="7245"/>
                    </a:cubicBezTo>
                    <a:lnTo>
                      <a:pt x="3108" y="7459"/>
                    </a:lnTo>
                    <a:cubicBezTo>
                      <a:pt x="2692" y="7638"/>
                      <a:pt x="2501" y="8138"/>
                      <a:pt x="2727" y="8543"/>
                    </a:cubicBezTo>
                    <a:cubicBezTo>
                      <a:pt x="2865" y="8800"/>
                      <a:pt x="3138" y="8940"/>
                      <a:pt x="3423" y="8940"/>
                    </a:cubicBezTo>
                    <a:cubicBezTo>
                      <a:pt x="3533" y="8940"/>
                      <a:pt x="3645" y="8919"/>
                      <a:pt x="3751" y="8876"/>
                    </a:cubicBezTo>
                    <a:lnTo>
                      <a:pt x="6525" y="7721"/>
                    </a:lnTo>
                    <a:lnTo>
                      <a:pt x="6716" y="7638"/>
                    </a:lnTo>
                    <a:lnTo>
                      <a:pt x="6704" y="7638"/>
                    </a:lnTo>
                    <a:cubicBezTo>
                      <a:pt x="8478" y="6781"/>
                      <a:pt x="9288" y="4697"/>
                      <a:pt x="8526" y="2863"/>
                    </a:cubicBezTo>
                    <a:lnTo>
                      <a:pt x="8287" y="2292"/>
                    </a:lnTo>
                    <a:cubicBezTo>
                      <a:pt x="7692" y="859"/>
                      <a:pt x="6304" y="1"/>
                      <a:pt x="48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60"/>
              <p:cNvSpPr/>
              <p:nvPr/>
            </p:nvSpPr>
            <p:spPr>
              <a:xfrm>
                <a:off x="4353425" y="3143975"/>
                <a:ext cx="167825" cy="110525"/>
              </a:xfrm>
              <a:custGeom>
                <a:avLst/>
                <a:gdLst/>
                <a:ahLst/>
                <a:cxnLst/>
                <a:rect l="l" t="t" r="r" b="b"/>
                <a:pathLst>
                  <a:path w="6713" h="4421" extrusionOk="0">
                    <a:moveTo>
                      <a:pt x="592" y="1"/>
                    </a:moveTo>
                    <a:cubicBezTo>
                      <a:pt x="298" y="1"/>
                      <a:pt x="1" y="778"/>
                      <a:pt x="224" y="954"/>
                    </a:cubicBezTo>
                    <a:lnTo>
                      <a:pt x="4570" y="4419"/>
                    </a:lnTo>
                    <a:cubicBezTo>
                      <a:pt x="4572" y="4420"/>
                      <a:pt x="4574" y="4421"/>
                      <a:pt x="4577" y="4421"/>
                    </a:cubicBezTo>
                    <a:cubicBezTo>
                      <a:pt x="4678" y="4421"/>
                      <a:pt x="5411" y="3724"/>
                      <a:pt x="6022" y="2526"/>
                    </a:cubicBezTo>
                    <a:cubicBezTo>
                      <a:pt x="6308" y="1942"/>
                      <a:pt x="6713" y="454"/>
                      <a:pt x="6558" y="430"/>
                    </a:cubicBezTo>
                    <a:lnTo>
                      <a:pt x="605" y="1"/>
                    </a:lnTo>
                    <a:cubicBezTo>
                      <a:pt x="600" y="1"/>
                      <a:pt x="596" y="1"/>
                      <a:pt x="5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60"/>
              <p:cNvSpPr/>
              <p:nvPr/>
            </p:nvSpPr>
            <p:spPr>
              <a:xfrm>
                <a:off x="3447575" y="3151150"/>
                <a:ext cx="327750" cy="268800"/>
              </a:xfrm>
              <a:custGeom>
                <a:avLst/>
                <a:gdLst/>
                <a:ahLst/>
                <a:cxnLst/>
                <a:rect l="l" t="t" r="r" b="b"/>
                <a:pathLst>
                  <a:path w="13110" h="10752" extrusionOk="0">
                    <a:moveTo>
                      <a:pt x="5466" y="0"/>
                    </a:moveTo>
                    <a:lnTo>
                      <a:pt x="1" y="703"/>
                    </a:lnTo>
                    <a:cubicBezTo>
                      <a:pt x="49" y="810"/>
                      <a:pt x="227" y="1226"/>
                      <a:pt x="275" y="1334"/>
                    </a:cubicBezTo>
                    <a:cubicBezTo>
                      <a:pt x="334" y="1441"/>
                      <a:pt x="525" y="1846"/>
                      <a:pt x="584" y="1953"/>
                    </a:cubicBezTo>
                    <a:cubicBezTo>
                      <a:pt x="632" y="2048"/>
                      <a:pt x="846" y="2453"/>
                      <a:pt x="906" y="2548"/>
                    </a:cubicBezTo>
                    <a:cubicBezTo>
                      <a:pt x="965" y="2655"/>
                      <a:pt x="1215" y="3370"/>
                      <a:pt x="1394" y="3632"/>
                    </a:cubicBezTo>
                    <a:cubicBezTo>
                      <a:pt x="1561" y="3905"/>
                      <a:pt x="1549" y="4453"/>
                      <a:pt x="1739" y="4703"/>
                    </a:cubicBezTo>
                    <a:cubicBezTo>
                      <a:pt x="1930" y="4965"/>
                      <a:pt x="2489" y="4929"/>
                      <a:pt x="2692" y="5179"/>
                    </a:cubicBezTo>
                    <a:cubicBezTo>
                      <a:pt x="2894" y="5429"/>
                      <a:pt x="2751" y="5977"/>
                      <a:pt x="2966" y="6203"/>
                    </a:cubicBezTo>
                    <a:cubicBezTo>
                      <a:pt x="3180" y="6441"/>
                      <a:pt x="3739" y="6358"/>
                      <a:pt x="3966" y="6572"/>
                    </a:cubicBezTo>
                    <a:cubicBezTo>
                      <a:pt x="4192" y="6799"/>
                      <a:pt x="4109" y="7358"/>
                      <a:pt x="4347" y="7573"/>
                    </a:cubicBezTo>
                    <a:cubicBezTo>
                      <a:pt x="4585" y="7775"/>
                      <a:pt x="5132" y="7632"/>
                      <a:pt x="5383" y="7834"/>
                    </a:cubicBezTo>
                    <a:cubicBezTo>
                      <a:pt x="5633" y="8025"/>
                      <a:pt x="5597" y="8596"/>
                      <a:pt x="5859" y="8775"/>
                    </a:cubicBezTo>
                    <a:cubicBezTo>
                      <a:pt x="5961" y="8849"/>
                      <a:pt x="6103" y="8864"/>
                      <a:pt x="6254" y="8864"/>
                    </a:cubicBezTo>
                    <a:cubicBezTo>
                      <a:pt x="6352" y="8864"/>
                      <a:pt x="6454" y="8858"/>
                      <a:pt x="6551" y="8858"/>
                    </a:cubicBezTo>
                    <a:cubicBezTo>
                      <a:pt x="6690" y="8858"/>
                      <a:pt x="6820" y="8870"/>
                      <a:pt x="6918" y="8930"/>
                    </a:cubicBezTo>
                    <a:cubicBezTo>
                      <a:pt x="7180" y="9108"/>
                      <a:pt x="7216" y="9668"/>
                      <a:pt x="7490" y="9823"/>
                    </a:cubicBezTo>
                    <a:cubicBezTo>
                      <a:pt x="7563" y="9862"/>
                      <a:pt x="7650" y="9875"/>
                      <a:pt x="7744" y="9875"/>
                    </a:cubicBezTo>
                    <a:cubicBezTo>
                      <a:pt x="7928" y="9875"/>
                      <a:pt x="8139" y="9824"/>
                      <a:pt x="8319" y="9824"/>
                    </a:cubicBezTo>
                    <a:cubicBezTo>
                      <a:pt x="8405" y="9824"/>
                      <a:pt x="8484" y="9836"/>
                      <a:pt x="8550" y="9870"/>
                    </a:cubicBezTo>
                    <a:cubicBezTo>
                      <a:pt x="8835" y="10013"/>
                      <a:pt x="8931" y="10573"/>
                      <a:pt x="9228" y="10692"/>
                    </a:cubicBezTo>
                    <a:cubicBezTo>
                      <a:pt x="9280" y="10716"/>
                      <a:pt x="9337" y="10725"/>
                      <a:pt x="9399" y="10725"/>
                    </a:cubicBezTo>
                    <a:cubicBezTo>
                      <a:pt x="9628" y="10725"/>
                      <a:pt x="9911" y="10598"/>
                      <a:pt x="10141" y="10598"/>
                    </a:cubicBezTo>
                    <a:cubicBezTo>
                      <a:pt x="10193" y="10598"/>
                      <a:pt x="10242" y="10604"/>
                      <a:pt x="10288" y="10621"/>
                    </a:cubicBezTo>
                    <a:cubicBezTo>
                      <a:pt x="10371" y="10656"/>
                      <a:pt x="10657" y="10728"/>
                      <a:pt x="10740" y="10740"/>
                    </a:cubicBezTo>
                    <a:cubicBezTo>
                      <a:pt x="10836" y="10751"/>
                      <a:pt x="11133" y="10751"/>
                      <a:pt x="11217" y="10751"/>
                    </a:cubicBezTo>
                    <a:cubicBezTo>
                      <a:pt x="11300" y="10740"/>
                      <a:pt x="11598" y="10680"/>
                      <a:pt x="11681" y="10644"/>
                    </a:cubicBezTo>
                    <a:cubicBezTo>
                      <a:pt x="11764" y="10621"/>
                      <a:pt x="12038" y="10501"/>
                      <a:pt x="12110" y="10454"/>
                    </a:cubicBezTo>
                    <a:cubicBezTo>
                      <a:pt x="12181" y="10406"/>
                      <a:pt x="12419" y="10228"/>
                      <a:pt x="12479" y="10156"/>
                    </a:cubicBezTo>
                    <a:cubicBezTo>
                      <a:pt x="12550" y="10097"/>
                      <a:pt x="12729" y="9870"/>
                      <a:pt x="12776" y="9799"/>
                    </a:cubicBezTo>
                    <a:cubicBezTo>
                      <a:pt x="12824" y="9728"/>
                      <a:pt x="12967" y="9442"/>
                      <a:pt x="12991" y="9358"/>
                    </a:cubicBezTo>
                    <a:cubicBezTo>
                      <a:pt x="13026" y="9263"/>
                      <a:pt x="13098" y="8954"/>
                      <a:pt x="13110" y="8870"/>
                    </a:cubicBezTo>
                    <a:cubicBezTo>
                      <a:pt x="13110" y="8775"/>
                      <a:pt x="13110" y="8454"/>
                      <a:pt x="13086" y="8358"/>
                    </a:cubicBezTo>
                    <a:cubicBezTo>
                      <a:pt x="13074" y="8275"/>
                      <a:pt x="12991" y="7965"/>
                      <a:pt x="12955" y="7870"/>
                    </a:cubicBezTo>
                    <a:cubicBezTo>
                      <a:pt x="12919" y="7787"/>
                      <a:pt x="12764" y="7513"/>
                      <a:pt x="12717" y="7430"/>
                    </a:cubicBezTo>
                    <a:cubicBezTo>
                      <a:pt x="12657" y="7358"/>
                      <a:pt x="12443" y="7132"/>
                      <a:pt x="12371" y="7072"/>
                    </a:cubicBezTo>
                    <a:cubicBezTo>
                      <a:pt x="12300" y="7013"/>
                      <a:pt x="12026" y="6834"/>
                      <a:pt x="11943" y="6787"/>
                    </a:cubicBezTo>
                    <a:lnTo>
                      <a:pt x="11919" y="6787"/>
                    </a:lnTo>
                    <a:cubicBezTo>
                      <a:pt x="11919" y="6787"/>
                      <a:pt x="11919" y="6775"/>
                      <a:pt x="11919" y="6775"/>
                    </a:cubicBezTo>
                    <a:lnTo>
                      <a:pt x="11895" y="6775"/>
                    </a:lnTo>
                    <a:cubicBezTo>
                      <a:pt x="11895" y="6763"/>
                      <a:pt x="11479" y="6549"/>
                      <a:pt x="11276" y="6441"/>
                    </a:cubicBezTo>
                    <a:cubicBezTo>
                      <a:pt x="11074" y="6334"/>
                      <a:pt x="11109" y="5810"/>
                      <a:pt x="10919" y="5691"/>
                    </a:cubicBezTo>
                    <a:cubicBezTo>
                      <a:pt x="10882" y="5668"/>
                      <a:pt x="10835" y="5659"/>
                      <a:pt x="10782" y="5659"/>
                    </a:cubicBezTo>
                    <a:cubicBezTo>
                      <a:pt x="10619" y="5659"/>
                      <a:pt x="10401" y="5741"/>
                      <a:pt x="10235" y="5741"/>
                    </a:cubicBezTo>
                    <a:cubicBezTo>
                      <a:pt x="10177" y="5741"/>
                      <a:pt x="10126" y="5731"/>
                      <a:pt x="10085" y="5703"/>
                    </a:cubicBezTo>
                    <a:cubicBezTo>
                      <a:pt x="9907" y="5572"/>
                      <a:pt x="9990" y="5060"/>
                      <a:pt x="9812" y="4917"/>
                    </a:cubicBezTo>
                    <a:cubicBezTo>
                      <a:pt x="9762" y="4878"/>
                      <a:pt x="9690" y="4866"/>
                      <a:pt x="9608" y="4866"/>
                    </a:cubicBezTo>
                    <a:cubicBezTo>
                      <a:pt x="9475" y="4866"/>
                      <a:pt x="9317" y="4898"/>
                      <a:pt x="9186" y="4898"/>
                    </a:cubicBezTo>
                    <a:cubicBezTo>
                      <a:pt x="9106" y="4898"/>
                      <a:pt x="9036" y="4885"/>
                      <a:pt x="8990" y="4846"/>
                    </a:cubicBezTo>
                    <a:cubicBezTo>
                      <a:pt x="8812" y="4691"/>
                      <a:pt x="8954" y="4191"/>
                      <a:pt x="8800" y="4036"/>
                    </a:cubicBezTo>
                    <a:cubicBezTo>
                      <a:pt x="8633" y="3882"/>
                      <a:pt x="8133" y="4036"/>
                      <a:pt x="7978" y="3870"/>
                    </a:cubicBezTo>
                    <a:cubicBezTo>
                      <a:pt x="7823" y="3703"/>
                      <a:pt x="8014" y="3227"/>
                      <a:pt x="7871" y="3048"/>
                    </a:cubicBezTo>
                    <a:cubicBezTo>
                      <a:pt x="7728" y="2881"/>
                      <a:pt x="7216" y="2989"/>
                      <a:pt x="7085" y="2810"/>
                    </a:cubicBezTo>
                    <a:cubicBezTo>
                      <a:pt x="6942" y="2620"/>
                      <a:pt x="7180" y="2167"/>
                      <a:pt x="7061" y="1977"/>
                    </a:cubicBezTo>
                    <a:cubicBezTo>
                      <a:pt x="6930" y="1786"/>
                      <a:pt x="6418" y="1846"/>
                      <a:pt x="6299" y="1643"/>
                    </a:cubicBezTo>
                    <a:cubicBezTo>
                      <a:pt x="6180" y="1453"/>
                      <a:pt x="6478" y="1024"/>
                      <a:pt x="6371" y="822"/>
                    </a:cubicBezTo>
                    <a:cubicBezTo>
                      <a:pt x="6264" y="619"/>
                      <a:pt x="5740" y="619"/>
                      <a:pt x="5644" y="405"/>
                    </a:cubicBezTo>
                    <a:cubicBezTo>
                      <a:pt x="5621" y="345"/>
                      <a:pt x="5502" y="72"/>
                      <a:pt x="54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60"/>
              <p:cNvSpPr/>
              <p:nvPr/>
            </p:nvSpPr>
            <p:spPr>
              <a:xfrm>
                <a:off x="3687500" y="3304300"/>
                <a:ext cx="232200" cy="22352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8941" extrusionOk="0">
                    <a:moveTo>
                      <a:pt x="4448" y="1"/>
                    </a:moveTo>
                    <a:cubicBezTo>
                      <a:pt x="2984" y="1"/>
                      <a:pt x="1596" y="859"/>
                      <a:pt x="1000" y="2292"/>
                    </a:cubicBezTo>
                    <a:lnTo>
                      <a:pt x="762" y="2863"/>
                    </a:lnTo>
                    <a:cubicBezTo>
                      <a:pt x="0" y="4697"/>
                      <a:pt x="822" y="6781"/>
                      <a:pt x="2584" y="7638"/>
                    </a:cubicBezTo>
                    <a:lnTo>
                      <a:pt x="2774" y="7721"/>
                    </a:lnTo>
                    <a:lnTo>
                      <a:pt x="5537" y="8876"/>
                    </a:lnTo>
                    <a:cubicBezTo>
                      <a:pt x="5643" y="8919"/>
                      <a:pt x="5755" y="8940"/>
                      <a:pt x="5865" y="8940"/>
                    </a:cubicBezTo>
                    <a:cubicBezTo>
                      <a:pt x="6150" y="8940"/>
                      <a:pt x="6423" y="8800"/>
                      <a:pt x="6561" y="8543"/>
                    </a:cubicBezTo>
                    <a:cubicBezTo>
                      <a:pt x="6787" y="8138"/>
                      <a:pt x="6596" y="7638"/>
                      <a:pt x="6180" y="7459"/>
                    </a:cubicBezTo>
                    <a:lnTo>
                      <a:pt x="5656" y="7245"/>
                    </a:lnTo>
                    <a:cubicBezTo>
                      <a:pt x="4394" y="6721"/>
                      <a:pt x="3798" y="5268"/>
                      <a:pt x="4322" y="4006"/>
                    </a:cubicBezTo>
                    <a:cubicBezTo>
                      <a:pt x="4717" y="3046"/>
                      <a:pt x="5640" y="2471"/>
                      <a:pt x="6612" y="2471"/>
                    </a:cubicBezTo>
                    <a:cubicBezTo>
                      <a:pt x="6928" y="2471"/>
                      <a:pt x="7250" y="2532"/>
                      <a:pt x="7561" y="2661"/>
                    </a:cubicBezTo>
                    <a:lnTo>
                      <a:pt x="8049" y="2863"/>
                    </a:lnTo>
                    <a:cubicBezTo>
                      <a:pt x="8155" y="2908"/>
                      <a:pt x="8268" y="2930"/>
                      <a:pt x="8380" y="2930"/>
                    </a:cubicBezTo>
                    <a:cubicBezTo>
                      <a:pt x="8657" y="2930"/>
                      <a:pt x="8925" y="2796"/>
                      <a:pt x="9061" y="2542"/>
                    </a:cubicBezTo>
                    <a:cubicBezTo>
                      <a:pt x="9287" y="2125"/>
                      <a:pt x="9097" y="1625"/>
                      <a:pt x="8680" y="1458"/>
                    </a:cubicBezTo>
                    <a:lnTo>
                      <a:pt x="5870" y="280"/>
                    </a:lnTo>
                    <a:lnTo>
                      <a:pt x="5680" y="208"/>
                    </a:lnTo>
                    <a:cubicBezTo>
                      <a:pt x="5274" y="68"/>
                      <a:pt x="4858" y="1"/>
                      <a:pt x="44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60"/>
              <p:cNvSpPr/>
              <p:nvPr/>
            </p:nvSpPr>
            <p:spPr>
              <a:xfrm>
                <a:off x="3433900" y="3143975"/>
                <a:ext cx="167800" cy="110525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421" extrusionOk="0">
                    <a:moveTo>
                      <a:pt x="6121" y="1"/>
                    </a:moveTo>
                    <a:cubicBezTo>
                      <a:pt x="6117" y="1"/>
                      <a:pt x="6112" y="1"/>
                      <a:pt x="6108" y="1"/>
                    </a:cubicBezTo>
                    <a:lnTo>
                      <a:pt x="155" y="430"/>
                    </a:lnTo>
                    <a:cubicBezTo>
                      <a:pt x="0" y="454"/>
                      <a:pt x="405" y="1942"/>
                      <a:pt x="703" y="2526"/>
                    </a:cubicBezTo>
                    <a:cubicBezTo>
                      <a:pt x="1302" y="3724"/>
                      <a:pt x="2035" y="4421"/>
                      <a:pt x="2136" y="4421"/>
                    </a:cubicBezTo>
                    <a:cubicBezTo>
                      <a:pt x="2139" y="4421"/>
                      <a:pt x="2141" y="4420"/>
                      <a:pt x="2143" y="4419"/>
                    </a:cubicBezTo>
                    <a:lnTo>
                      <a:pt x="6489" y="954"/>
                    </a:lnTo>
                    <a:cubicBezTo>
                      <a:pt x="6712" y="778"/>
                      <a:pt x="6415" y="1"/>
                      <a:pt x="61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60"/>
              <p:cNvSpPr/>
              <p:nvPr/>
            </p:nvSpPr>
            <p:spPr>
              <a:xfrm>
                <a:off x="3801500" y="2276925"/>
                <a:ext cx="351850" cy="404850"/>
              </a:xfrm>
              <a:custGeom>
                <a:avLst/>
                <a:gdLst/>
                <a:ahLst/>
                <a:cxnLst/>
                <a:rect l="l" t="t" r="r" b="b"/>
                <a:pathLst>
                  <a:path w="14074" h="16194" extrusionOk="0">
                    <a:moveTo>
                      <a:pt x="1584" y="1"/>
                    </a:moveTo>
                    <a:cubicBezTo>
                      <a:pt x="691" y="1"/>
                      <a:pt x="0" y="763"/>
                      <a:pt x="84" y="1644"/>
                    </a:cubicBezTo>
                    <a:cubicBezTo>
                      <a:pt x="381" y="4775"/>
                      <a:pt x="1012" y="11264"/>
                      <a:pt x="1012" y="11311"/>
                    </a:cubicBezTo>
                    <a:cubicBezTo>
                      <a:pt x="1262" y="14098"/>
                      <a:pt x="3977" y="16193"/>
                      <a:pt x="7120" y="16193"/>
                    </a:cubicBezTo>
                    <a:cubicBezTo>
                      <a:pt x="10252" y="16193"/>
                      <a:pt x="12978" y="14098"/>
                      <a:pt x="13216" y="11311"/>
                    </a:cubicBezTo>
                    <a:cubicBezTo>
                      <a:pt x="13240" y="11097"/>
                      <a:pt x="13752" y="4704"/>
                      <a:pt x="14002" y="1620"/>
                    </a:cubicBezTo>
                    <a:cubicBezTo>
                      <a:pt x="14074" y="751"/>
                      <a:pt x="13383" y="1"/>
                      <a:pt x="125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60"/>
              <p:cNvSpPr/>
              <p:nvPr/>
            </p:nvSpPr>
            <p:spPr>
              <a:xfrm>
                <a:off x="3874725" y="2455825"/>
                <a:ext cx="658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441" extrusionOk="0">
                    <a:moveTo>
                      <a:pt x="215" y="0"/>
                    </a:moveTo>
                    <a:cubicBezTo>
                      <a:pt x="96" y="0"/>
                      <a:pt x="0" y="95"/>
                      <a:pt x="0" y="226"/>
                    </a:cubicBezTo>
                    <a:cubicBezTo>
                      <a:pt x="0" y="345"/>
                      <a:pt x="96" y="441"/>
                      <a:pt x="215" y="441"/>
                    </a:cubicBezTo>
                    <a:lnTo>
                      <a:pt x="2405" y="441"/>
                    </a:lnTo>
                    <a:cubicBezTo>
                      <a:pt x="2536" y="441"/>
                      <a:pt x="2632" y="345"/>
                      <a:pt x="2632" y="226"/>
                    </a:cubicBezTo>
                    <a:cubicBezTo>
                      <a:pt x="2632" y="95"/>
                      <a:pt x="2536" y="0"/>
                      <a:pt x="24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60"/>
              <p:cNvSpPr/>
              <p:nvPr/>
            </p:nvSpPr>
            <p:spPr>
              <a:xfrm>
                <a:off x="4014625" y="2455825"/>
                <a:ext cx="661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441" extrusionOk="0">
                    <a:moveTo>
                      <a:pt x="227" y="0"/>
                    </a:moveTo>
                    <a:cubicBezTo>
                      <a:pt x="96" y="0"/>
                      <a:pt x="0" y="95"/>
                      <a:pt x="0" y="226"/>
                    </a:cubicBezTo>
                    <a:cubicBezTo>
                      <a:pt x="0" y="345"/>
                      <a:pt x="96" y="441"/>
                      <a:pt x="227" y="441"/>
                    </a:cubicBezTo>
                    <a:lnTo>
                      <a:pt x="2417" y="441"/>
                    </a:lnTo>
                    <a:cubicBezTo>
                      <a:pt x="2536" y="441"/>
                      <a:pt x="2643" y="345"/>
                      <a:pt x="2643" y="226"/>
                    </a:cubicBezTo>
                    <a:cubicBezTo>
                      <a:pt x="2643" y="95"/>
                      <a:pt x="2536" y="0"/>
                      <a:pt x="24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60"/>
              <p:cNvSpPr/>
              <p:nvPr/>
            </p:nvSpPr>
            <p:spPr>
              <a:xfrm>
                <a:off x="3888700" y="2561625"/>
                <a:ext cx="177725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7109" h="2710" extrusionOk="0">
                    <a:moveTo>
                      <a:pt x="1763" y="1"/>
                    </a:moveTo>
                    <a:cubicBezTo>
                      <a:pt x="1247" y="1"/>
                      <a:pt x="816" y="61"/>
                      <a:pt x="561" y="316"/>
                    </a:cubicBezTo>
                    <a:cubicBezTo>
                      <a:pt x="1" y="805"/>
                      <a:pt x="1168" y="2686"/>
                      <a:pt x="3561" y="2710"/>
                    </a:cubicBezTo>
                    <a:cubicBezTo>
                      <a:pt x="5942" y="2686"/>
                      <a:pt x="7109" y="805"/>
                      <a:pt x="6549" y="316"/>
                    </a:cubicBezTo>
                    <a:cubicBezTo>
                      <a:pt x="6294" y="61"/>
                      <a:pt x="5863" y="1"/>
                      <a:pt x="5348" y="1"/>
                    </a:cubicBezTo>
                    <a:cubicBezTo>
                      <a:pt x="4892" y="1"/>
                      <a:pt x="4371" y="48"/>
                      <a:pt x="3849" y="48"/>
                    </a:cubicBezTo>
                    <a:cubicBezTo>
                      <a:pt x="3753" y="48"/>
                      <a:pt x="3657" y="46"/>
                      <a:pt x="3561" y="43"/>
                    </a:cubicBezTo>
                    <a:cubicBezTo>
                      <a:pt x="3464" y="46"/>
                      <a:pt x="3367" y="48"/>
                      <a:pt x="3270" y="48"/>
                    </a:cubicBezTo>
                    <a:cubicBezTo>
                      <a:pt x="2744" y="48"/>
                      <a:pt x="2220" y="1"/>
                      <a:pt x="17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60"/>
              <p:cNvSpPr/>
              <p:nvPr/>
            </p:nvSpPr>
            <p:spPr>
              <a:xfrm>
                <a:off x="3801500" y="2276925"/>
                <a:ext cx="35185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14074" h="4704" extrusionOk="0">
                    <a:moveTo>
                      <a:pt x="1584" y="1"/>
                    </a:moveTo>
                    <a:cubicBezTo>
                      <a:pt x="691" y="1"/>
                      <a:pt x="0" y="763"/>
                      <a:pt x="84" y="1644"/>
                    </a:cubicBezTo>
                    <a:cubicBezTo>
                      <a:pt x="155" y="2441"/>
                      <a:pt x="250" y="3441"/>
                      <a:pt x="358" y="4501"/>
                    </a:cubicBezTo>
                    <a:cubicBezTo>
                      <a:pt x="2275" y="4156"/>
                      <a:pt x="4346" y="3977"/>
                      <a:pt x="6513" y="3977"/>
                    </a:cubicBezTo>
                    <a:cubicBezTo>
                      <a:pt x="9097" y="3977"/>
                      <a:pt x="11538" y="4239"/>
                      <a:pt x="13752" y="4704"/>
                    </a:cubicBezTo>
                    <a:cubicBezTo>
                      <a:pt x="13847" y="3561"/>
                      <a:pt x="13931" y="2465"/>
                      <a:pt x="14002" y="1620"/>
                    </a:cubicBezTo>
                    <a:cubicBezTo>
                      <a:pt x="14074" y="751"/>
                      <a:pt x="13383" y="1"/>
                      <a:pt x="125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60"/>
              <p:cNvSpPr/>
              <p:nvPr/>
            </p:nvSpPr>
            <p:spPr>
              <a:xfrm>
                <a:off x="3821450" y="2912425"/>
                <a:ext cx="312250" cy="374775"/>
              </a:xfrm>
              <a:custGeom>
                <a:avLst/>
                <a:gdLst/>
                <a:ahLst/>
                <a:cxnLst/>
                <a:rect l="l" t="t" r="r" b="b"/>
                <a:pathLst>
                  <a:path w="12490" h="14991" extrusionOk="0">
                    <a:moveTo>
                      <a:pt x="6251" y="0"/>
                    </a:moveTo>
                    <a:cubicBezTo>
                      <a:pt x="2798" y="0"/>
                      <a:pt x="0" y="3358"/>
                      <a:pt x="0" y="7489"/>
                    </a:cubicBezTo>
                    <a:cubicBezTo>
                      <a:pt x="0" y="11633"/>
                      <a:pt x="2798" y="14990"/>
                      <a:pt x="6251" y="14990"/>
                    </a:cubicBezTo>
                    <a:cubicBezTo>
                      <a:pt x="9692" y="14990"/>
                      <a:pt x="12490" y="11633"/>
                      <a:pt x="12490" y="7489"/>
                    </a:cubicBezTo>
                    <a:cubicBezTo>
                      <a:pt x="12490" y="3358"/>
                      <a:pt x="9692" y="0"/>
                      <a:pt x="6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60"/>
              <p:cNvSpPr/>
              <p:nvPr/>
            </p:nvSpPr>
            <p:spPr>
              <a:xfrm>
                <a:off x="3700900" y="2804225"/>
                <a:ext cx="11610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007" extrusionOk="0">
                    <a:moveTo>
                      <a:pt x="408" y="0"/>
                    </a:moveTo>
                    <a:cubicBezTo>
                      <a:pt x="240" y="0"/>
                      <a:pt x="79" y="114"/>
                      <a:pt x="48" y="292"/>
                    </a:cubicBezTo>
                    <a:cubicBezTo>
                      <a:pt x="0" y="483"/>
                      <a:pt x="131" y="685"/>
                      <a:pt x="322" y="721"/>
                    </a:cubicBezTo>
                    <a:cubicBezTo>
                      <a:pt x="1191" y="911"/>
                      <a:pt x="2072" y="1007"/>
                      <a:pt x="2953" y="1007"/>
                    </a:cubicBezTo>
                    <a:cubicBezTo>
                      <a:pt x="3405" y="1007"/>
                      <a:pt x="3846" y="983"/>
                      <a:pt x="4298" y="923"/>
                    </a:cubicBezTo>
                    <a:cubicBezTo>
                      <a:pt x="4501" y="911"/>
                      <a:pt x="4644" y="733"/>
                      <a:pt x="4620" y="530"/>
                    </a:cubicBezTo>
                    <a:cubicBezTo>
                      <a:pt x="4597" y="336"/>
                      <a:pt x="4431" y="196"/>
                      <a:pt x="4238" y="196"/>
                    </a:cubicBezTo>
                    <a:cubicBezTo>
                      <a:pt x="4231" y="196"/>
                      <a:pt x="4223" y="196"/>
                      <a:pt x="4215" y="197"/>
                    </a:cubicBezTo>
                    <a:cubicBezTo>
                      <a:pt x="3790" y="241"/>
                      <a:pt x="3364" y="264"/>
                      <a:pt x="2940" y="264"/>
                    </a:cubicBezTo>
                    <a:cubicBezTo>
                      <a:pt x="2116" y="264"/>
                      <a:pt x="1293" y="179"/>
                      <a:pt x="476" y="6"/>
                    </a:cubicBezTo>
                    <a:cubicBezTo>
                      <a:pt x="454" y="2"/>
                      <a:pt x="431" y="0"/>
                      <a:pt x="4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60"/>
              <p:cNvSpPr/>
              <p:nvPr/>
            </p:nvSpPr>
            <p:spPr>
              <a:xfrm>
                <a:off x="4138450" y="2804225"/>
                <a:ext cx="115800" cy="25175"/>
              </a:xfrm>
              <a:custGeom>
                <a:avLst/>
                <a:gdLst/>
                <a:ahLst/>
                <a:cxnLst/>
                <a:rect l="l" t="t" r="r" b="b"/>
                <a:pathLst>
                  <a:path w="4632" h="1007" extrusionOk="0">
                    <a:moveTo>
                      <a:pt x="4227" y="0"/>
                    </a:moveTo>
                    <a:cubicBezTo>
                      <a:pt x="4203" y="0"/>
                      <a:pt x="4180" y="2"/>
                      <a:pt x="4156" y="6"/>
                    </a:cubicBezTo>
                    <a:cubicBezTo>
                      <a:pt x="3330" y="183"/>
                      <a:pt x="2488" y="273"/>
                      <a:pt x="1644" y="273"/>
                    </a:cubicBezTo>
                    <a:cubicBezTo>
                      <a:pt x="1235" y="273"/>
                      <a:pt x="825" y="252"/>
                      <a:pt x="417" y="209"/>
                    </a:cubicBezTo>
                    <a:cubicBezTo>
                      <a:pt x="402" y="207"/>
                      <a:pt x="388" y="206"/>
                      <a:pt x="373" y="206"/>
                    </a:cubicBezTo>
                    <a:cubicBezTo>
                      <a:pt x="189" y="206"/>
                      <a:pt x="34" y="343"/>
                      <a:pt x="12" y="530"/>
                    </a:cubicBezTo>
                    <a:cubicBezTo>
                      <a:pt x="0" y="733"/>
                      <a:pt x="143" y="911"/>
                      <a:pt x="346" y="935"/>
                    </a:cubicBezTo>
                    <a:cubicBezTo>
                      <a:pt x="786" y="983"/>
                      <a:pt x="1227" y="1007"/>
                      <a:pt x="1679" y="1007"/>
                    </a:cubicBezTo>
                    <a:cubicBezTo>
                      <a:pt x="2560" y="1007"/>
                      <a:pt x="3441" y="911"/>
                      <a:pt x="4310" y="733"/>
                    </a:cubicBezTo>
                    <a:cubicBezTo>
                      <a:pt x="4501" y="685"/>
                      <a:pt x="4632" y="495"/>
                      <a:pt x="4596" y="292"/>
                    </a:cubicBezTo>
                    <a:cubicBezTo>
                      <a:pt x="4554" y="114"/>
                      <a:pt x="4401" y="0"/>
                      <a:pt x="4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60"/>
              <p:cNvSpPr/>
              <p:nvPr/>
            </p:nvSpPr>
            <p:spPr>
              <a:xfrm>
                <a:off x="4456925" y="3191325"/>
                <a:ext cx="23550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42" extrusionOk="0">
                    <a:moveTo>
                      <a:pt x="465" y="0"/>
                    </a:moveTo>
                    <a:cubicBezTo>
                      <a:pt x="203" y="0"/>
                      <a:pt x="1" y="215"/>
                      <a:pt x="1" y="477"/>
                    </a:cubicBezTo>
                    <a:cubicBezTo>
                      <a:pt x="1" y="727"/>
                      <a:pt x="203" y="941"/>
                      <a:pt x="465" y="941"/>
                    </a:cubicBezTo>
                    <a:cubicBezTo>
                      <a:pt x="727" y="941"/>
                      <a:pt x="942" y="727"/>
                      <a:pt x="942" y="477"/>
                    </a:cubicBezTo>
                    <a:cubicBezTo>
                      <a:pt x="942" y="215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60"/>
              <p:cNvSpPr/>
              <p:nvPr/>
            </p:nvSpPr>
            <p:spPr>
              <a:xfrm>
                <a:off x="4410800" y="3175850"/>
                <a:ext cx="1580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20" extrusionOk="0">
                    <a:moveTo>
                      <a:pt x="322" y="0"/>
                    </a:moveTo>
                    <a:cubicBezTo>
                      <a:pt x="143" y="0"/>
                      <a:pt x="1" y="131"/>
                      <a:pt x="1" y="310"/>
                    </a:cubicBezTo>
                    <a:cubicBezTo>
                      <a:pt x="1" y="477"/>
                      <a:pt x="143" y="619"/>
                      <a:pt x="322" y="619"/>
                    </a:cubicBezTo>
                    <a:cubicBezTo>
                      <a:pt x="489" y="619"/>
                      <a:pt x="632" y="477"/>
                      <a:pt x="632" y="310"/>
                    </a:cubicBezTo>
                    <a:cubicBezTo>
                      <a:pt x="632" y="131"/>
                      <a:pt x="489" y="0"/>
                      <a:pt x="3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60"/>
              <p:cNvSpPr/>
              <p:nvPr/>
            </p:nvSpPr>
            <p:spPr>
              <a:xfrm>
                <a:off x="3474675" y="3191325"/>
                <a:ext cx="2382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942" extrusionOk="0">
                    <a:moveTo>
                      <a:pt x="477" y="0"/>
                    </a:move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27"/>
                      <a:pt x="215" y="941"/>
                      <a:pt x="477" y="941"/>
                    </a:cubicBezTo>
                    <a:cubicBezTo>
                      <a:pt x="739" y="941"/>
                      <a:pt x="953" y="727"/>
                      <a:pt x="953" y="477"/>
                    </a:cubicBezTo>
                    <a:cubicBezTo>
                      <a:pt x="953" y="215"/>
                      <a:pt x="739" y="0"/>
                      <a:pt x="4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60"/>
              <p:cNvSpPr/>
              <p:nvPr/>
            </p:nvSpPr>
            <p:spPr>
              <a:xfrm>
                <a:off x="3528850" y="3175550"/>
                <a:ext cx="1550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32" extrusionOk="0">
                    <a:moveTo>
                      <a:pt x="310" y="0"/>
                    </a:moveTo>
                    <a:cubicBezTo>
                      <a:pt x="131" y="0"/>
                      <a:pt x="0" y="143"/>
                      <a:pt x="0" y="322"/>
                    </a:cubicBezTo>
                    <a:cubicBezTo>
                      <a:pt x="0" y="489"/>
                      <a:pt x="131" y="631"/>
                      <a:pt x="310" y="631"/>
                    </a:cubicBezTo>
                    <a:cubicBezTo>
                      <a:pt x="477" y="631"/>
                      <a:pt x="619" y="489"/>
                      <a:pt x="619" y="322"/>
                    </a:cubicBezTo>
                    <a:cubicBezTo>
                      <a:pt x="619" y="143"/>
                      <a:pt x="477" y="0"/>
                      <a:pt x="3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9" name="Google Shape;4419;p60"/>
          <p:cNvGrpSpPr/>
          <p:nvPr/>
        </p:nvGrpSpPr>
        <p:grpSpPr>
          <a:xfrm>
            <a:off x="957788" y="2453613"/>
            <a:ext cx="800125" cy="1455825"/>
            <a:chOff x="880913" y="2337800"/>
            <a:chExt cx="800125" cy="1455825"/>
          </a:xfrm>
        </p:grpSpPr>
        <p:sp>
          <p:nvSpPr>
            <p:cNvPr id="4420" name="Google Shape;4420;p60"/>
            <p:cNvSpPr/>
            <p:nvPr/>
          </p:nvSpPr>
          <p:spPr>
            <a:xfrm>
              <a:off x="880913" y="2337800"/>
              <a:ext cx="800125" cy="1455825"/>
            </a:xfrm>
            <a:custGeom>
              <a:avLst/>
              <a:gdLst/>
              <a:ahLst/>
              <a:cxnLst/>
              <a:rect l="l" t="t" r="r" b="b"/>
              <a:pathLst>
                <a:path w="32005" h="58233" extrusionOk="0">
                  <a:moveTo>
                    <a:pt x="6049" y="25014"/>
                  </a:moveTo>
                  <a:lnTo>
                    <a:pt x="7966" y="35278"/>
                  </a:lnTo>
                  <a:cubicBezTo>
                    <a:pt x="7746" y="35216"/>
                    <a:pt x="7520" y="35187"/>
                    <a:pt x="7294" y="35187"/>
                  </a:cubicBezTo>
                  <a:cubicBezTo>
                    <a:pt x="7079" y="35187"/>
                    <a:pt x="6865" y="35214"/>
                    <a:pt x="6656" y="35266"/>
                  </a:cubicBezTo>
                  <a:cubicBezTo>
                    <a:pt x="6644" y="35254"/>
                    <a:pt x="6620" y="35242"/>
                    <a:pt x="6597" y="35230"/>
                  </a:cubicBezTo>
                  <a:cubicBezTo>
                    <a:pt x="6573" y="35039"/>
                    <a:pt x="6501" y="34885"/>
                    <a:pt x="6370" y="34789"/>
                  </a:cubicBezTo>
                  <a:cubicBezTo>
                    <a:pt x="6283" y="34724"/>
                    <a:pt x="6174" y="34694"/>
                    <a:pt x="6051" y="34694"/>
                  </a:cubicBezTo>
                  <a:cubicBezTo>
                    <a:pt x="5972" y="34694"/>
                    <a:pt x="5887" y="34707"/>
                    <a:pt x="5799" y="34730"/>
                  </a:cubicBezTo>
                  <a:cubicBezTo>
                    <a:pt x="5775" y="34587"/>
                    <a:pt x="5751" y="34444"/>
                    <a:pt x="5680" y="34349"/>
                  </a:cubicBezTo>
                  <a:cubicBezTo>
                    <a:pt x="5525" y="34182"/>
                    <a:pt x="5120" y="34206"/>
                    <a:pt x="4989" y="34016"/>
                  </a:cubicBezTo>
                  <a:cubicBezTo>
                    <a:pt x="4846" y="33825"/>
                    <a:pt x="5001" y="33456"/>
                    <a:pt x="4894" y="33254"/>
                  </a:cubicBezTo>
                  <a:cubicBezTo>
                    <a:pt x="4775" y="33051"/>
                    <a:pt x="4370" y="33004"/>
                    <a:pt x="4275" y="32789"/>
                  </a:cubicBezTo>
                  <a:cubicBezTo>
                    <a:pt x="4180" y="32575"/>
                    <a:pt x="4406" y="32242"/>
                    <a:pt x="4334" y="32015"/>
                  </a:cubicBezTo>
                  <a:cubicBezTo>
                    <a:pt x="4263" y="31801"/>
                    <a:pt x="3882" y="31658"/>
                    <a:pt x="3834" y="31432"/>
                  </a:cubicBezTo>
                  <a:cubicBezTo>
                    <a:pt x="3787" y="31206"/>
                    <a:pt x="4084" y="30932"/>
                    <a:pt x="4049" y="30694"/>
                  </a:cubicBezTo>
                  <a:cubicBezTo>
                    <a:pt x="4025" y="30467"/>
                    <a:pt x="3680" y="30253"/>
                    <a:pt x="3680" y="30027"/>
                  </a:cubicBezTo>
                  <a:cubicBezTo>
                    <a:pt x="3680" y="29801"/>
                    <a:pt x="4013" y="29575"/>
                    <a:pt x="4037" y="29348"/>
                  </a:cubicBezTo>
                  <a:cubicBezTo>
                    <a:pt x="4061" y="29134"/>
                    <a:pt x="3763" y="28872"/>
                    <a:pt x="3799" y="28658"/>
                  </a:cubicBezTo>
                  <a:cubicBezTo>
                    <a:pt x="3834" y="28443"/>
                    <a:pt x="4215" y="28312"/>
                    <a:pt x="4275" y="28098"/>
                  </a:cubicBezTo>
                  <a:cubicBezTo>
                    <a:pt x="4334" y="27896"/>
                    <a:pt x="4084" y="27586"/>
                    <a:pt x="4168" y="27384"/>
                  </a:cubicBezTo>
                  <a:cubicBezTo>
                    <a:pt x="4239" y="27181"/>
                    <a:pt x="4632" y="27122"/>
                    <a:pt x="4739" y="26931"/>
                  </a:cubicBezTo>
                  <a:cubicBezTo>
                    <a:pt x="4834" y="26729"/>
                    <a:pt x="4644" y="26384"/>
                    <a:pt x="4763" y="26193"/>
                  </a:cubicBezTo>
                  <a:cubicBezTo>
                    <a:pt x="4882" y="26015"/>
                    <a:pt x="5275" y="26026"/>
                    <a:pt x="5406" y="25860"/>
                  </a:cubicBezTo>
                  <a:cubicBezTo>
                    <a:pt x="5549" y="25681"/>
                    <a:pt x="5430" y="25300"/>
                    <a:pt x="5573" y="25145"/>
                  </a:cubicBezTo>
                  <a:cubicBezTo>
                    <a:pt x="5680" y="25038"/>
                    <a:pt x="5870" y="25038"/>
                    <a:pt x="6049" y="25014"/>
                  </a:cubicBezTo>
                  <a:close/>
                  <a:moveTo>
                    <a:pt x="25956" y="25014"/>
                  </a:moveTo>
                  <a:cubicBezTo>
                    <a:pt x="26135" y="25050"/>
                    <a:pt x="26337" y="25038"/>
                    <a:pt x="26432" y="25145"/>
                  </a:cubicBezTo>
                  <a:cubicBezTo>
                    <a:pt x="26575" y="25300"/>
                    <a:pt x="26468" y="25681"/>
                    <a:pt x="26599" y="25860"/>
                  </a:cubicBezTo>
                  <a:cubicBezTo>
                    <a:pt x="26730" y="26026"/>
                    <a:pt x="27123" y="26015"/>
                    <a:pt x="27242" y="26193"/>
                  </a:cubicBezTo>
                  <a:cubicBezTo>
                    <a:pt x="27361" y="26384"/>
                    <a:pt x="27171" y="26729"/>
                    <a:pt x="27278" y="26919"/>
                  </a:cubicBezTo>
                  <a:cubicBezTo>
                    <a:pt x="27373" y="27122"/>
                    <a:pt x="27766" y="27181"/>
                    <a:pt x="27837" y="27384"/>
                  </a:cubicBezTo>
                  <a:cubicBezTo>
                    <a:pt x="27921" y="27586"/>
                    <a:pt x="27671" y="27896"/>
                    <a:pt x="27730" y="28098"/>
                  </a:cubicBezTo>
                  <a:cubicBezTo>
                    <a:pt x="27790" y="28312"/>
                    <a:pt x="28171" y="28443"/>
                    <a:pt x="28206" y="28658"/>
                  </a:cubicBezTo>
                  <a:cubicBezTo>
                    <a:pt x="28254" y="28872"/>
                    <a:pt x="27944" y="29134"/>
                    <a:pt x="27968" y="29348"/>
                  </a:cubicBezTo>
                  <a:cubicBezTo>
                    <a:pt x="27992" y="29575"/>
                    <a:pt x="28325" y="29801"/>
                    <a:pt x="28325" y="30027"/>
                  </a:cubicBezTo>
                  <a:cubicBezTo>
                    <a:pt x="28325" y="30265"/>
                    <a:pt x="27980" y="30467"/>
                    <a:pt x="27956" y="30694"/>
                  </a:cubicBezTo>
                  <a:cubicBezTo>
                    <a:pt x="27933" y="30932"/>
                    <a:pt x="28218" y="31218"/>
                    <a:pt x="28171" y="31444"/>
                  </a:cubicBezTo>
                  <a:cubicBezTo>
                    <a:pt x="28123" y="31670"/>
                    <a:pt x="27742" y="31801"/>
                    <a:pt x="27671" y="32015"/>
                  </a:cubicBezTo>
                  <a:cubicBezTo>
                    <a:pt x="27599" y="32242"/>
                    <a:pt x="27825" y="32575"/>
                    <a:pt x="27730" y="32789"/>
                  </a:cubicBezTo>
                  <a:cubicBezTo>
                    <a:pt x="27635" y="33004"/>
                    <a:pt x="27230" y="33051"/>
                    <a:pt x="27123" y="33254"/>
                  </a:cubicBezTo>
                  <a:cubicBezTo>
                    <a:pt x="27004" y="33456"/>
                    <a:pt x="27159" y="33837"/>
                    <a:pt x="27028" y="34016"/>
                  </a:cubicBezTo>
                  <a:cubicBezTo>
                    <a:pt x="26885" y="34206"/>
                    <a:pt x="26480" y="34182"/>
                    <a:pt x="26325" y="34361"/>
                  </a:cubicBezTo>
                  <a:cubicBezTo>
                    <a:pt x="26254" y="34444"/>
                    <a:pt x="26230" y="34587"/>
                    <a:pt x="26206" y="34730"/>
                  </a:cubicBezTo>
                  <a:cubicBezTo>
                    <a:pt x="26118" y="34707"/>
                    <a:pt x="26033" y="34694"/>
                    <a:pt x="25954" y="34694"/>
                  </a:cubicBezTo>
                  <a:cubicBezTo>
                    <a:pt x="25831" y="34694"/>
                    <a:pt x="25722" y="34724"/>
                    <a:pt x="25635" y="34789"/>
                  </a:cubicBezTo>
                  <a:cubicBezTo>
                    <a:pt x="25504" y="34885"/>
                    <a:pt x="25432" y="35039"/>
                    <a:pt x="25408" y="35230"/>
                  </a:cubicBezTo>
                  <a:cubicBezTo>
                    <a:pt x="25385" y="35242"/>
                    <a:pt x="25361" y="35254"/>
                    <a:pt x="25349" y="35266"/>
                  </a:cubicBezTo>
                  <a:cubicBezTo>
                    <a:pt x="25140" y="35214"/>
                    <a:pt x="24926" y="35187"/>
                    <a:pt x="24711" y="35187"/>
                  </a:cubicBezTo>
                  <a:cubicBezTo>
                    <a:pt x="24485" y="35187"/>
                    <a:pt x="24259" y="35216"/>
                    <a:pt x="24039" y="35278"/>
                  </a:cubicBezTo>
                  <a:lnTo>
                    <a:pt x="25956" y="25014"/>
                  </a:lnTo>
                  <a:close/>
                  <a:moveTo>
                    <a:pt x="8168" y="36528"/>
                  </a:moveTo>
                  <a:lnTo>
                    <a:pt x="8204" y="36552"/>
                  </a:lnTo>
                  <a:lnTo>
                    <a:pt x="8525" y="38218"/>
                  </a:lnTo>
                  <a:lnTo>
                    <a:pt x="8525" y="38218"/>
                  </a:lnTo>
                  <a:lnTo>
                    <a:pt x="7478" y="37468"/>
                  </a:lnTo>
                  <a:lnTo>
                    <a:pt x="8168" y="36528"/>
                  </a:lnTo>
                  <a:close/>
                  <a:moveTo>
                    <a:pt x="23837" y="36528"/>
                  </a:moveTo>
                  <a:lnTo>
                    <a:pt x="24527" y="37468"/>
                  </a:lnTo>
                  <a:lnTo>
                    <a:pt x="23492" y="38230"/>
                  </a:lnTo>
                  <a:lnTo>
                    <a:pt x="23801" y="36552"/>
                  </a:lnTo>
                  <a:lnTo>
                    <a:pt x="23837" y="36528"/>
                  </a:lnTo>
                  <a:close/>
                  <a:moveTo>
                    <a:pt x="13241" y="1"/>
                  </a:moveTo>
                  <a:cubicBezTo>
                    <a:pt x="13046" y="1"/>
                    <a:pt x="12855" y="102"/>
                    <a:pt x="12764" y="285"/>
                  </a:cubicBezTo>
                  <a:cubicBezTo>
                    <a:pt x="12621" y="547"/>
                    <a:pt x="12728" y="869"/>
                    <a:pt x="12990" y="1011"/>
                  </a:cubicBezTo>
                  <a:cubicBezTo>
                    <a:pt x="13014" y="1023"/>
                    <a:pt x="13050" y="1035"/>
                    <a:pt x="13074" y="1047"/>
                  </a:cubicBezTo>
                  <a:cubicBezTo>
                    <a:pt x="13133" y="1166"/>
                    <a:pt x="13240" y="1238"/>
                    <a:pt x="13347" y="1309"/>
                  </a:cubicBezTo>
                  <a:cubicBezTo>
                    <a:pt x="13466" y="1381"/>
                    <a:pt x="13574" y="1452"/>
                    <a:pt x="13586" y="1607"/>
                  </a:cubicBezTo>
                  <a:cubicBezTo>
                    <a:pt x="13609" y="1773"/>
                    <a:pt x="13514" y="1857"/>
                    <a:pt x="13419" y="1964"/>
                  </a:cubicBezTo>
                  <a:cubicBezTo>
                    <a:pt x="13300" y="2083"/>
                    <a:pt x="13181" y="2202"/>
                    <a:pt x="13205" y="2428"/>
                  </a:cubicBezTo>
                  <a:cubicBezTo>
                    <a:pt x="13228" y="2655"/>
                    <a:pt x="13383" y="2762"/>
                    <a:pt x="13514" y="2845"/>
                  </a:cubicBezTo>
                  <a:cubicBezTo>
                    <a:pt x="13633" y="2928"/>
                    <a:pt x="13740" y="2988"/>
                    <a:pt x="13764" y="3155"/>
                  </a:cubicBezTo>
                  <a:cubicBezTo>
                    <a:pt x="13776" y="3309"/>
                    <a:pt x="13693" y="3405"/>
                    <a:pt x="13586" y="3500"/>
                  </a:cubicBezTo>
                  <a:cubicBezTo>
                    <a:pt x="13478" y="3619"/>
                    <a:pt x="13347" y="3750"/>
                    <a:pt x="13371" y="3976"/>
                  </a:cubicBezTo>
                  <a:cubicBezTo>
                    <a:pt x="13407" y="4202"/>
                    <a:pt x="13550" y="4298"/>
                    <a:pt x="13693" y="4381"/>
                  </a:cubicBezTo>
                  <a:cubicBezTo>
                    <a:pt x="13812" y="4464"/>
                    <a:pt x="13919" y="4524"/>
                    <a:pt x="13931" y="4690"/>
                  </a:cubicBezTo>
                  <a:cubicBezTo>
                    <a:pt x="13943" y="4762"/>
                    <a:pt x="13931" y="4821"/>
                    <a:pt x="13895" y="4869"/>
                  </a:cubicBezTo>
                  <a:lnTo>
                    <a:pt x="12121" y="4869"/>
                  </a:lnTo>
                  <a:cubicBezTo>
                    <a:pt x="10407" y="4869"/>
                    <a:pt x="9097" y="5988"/>
                    <a:pt x="8823" y="7465"/>
                  </a:cubicBezTo>
                  <a:cubicBezTo>
                    <a:pt x="8013" y="7584"/>
                    <a:pt x="7430" y="8322"/>
                    <a:pt x="7537" y="9143"/>
                  </a:cubicBezTo>
                  <a:lnTo>
                    <a:pt x="7882" y="12180"/>
                  </a:lnTo>
                  <a:cubicBezTo>
                    <a:pt x="7985" y="12951"/>
                    <a:pt x="8638" y="13517"/>
                    <a:pt x="9410" y="13517"/>
                  </a:cubicBezTo>
                  <a:cubicBezTo>
                    <a:pt x="9448" y="13517"/>
                    <a:pt x="9487" y="13516"/>
                    <a:pt x="9525" y="13513"/>
                  </a:cubicBezTo>
                  <a:cubicBezTo>
                    <a:pt x="10049" y="14644"/>
                    <a:pt x="11323" y="15430"/>
                    <a:pt x="12728" y="15430"/>
                  </a:cubicBezTo>
                  <a:lnTo>
                    <a:pt x="13681" y="15430"/>
                  </a:lnTo>
                  <a:cubicBezTo>
                    <a:pt x="13669" y="15692"/>
                    <a:pt x="13395" y="15704"/>
                    <a:pt x="13395" y="15978"/>
                  </a:cubicBezTo>
                  <a:cubicBezTo>
                    <a:pt x="13395" y="16263"/>
                    <a:pt x="13681" y="16263"/>
                    <a:pt x="13681" y="16537"/>
                  </a:cubicBezTo>
                  <a:cubicBezTo>
                    <a:pt x="13681" y="16823"/>
                    <a:pt x="13395" y="16823"/>
                    <a:pt x="13395" y="17109"/>
                  </a:cubicBezTo>
                  <a:cubicBezTo>
                    <a:pt x="13395" y="17383"/>
                    <a:pt x="13681" y="17383"/>
                    <a:pt x="13681" y="17668"/>
                  </a:cubicBezTo>
                  <a:cubicBezTo>
                    <a:pt x="13681" y="17954"/>
                    <a:pt x="13395" y="17954"/>
                    <a:pt x="13395" y="18240"/>
                  </a:cubicBezTo>
                  <a:cubicBezTo>
                    <a:pt x="13395" y="18383"/>
                    <a:pt x="13466" y="18454"/>
                    <a:pt x="13538" y="18514"/>
                  </a:cubicBezTo>
                  <a:cubicBezTo>
                    <a:pt x="10276" y="18573"/>
                    <a:pt x="7490" y="18728"/>
                    <a:pt x="7132" y="18978"/>
                  </a:cubicBezTo>
                  <a:cubicBezTo>
                    <a:pt x="6561" y="19407"/>
                    <a:pt x="6096" y="19990"/>
                    <a:pt x="5823" y="20669"/>
                  </a:cubicBezTo>
                  <a:cubicBezTo>
                    <a:pt x="5692" y="20812"/>
                    <a:pt x="5561" y="20954"/>
                    <a:pt x="5430" y="21026"/>
                  </a:cubicBezTo>
                  <a:cubicBezTo>
                    <a:pt x="5144" y="21193"/>
                    <a:pt x="4680" y="21097"/>
                    <a:pt x="4418" y="21300"/>
                  </a:cubicBezTo>
                  <a:cubicBezTo>
                    <a:pt x="4144" y="21490"/>
                    <a:pt x="4096" y="21966"/>
                    <a:pt x="3846" y="22181"/>
                  </a:cubicBezTo>
                  <a:cubicBezTo>
                    <a:pt x="3596" y="22407"/>
                    <a:pt x="3120" y="22395"/>
                    <a:pt x="2894" y="22633"/>
                  </a:cubicBezTo>
                  <a:cubicBezTo>
                    <a:pt x="2667" y="22883"/>
                    <a:pt x="2715" y="23348"/>
                    <a:pt x="2513" y="23609"/>
                  </a:cubicBezTo>
                  <a:cubicBezTo>
                    <a:pt x="2298" y="23871"/>
                    <a:pt x="1846" y="23955"/>
                    <a:pt x="1667" y="24241"/>
                  </a:cubicBezTo>
                  <a:cubicBezTo>
                    <a:pt x="1489" y="24514"/>
                    <a:pt x="1608" y="24979"/>
                    <a:pt x="1465" y="25264"/>
                  </a:cubicBezTo>
                  <a:cubicBezTo>
                    <a:pt x="1310" y="25562"/>
                    <a:pt x="870" y="25729"/>
                    <a:pt x="751" y="26038"/>
                  </a:cubicBezTo>
                  <a:cubicBezTo>
                    <a:pt x="620" y="26348"/>
                    <a:pt x="834" y="26777"/>
                    <a:pt x="739" y="27098"/>
                  </a:cubicBezTo>
                  <a:cubicBezTo>
                    <a:pt x="655" y="27408"/>
                    <a:pt x="251" y="27658"/>
                    <a:pt x="191" y="27991"/>
                  </a:cubicBezTo>
                  <a:cubicBezTo>
                    <a:pt x="131" y="28312"/>
                    <a:pt x="417" y="28682"/>
                    <a:pt x="381" y="29015"/>
                  </a:cubicBezTo>
                  <a:cubicBezTo>
                    <a:pt x="358" y="29372"/>
                    <a:pt x="0" y="29717"/>
                    <a:pt x="12" y="30075"/>
                  </a:cubicBezTo>
                  <a:cubicBezTo>
                    <a:pt x="12" y="30432"/>
                    <a:pt x="370" y="30765"/>
                    <a:pt x="405" y="31110"/>
                  </a:cubicBezTo>
                  <a:cubicBezTo>
                    <a:pt x="441" y="31468"/>
                    <a:pt x="179" y="31872"/>
                    <a:pt x="251" y="32218"/>
                  </a:cubicBezTo>
                  <a:cubicBezTo>
                    <a:pt x="322" y="32575"/>
                    <a:pt x="739" y="32825"/>
                    <a:pt x="846" y="33158"/>
                  </a:cubicBezTo>
                  <a:cubicBezTo>
                    <a:pt x="953" y="33504"/>
                    <a:pt x="774" y="33956"/>
                    <a:pt x="917" y="34277"/>
                  </a:cubicBezTo>
                  <a:cubicBezTo>
                    <a:pt x="1060" y="34599"/>
                    <a:pt x="1524" y="34766"/>
                    <a:pt x="1703" y="35075"/>
                  </a:cubicBezTo>
                  <a:cubicBezTo>
                    <a:pt x="1870" y="35385"/>
                    <a:pt x="1786" y="35861"/>
                    <a:pt x="1989" y="36159"/>
                  </a:cubicBezTo>
                  <a:cubicBezTo>
                    <a:pt x="2203" y="36444"/>
                    <a:pt x="2679" y="36516"/>
                    <a:pt x="2918" y="36778"/>
                  </a:cubicBezTo>
                  <a:cubicBezTo>
                    <a:pt x="3156" y="37052"/>
                    <a:pt x="3168" y="37540"/>
                    <a:pt x="3429" y="37778"/>
                  </a:cubicBezTo>
                  <a:cubicBezTo>
                    <a:pt x="3501" y="37837"/>
                    <a:pt x="3596" y="37885"/>
                    <a:pt x="3691" y="37921"/>
                  </a:cubicBezTo>
                  <a:cubicBezTo>
                    <a:pt x="3727" y="38040"/>
                    <a:pt x="3787" y="38147"/>
                    <a:pt x="3882" y="38218"/>
                  </a:cubicBezTo>
                  <a:cubicBezTo>
                    <a:pt x="3976" y="38279"/>
                    <a:pt x="4084" y="38309"/>
                    <a:pt x="4206" y="38309"/>
                  </a:cubicBezTo>
                  <a:cubicBezTo>
                    <a:pt x="4301" y="38309"/>
                    <a:pt x="4404" y="38291"/>
                    <a:pt x="4513" y="38254"/>
                  </a:cubicBezTo>
                  <a:cubicBezTo>
                    <a:pt x="4561" y="38933"/>
                    <a:pt x="4882" y="39576"/>
                    <a:pt x="5442" y="40040"/>
                  </a:cubicBezTo>
                  <a:lnTo>
                    <a:pt x="5549" y="40123"/>
                  </a:lnTo>
                  <a:lnTo>
                    <a:pt x="7239" y="41350"/>
                  </a:lnTo>
                  <a:cubicBezTo>
                    <a:pt x="7334" y="41416"/>
                    <a:pt x="7444" y="41448"/>
                    <a:pt x="7552" y="41448"/>
                  </a:cubicBezTo>
                  <a:cubicBezTo>
                    <a:pt x="7716" y="41448"/>
                    <a:pt x="7877" y="41374"/>
                    <a:pt x="7978" y="41231"/>
                  </a:cubicBezTo>
                  <a:cubicBezTo>
                    <a:pt x="8144" y="40993"/>
                    <a:pt x="8097" y="40659"/>
                    <a:pt x="7859" y="40493"/>
                  </a:cubicBezTo>
                  <a:lnTo>
                    <a:pt x="6180" y="39266"/>
                  </a:lnTo>
                  <a:lnTo>
                    <a:pt x="6858" y="38326"/>
                  </a:lnTo>
                  <a:lnTo>
                    <a:pt x="8549" y="39552"/>
                  </a:lnTo>
                  <a:cubicBezTo>
                    <a:pt x="8633" y="39611"/>
                    <a:pt x="8728" y="39647"/>
                    <a:pt x="8835" y="39647"/>
                  </a:cubicBezTo>
                  <a:cubicBezTo>
                    <a:pt x="9144" y="40481"/>
                    <a:pt x="9776" y="41147"/>
                    <a:pt x="10538" y="41481"/>
                  </a:cubicBezTo>
                  <a:cubicBezTo>
                    <a:pt x="10609" y="41540"/>
                    <a:pt x="10668" y="41612"/>
                    <a:pt x="10668" y="41707"/>
                  </a:cubicBezTo>
                  <a:cubicBezTo>
                    <a:pt x="10668" y="41981"/>
                    <a:pt x="10299" y="41981"/>
                    <a:pt x="10299" y="42255"/>
                  </a:cubicBezTo>
                  <a:cubicBezTo>
                    <a:pt x="10299" y="42528"/>
                    <a:pt x="10668" y="42528"/>
                    <a:pt x="10668" y="42802"/>
                  </a:cubicBezTo>
                  <a:cubicBezTo>
                    <a:pt x="10668" y="43076"/>
                    <a:pt x="10299" y="43076"/>
                    <a:pt x="10299" y="43350"/>
                  </a:cubicBezTo>
                  <a:cubicBezTo>
                    <a:pt x="10299" y="43624"/>
                    <a:pt x="10668" y="43624"/>
                    <a:pt x="10668" y="43886"/>
                  </a:cubicBezTo>
                  <a:cubicBezTo>
                    <a:pt x="10668" y="44160"/>
                    <a:pt x="10299" y="44160"/>
                    <a:pt x="10299" y="44433"/>
                  </a:cubicBezTo>
                  <a:cubicBezTo>
                    <a:pt x="10299" y="44707"/>
                    <a:pt x="10668" y="44707"/>
                    <a:pt x="10668" y="44981"/>
                  </a:cubicBezTo>
                  <a:cubicBezTo>
                    <a:pt x="10668" y="45255"/>
                    <a:pt x="10299" y="45255"/>
                    <a:pt x="10299" y="45529"/>
                  </a:cubicBezTo>
                  <a:cubicBezTo>
                    <a:pt x="10299" y="45791"/>
                    <a:pt x="10668" y="45791"/>
                    <a:pt x="10668" y="46065"/>
                  </a:cubicBezTo>
                  <a:cubicBezTo>
                    <a:pt x="10668" y="46338"/>
                    <a:pt x="10299" y="46338"/>
                    <a:pt x="10299" y="46612"/>
                  </a:cubicBezTo>
                  <a:cubicBezTo>
                    <a:pt x="10299" y="46886"/>
                    <a:pt x="10668" y="46886"/>
                    <a:pt x="10668" y="47148"/>
                  </a:cubicBezTo>
                  <a:cubicBezTo>
                    <a:pt x="10668" y="47422"/>
                    <a:pt x="10299" y="47422"/>
                    <a:pt x="10299" y="47696"/>
                  </a:cubicBezTo>
                  <a:cubicBezTo>
                    <a:pt x="10299" y="47970"/>
                    <a:pt x="10668" y="47970"/>
                    <a:pt x="10668" y="48243"/>
                  </a:cubicBezTo>
                  <a:cubicBezTo>
                    <a:pt x="10668" y="48505"/>
                    <a:pt x="10299" y="48505"/>
                    <a:pt x="10299" y="48779"/>
                  </a:cubicBezTo>
                  <a:cubicBezTo>
                    <a:pt x="10299" y="49053"/>
                    <a:pt x="10668" y="49053"/>
                    <a:pt x="10668" y="49327"/>
                  </a:cubicBezTo>
                  <a:cubicBezTo>
                    <a:pt x="10668" y="49601"/>
                    <a:pt x="10299" y="49601"/>
                    <a:pt x="10299" y="49875"/>
                  </a:cubicBezTo>
                  <a:cubicBezTo>
                    <a:pt x="10299" y="50137"/>
                    <a:pt x="10668" y="50137"/>
                    <a:pt x="10668" y="50410"/>
                  </a:cubicBezTo>
                  <a:cubicBezTo>
                    <a:pt x="10668" y="50684"/>
                    <a:pt x="10299" y="50684"/>
                    <a:pt x="10299" y="50958"/>
                  </a:cubicBezTo>
                  <a:cubicBezTo>
                    <a:pt x="10299" y="51232"/>
                    <a:pt x="10668" y="51232"/>
                    <a:pt x="10668" y="51494"/>
                  </a:cubicBezTo>
                  <a:cubicBezTo>
                    <a:pt x="10668" y="51768"/>
                    <a:pt x="10299" y="51768"/>
                    <a:pt x="10299" y="52042"/>
                  </a:cubicBezTo>
                  <a:cubicBezTo>
                    <a:pt x="10299" y="52315"/>
                    <a:pt x="10668" y="52315"/>
                    <a:pt x="10668" y="52589"/>
                  </a:cubicBezTo>
                  <a:cubicBezTo>
                    <a:pt x="10668" y="52863"/>
                    <a:pt x="10299" y="52863"/>
                    <a:pt x="10299" y="53125"/>
                  </a:cubicBezTo>
                  <a:cubicBezTo>
                    <a:pt x="10299" y="53399"/>
                    <a:pt x="10668" y="53399"/>
                    <a:pt x="10668" y="53673"/>
                  </a:cubicBezTo>
                  <a:cubicBezTo>
                    <a:pt x="10668" y="53947"/>
                    <a:pt x="10299" y="53947"/>
                    <a:pt x="10299" y="54220"/>
                  </a:cubicBezTo>
                  <a:cubicBezTo>
                    <a:pt x="10299" y="54375"/>
                    <a:pt x="10418" y="54435"/>
                    <a:pt x="10514" y="54518"/>
                  </a:cubicBezTo>
                  <a:cubicBezTo>
                    <a:pt x="10061" y="54697"/>
                    <a:pt x="9776" y="54970"/>
                    <a:pt x="9776" y="55268"/>
                  </a:cubicBezTo>
                  <a:cubicBezTo>
                    <a:pt x="9776" y="55328"/>
                    <a:pt x="9787" y="55387"/>
                    <a:pt x="9811" y="55435"/>
                  </a:cubicBezTo>
                  <a:cubicBezTo>
                    <a:pt x="9275" y="55947"/>
                    <a:pt x="8918" y="56637"/>
                    <a:pt x="8859" y="57423"/>
                  </a:cubicBezTo>
                  <a:lnTo>
                    <a:pt x="8549" y="57423"/>
                  </a:lnTo>
                  <a:lnTo>
                    <a:pt x="8549" y="58233"/>
                  </a:lnTo>
                  <a:lnTo>
                    <a:pt x="15252" y="58233"/>
                  </a:lnTo>
                  <a:lnTo>
                    <a:pt x="15252" y="57423"/>
                  </a:lnTo>
                  <a:lnTo>
                    <a:pt x="14979" y="57423"/>
                  </a:lnTo>
                  <a:cubicBezTo>
                    <a:pt x="14919" y="56625"/>
                    <a:pt x="14550" y="55911"/>
                    <a:pt x="13990" y="55411"/>
                  </a:cubicBezTo>
                  <a:cubicBezTo>
                    <a:pt x="14002" y="55363"/>
                    <a:pt x="14014" y="55316"/>
                    <a:pt x="14014" y="55268"/>
                  </a:cubicBezTo>
                  <a:cubicBezTo>
                    <a:pt x="14014" y="55018"/>
                    <a:pt x="13824" y="54804"/>
                    <a:pt x="13502" y="54625"/>
                  </a:cubicBezTo>
                  <a:cubicBezTo>
                    <a:pt x="13419" y="54470"/>
                    <a:pt x="13169" y="54435"/>
                    <a:pt x="13169" y="54208"/>
                  </a:cubicBezTo>
                  <a:cubicBezTo>
                    <a:pt x="13169" y="53935"/>
                    <a:pt x="13538" y="53935"/>
                    <a:pt x="13538" y="53673"/>
                  </a:cubicBezTo>
                  <a:cubicBezTo>
                    <a:pt x="13538" y="53399"/>
                    <a:pt x="13169" y="53399"/>
                    <a:pt x="13169" y="53125"/>
                  </a:cubicBezTo>
                  <a:cubicBezTo>
                    <a:pt x="13169" y="52851"/>
                    <a:pt x="13538" y="52851"/>
                    <a:pt x="13538" y="52577"/>
                  </a:cubicBezTo>
                  <a:cubicBezTo>
                    <a:pt x="13538" y="52303"/>
                    <a:pt x="13169" y="52303"/>
                    <a:pt x="13169" y="52030"/>
                  </a:cubicBezTo>
                  <a:cubicBezTo>
                    <a:pt x="13169" y="51768"/>
                    <a:pt x="13538" y="51768"/>
                    <a:pt x="13538" y="51494"/>
                  </a:cubicBezTo>
                  <a:cubicBezTo>
                    <a:pt x="13538" y="51220"/>
                    <a:pt x="13169" y="51220"/>
                    <a:pt x="13169" y="50946"/>
                  </a:cubicBezTo>
                  <a:cubicBezTo>
                    <a:pt x="13169" y="50672"/>
                    <a:pt x="13538" y="50672"/>
                    <a:pt x="13538" y="50398"/>
                  </a:cubicBezTo>
                  <a:cubicBezTo>
                    <a:pt x="13538" y="50137"/>
                    <a:pt x="13169" y="50137"/>
                    <a:pt x="13169" y="49863"/>
                  </a:cubicBezTo>
                  <a:cubicBezTo>
                    <a:pt x="13169" y="49589"/>
                    <a:pt x="13538" y="49589"/>
                    <a:pt x="13538" y="49315"/>
                  </a:cubicBezTo>
                  <a:cubicBezTo>
                    <a:pt x="13538" y="49041"/>
                    <a:pt x="13169" y="49041"/>
                    <a:pt x="13169" y="48779"/>
                  </a:cubicBezTo>
                  <a:cubicBezTo>
                    <a:pt x="13169" y="48505"/>
                    <a:pt x="13538" y="48505"/>
                    <a:pt x="13538" y="48232"/>
                  </a:cubicBezTo>
                  <a:cubicBezTo>
                    <a:pt x="13538" y="47958"/>
                    <a:pt x="13169" y="47958"/>
                    <a:pt x="13169" y="47684"/>
                  </a:cubicBezTo>
                  <a:cubicBezTo>
                    <a:pt x="13169" y="47422"/>
                    <a:pt x="13538" y="47422"/>
                    <a:pt x="13538" y="47148"/>
                  </a:cubicBezTo>
                  <a:cubicBezTo>
                    <a:pt x="13538" y="46874"/>
                    <a:pt x="13169" y="46874"/>
                    <a:pt x="13169" y="46600"/>
                  </a:cubicBezTo>
                  <a:cubicBezTo>
                    <a:pt x="13169" y="46327"/>
                    <a:pt x="13538" y="46327"/>
                    <a:pt x="13538" y="46053"/>
                  </a:cubicBezTo>
                  <a:cubicBezTo>
                    <a:pt x="13538" y="45791"/>
                    <a:pt x="13169" y="45791"/>
                    <a:pt x="13169" y="45517"/>
                  </a:cubicBezTo>
                  <a:cubicBezTo>
                    <a:pt x="13169" y="45243"/>
                    <a:pt x="13538" y="45243"/>
                    <a:pt x="13538" y="44969"/>
                  </a:cubicBezTo>
                  <a:cubicBezTo>
                    <a:pt x="13538" y="44695"/>
                    <a:pt x="13169" y="44695"/>
                    <a:pt x="13169" y="44433"/>
                  </a:cubicBezTo>
                  <a:cubicBezTo>
                    <a:pt x="13169" y="44160"/>
                    <a:pt x="13538" y="44160"/>
                    <a:pt x="13538" y="43886"/>
                  </a:cubicBezTo>
                  <a:cubicBezTo>
                    <a:pt x="13538" y="43612"/>
                    <a:pt x="13169" y="43612"/>
                    <a:pt x="13169" y="43338"/>
                  </a:cubicBezTo>
                  <a:cubicBezTo>
                    <a:pt x="13169" y="43064"/>
                    <a:pt x="13538" y="43064"/>
                    <a:pt x="13538" y="42802"/>
                  </a:cubicBezTo>
                  <a:cubicBezTo>
                    <a:pt x="13538" y="42528"/>
                    <a:pt x="13169" y="42528"/>
                    <a:pt x="13169" y="42255"/>
                  </a:cubicBezTo>
                  <a:cubicBezTo>
                    <a:pt x="13169" y="41993"/>
                    <a:pt x="13526" y="41981"/>
                    <a:pt x="13538" y="41731"/>
                  </a:cubicBezTo>
                  <a:cubicBezTo>
                    <a:pt x="14264" y="41725"/>
                    <a:pt x="15130" y="41722"/>
                    <a:pt x="15997" y="41722"/>
                  </a:cubicBezTo>
                  <a:cubicBezTo>
                    <a:pt x="16863" y="41722"/>
                    <a:pt x="17729" y="41725"/>
                    <a:pt x="18455" y="41731"/>
                  </a:cubicBezTo>
                  <a:cubicBezTo>
                    <a:pt x="18467" y="41981"/>
                    <a:pt x="18824" y="41993"/>
                    <a:pt x="18824" y="42255"/>
                  </a:cubicBezTo>
                  <a:cubicBezTo>
                    <a:pt x="18824" y="42528"/>
                    <a:pt x="18455" y="42528"/>
                    <a:pt x="18455" y="42802"/>
                  </a:cubicBezTo>
                  <a:cubicBezTo>
                    <a:pt x="18455" y="43076"/>
                    <a:pt x="18824" y="43076"/>
                    <a:pt x="18824" y="43338"/>
                  </a:cubicBezTo>
                  <a:cubicBezTo>
                    <a:pt x="18824" y="43612"/>
                    <a:pt x="18455" y="43612"/>
                    <a:pt x="18455" y="43886"/>
                  </a:cubicBezTo>
                  <a:cubicBezTo>
                    <a:pt x="18455" y="44160"/>
                    <a:pt x="18824" y="44160"/>
                    <a:pt x="18824" y="44433"/>
                  </a:cubicBezTo>
                  <a:cubicBezTo>
                    <a:pt x="18824" y="44695"/>
                    <a:pt x="18455" y="44695"/>
                    <a:pt x="18455" y="44969"/>
                  </a:cubicBezTo>
                  <a:cubicBezTo>
                    <a:pt x="18455" y="45243"/>
                    <a:pt x="18824" y="45243"/>
                    <a:pt x="18824" y="45517"/>
                  </a:cubicBezTo>
                  <a:cubicBezTo>
                    <a:pt x="18824" y="45791"/>
                    <a:pt x="18455" y="45791"/>
                    <a:pt x="18455" y="46053"/>
                  </a:cubicBezTo>
                  <a:cubicBezTo>
                    <a:pt x="18455" y="46327"/>
                    <a:pt x="18824" y="46327"/>
                    <a:pt x="18824" y="46600"/>
                  </a:cubicBezTo>
                  <a:cubicBezTo>
                    <a:pt x="18824" y="46874"/>
                    <a:pt x="18455" y="46874"/>
                    <a:pt x="18455" y="47148"/>
                  </a:cubicBezTo>
                  <a:cubicBezTo>
                    <a:pt x="18455" y="47410"/>
                    <a:pt x="18824" y="47410"/>
                    <a:pt x="18824" y="47684"/>
                  </a:cubicBezTo>
                  <a:cubicBezTo>
                    <a:pt x="18824" y="47958"/>
                    <a:pt x="18455" y="47958"/>
                    <a:pt x="18455" y="48232"/>
                  </a:cubicBezTo>
                  <a:cubicBezTo>
                    <a:pt x="18455" y="48505"/>
                    <a:pt x="18824" y="48505"/>
                    <a:pt x="18824" y="48779"/>
                  </a:cubicBezTo>
                  <a:cubicBezTo>
                    <a:pt x="18824" y="49041"/>
                    <a:pt x="18455" y="49041"/>
                    <a:pt x="18455" y="49315"/>
                  </a:cubicBezTo>
                  <a:cubicBezTo>
                    <a:pt x="18455" y="49589"/>
                    <a:pt x="18824" y="49589"/>
                    <a:pt x="18824" y="49863"/>
                  </a:cubicBezTo>
                  <a:cubicBezTo>
                    <a:pt x="18824" y="50137"/>
                    <a:pt x="18455" y="50137"/>
                    <a:pt x="18455" y="50398"/>
                  </a:cubicBezTo>
                  <a:cubicBezTo>
                    <a:pt x="18455" y="50672"/>
                    <a:pt x="18824" y="50672"/>
                    <a:pt x="18824" y="50946"/>
                  </a:cubicBezTo>
                  <a:cubicBezTo>
                    <a:pt x="18824" y="51220"/>
                    <a:pt x="18455" y="51220"/>
                    <a:pt x="18455" y="51494"/>
                  </a:cubicBezTo>
                  <a:cubicBezTo>
                    <a:pt x="18455" y="51768"/>
                    <a:pt x="18824" y="51768"/>
                    <a:pt x="18824" y="52030"/>
                  </a:cubicBezTo>
                  <a:cubicBezTo>
                    <a:pt x="18824" y="52303"/>
                    <a:pt x="18455" y="52303"/>
                    <a:pt x="18455" y="52577"/>
                  </a:cubicBezTo>
                  <a:cubicBezTo>
                    <a:pt x="18455" y="52851"/>
                    <a:pt x="18824" y="52851"/>
                    <a:pt x="18824" y="53125"/>
                  </a:cubicBezTo>
                  <a:cubicBezTo>
                    <a:pt x="18824" y="53399"/>
                    <a:pt x="18455" y="53399"/>
                    <a:pt x="18455" y="53673"/>
                  </a:cubicBezTo>
                  <a:cubicBezTo>
                    <a:pt x="18455" y="53935"/>
                    <a:pt x="18824" y="53935"/>
                    <a:pt x="18824" y="54208"/>
                  </a:cubicBezTo>
                  <a:cubicBezTo>
                    <a:pt x="18824" y="54447"/>
                    <a:pt x="18539" y="54482"/>
                    <a:pt x="18467" y="54673"/>
                  </a:cubicBezTo>
                  <a:lnTo>
                    <a:pt x="18455" y="54673"/>
                  </a:lnTo>
                  <a:cubicBezTo>
                    <a:pt x="17622" y="54911"/>
                    <a:pt x="17003" y="55673"/>
                    <a:pt x="17003" y="56590"/>
                  </a:cubicBezTo>
                  <a:lnTo>
                    <a:pt x="17003" y="57423"/>
                  </a:lnTo>
                  <a:lnTo>
                    <a:pt x="16634" y="57423"/>
                  </a:lnTo>
                  <a:lnTo>
                    <a:pt x="16634" y="58233"/>
                  </a:lnTo>
                  <a:lnTo>
                    <a:pt x="23337" y="58233"/>
                  </a:lnTo>
                  <a:lnTo>
                    <a:pt x="23337" y="57423"/>
                  </a:lnTo>
                  <a:lnTo>
                    <a:pt x="23158" y="57423"/>
                  </a:lnTo>
                  <a:lnTo>
                    <a:pt x="23158" y="56590"/>
                  </a:lnTo>
                  <a:cubicBezTo>
                    <a:pt x="23158" y="55756"/>
                    <a:pt x="22646" y="55042"/>
                    <a:pt x="21908" y="54744"/>
                  </a:cubicBezTo>
                  <a:cubicBezTo>
                    <a:pt x="21789" y="54661"/>
                    <a:pt x="21646" y="54578"/>
                    <a:pt x="21479" y="54518"/>
                  </a:cubicBezTo>
                  <a:cubicBezTo>
                    <a:pt x="21587" y="54435"/>
                    <a:pt x="21706" y="54375"/>
                    <a:pt x="21706" y="54220"/>
                  </a:cubicBezTo>
                  <a:cubicBezTo>
                    <a:pt x="21706" y="53947"/>
                    <a:pt x="21336" y="53947"/>
                    <a:pt x="21336" y="53673"/>
                  </a:cubicBezTo>
                  <a:cubicBezTo>
                    <a:pt x="21336" y="53399"/>
                    <a:pt x="21706" y="53399"/>
                    <a:pt x="21706" y="53125"/>
                  </a:cubicBezTo>
                  <a:cubicBezTo>
                    <a:pt x="21706" y="52851"/>
                    <a:pt x="21336" y="52851"/>
                    <a:pt x="21336" y="52589"/>
                  </a:cubicBezTo>
                  <a:cubicBezTo>
                    <a:pt x="21336" y="52315"/>
                    <a:pt x="21706" y="52315"/>
                    <a:pt x="21706" y="52042"/>
                  </a:cubicBezTo>
                  <a:cubicBezTo>
                    <a:pt x="21706" y="51768"/>
                    <a:pt x="21336" y="51768"/>
                    <a:pt x="21336" y="51494"/>
                  </a:cubicBezTo>
                  <a:cubicBezTo>
                    <a:pt x="21336" y="51232"/>
                    <a:pt x="21706" y="51232"/>
                    <a:pt x="21706" y="50958"/>
                  </a:cubicBezTo>
                  <a:cubicBezTo>
                    <a:pt x="21706" y="50684"/>
                    <a:pt x="21336" y="50684"/>
                    <a:pt x="21336" y="50410"/>
                  </a:cubicBezTo>
                  <a:cubicBezTo>
                    <a:pt x="21336" y="50137"/>
                    <a:pt x="21706" y="50137"/>
                    <a:pt x="21706" y="49875"/>
                  </a:cubicBezTo>
                  <a:cubicBezTo>
                    <a:pt x="21706" y="49601"/>
                    <a:pt x="21336" y="49601"/>
                    <a:pt x="21336" y="49327"/>
                  </a:cubicBezTo>
                  <a:cubicBezTo>
                    <a:pt x="21336" y="49053"/>
                    <a:pt x="21706" y="49053"/>
                    <a:pt x="21706" y="48779"/>
                  </a:cubicBezTo>
                  <a:cubicBezTo>
                    <a:pt x="21706" y="48517"/>
                    <a:pt x="21336" y="48517"/>
                    <a:pt x="21336" y="48243"/>
                  </a:cubicBezTo>
                  <a:cubicBezTo>
                    <a:pt x="21336" y="47970"/>
                    <a:pt x="21706" y="47970"/>
                    <a:pt x="21706" y="47696"/>
                  </a:cubicBezTo>
                  <a:cubicBezTo>
                    <a:pt x="21706" y="47422"/>
                    <a:pt x="21336" y="47422"/>
                    <a:pt x="21336" y="47148"/>
                  </a:cubicBezTo>
                  <a:cubicBezTo>
                    <a:pt x="21336" y="46886"/>
                    <a:pt x="21706" y="46886"/>
                    <a:pt x="21706" y="46612"/>
                  </a:cubicBezTo>
                  <a:cubicBezTo>
                    <a:pt x="21706" y="46338"/>
                    <a:pt x="21336" y="46338"/>
                    <a:pt x="21336" y="46065"/>
                  </a:cubicBezTo>
                  <a:cubicBezTo>
                    <a:pt x="21336" y="45791"/>
                    <a:pt x="21706" y="45791"/>
                    <a:pt x="21706" y="45529"/>
                  </a:cubicBezTo>
                  <a:cubicBezTo>
                    <a:pt x="21706" y="45255"/>
                    <a:pt x="21336" y="45255"/>
                    <a:pt x="21336" y="44981"/>
                  </a:cubicBezTo>
                  <a:cubicBezTo>
                    <a:pt x="21336" y="44707"/>
                    <a:pt x="21706" y="44707"/>
                    <a:pt x="21706" y="44433"/>
                  </a:cubicBezTo>
                  <a:cubicBezTo>
                    <a:pt x="21706" y="44160"/>
                    <a:pt x="21336" y="44160"/>
                    <a:pt x="21336" y="43886"/>
                  </a:cubicBezTo>
                  <a:cubicBezTo>
                    <a:pt x="21336" y="43624"/>
                    <a:pt x="21706" y="43624"/>
                    <a:pt x="21706" y="43350"/>
                  </a:cubicBezTo>
                  <a:cubicBezTo>
                    <a:pt x="21706" y="43076"/>
                    <a:pt x="21336" y="43076"/>
                    <a:pt x="21336" y="42802"/>
                  </a:cubicBezTo>
                  <a:cubicBezTo>
                    <a:pt x="21336" y="42528"/>
                    <a:pt x="21706" y="42528"/>
                    <a:pt x="21706" y="42255"/>
                  </a:cubicBezTo>
                  <a:cubicBezTo>
                    <a:pt x="21706" y="41981"/>
                    <a:pt x="21336" y="41981"/>
                    <a:pt x="21336" y="41707"/>
                  </a:cubicBezTo>
                  <a:cubicBezTo>
                    <a:pt x="21336" y="41612"/>
                    <a:pt x="21396" y="41540"/>
                    <a:pt x="21456" y="41481"/>
                  </a:cubicBezTo>
                  <a:cubicBezTo>
                    <a:pt x="22218" y="41147"/>
                    <a:pt x="22860" y="40481"/>
                    <a:pt x="23170" y="39647"/>
                  </a:cubicBezTo>
                  <a:cubicBezTo>
                    <a:pt x="23265" y="39647"/>
                    <a:pt x="23372" y="39611"/>
                    <a:pt x="23456" y="39552"/>
                  </a:cubicBezTo>
                  <a:lnTo>
                    <a:pt x="25135" y="38326"/>
                  </a:lnTo>
                  <a:lnTo>
                    <a:pt x="25825" y="39266"/>
                  </a:lnTo>
                  <a:lnTo>
                    <a:pt x="24134" y="40493"/>
                  </a:lnTo>
                  <a:cubicBezTo>
                    <a:pt x="23908" y="40659"/>
                    <a:pt x="23849" y="40993"/>
                    <a:pt x="24027" y="41231"/>
                  </a:cubicBezTo>
                  <a:cubicBezTo>
                    <a:pt x="24128" y="41374"/>
                    <a:pt x="24289" y="41448"/>
                    <a:pt x="24453" y="41448"/>
                  </a:cubicBezTo>
                  <a:cubicBezTo>
                    <a:pt x="24561" y="41448"/>
                    <a:pt x="24671" y="41416"/>
                    <a:pt x="24765" y="41350"/>
                  </a:cubicBezTo>
                  <a:lnTo>
                    <a:pt x="26444" y="40123"/>
                  </a:lnTo>
                  <a:lnTo>
                    <a:pt x="26563" y="40040"/>
                  </a:lnTo>
                  <a:lnTo>
                    <a:pt x="26551" y="40040"/>
                  </a:lnTo>
                  <a:cubicBezTo>
                    <a:pt x="27111" y="39576"/>
                    <a:pt x="27432" y="38933"/>
                    <a:pt x="27492" y="38254"/>
                  </a:cubicBezTo>
                  <a:cubicBezTo>
                    <a:pt x="27596" y="38291"/>
                    <a:pt x="27698" y="38309"/>
                    <a:pt x="27793" y="38309"/>
                  </a:cubicBezTo>
                  <a:cubicBezTo>
                    <a:pt x="27914" y="38309"/>
                    <a:pt x="28024" y="38279"/>
                    <a:pt x="28111" y="38218"/>
                  </a:cubicBezTo>
                  <a:cubicBezTo>
                    <a:pt x="28206" y="38147"/>
                    <a:pt x="28266" y="38052"/>
                    <a:pt x="28314" y="37921"/>
                  </a:cubicBezTo>
                  <a:cubicBezTo>
                    <a:pt x="28409" y="37885"/>
                    <a:pt x="28492" y="37837"/>
                    <a:pt x="28575" y="37778"/>
                  </a:cubicBezTo>
                  <a:cubicBezTo>
                    <a:pt x="28837" y="37528"/>
                    <a:pt x="28849" y="37052"/>
                    <a:pt x="29076" y="36778"/>
                  </a:cubicBezTo>
                  <a:cubicBezTo>
                    <a:pt x="29314" y="36516"/>
                    <a:pt x="29802" y="36444"/>
                    <a:pt x="30004" y="36159"/>
                  </a:cubicBezTo>
                  <a:cubicBezTo>
                    <a:pt x="30219" y="35873"/>
                    <a:pt x="30123" y="35385"/>
                    <a:pt x="30302" y="35075"/>
                  </a:cubicBezTo>
                  <a:cubicBezTo>
                    <a:pt x="30480" y="34766"/>
                    <a:pt x="30933" y="34599"/>
                    <a:pt x="31088" y="34277"/>
                  </a:cubicBezTo>
                  <a:cubicBezTo>
                    <a:pt x="31231" y="33956"/>
                    <a:pt x="31040" y="33504"/>
                    <a:pt x="31147" y="33158"/>
                  </a:cubicBezTo>
                  <a:cubicBezTo>
                    <a:pt x="31266" y="32825"/>
                    <a:pt x="31671" y="32575"/>
                    <a:pt x="31754" y="32218"/>
                  </a:cubicBezTo>
                  <a:cubicBezTo>
                    <a:pt x="31826" y="31872"/>
                    <a:pt x="31552" y="31468"/>
                    <a:pt x="31600" y="31110"/>
                  </a:cubicBezTo>
                  <a:cubicBezTo>
                    <a:pt x="31635" y="30765"/>
                    <a:pt x="31993" y="30432"/>
                    <a:pt x="32004" y="30075"/>
                  </a:cubicBezTo>
                  <a:cubicBezTo>
                    <a:pt x="32004" y="29717"/>
                    <a:pt x="31659" y="29384"/>
                    <a:pt x="31623" y="29027"/>
                  </a:cubicBezTo>
                  <a:cubicBezTo>
                    <a:pt x="31600" y="28682"/>
                    <a:pt x="31874" y="28312"/>
                    <a:pt x="31814" y="27991"/>
                  </a:cubicBezTo>
                  <a:cubicBezTo>
                    <a:pt x="31754" y="27658"/>
                    <a:pt x="31362" y="27408"/>
                    <a:pt x="31266" y="27098"/>
                  </a:cubicBezTo>
                  <a:cubicBezTo>
                    <a:pt x="31171" y="26777"/>
                    <a:pt x="31385" y="26348"/>
                    <a:pt x="31266" y="26050"/>
                  </a:cubicBezTo>
                  <a:cubicBezTo>
                    <a:pt x="31135" y="25729"/>
                    <a:pt x="30695" y="25562"/>
                    <a:pt x="30552" y="25276"/>
                  </a:cubicBezTo>
                  <a:cubicBezTo>
                    <a:pt x="30397" y="24979"/>
                    <a:pt x="30528" y="24526"/>
                    <a:pt x="30350" y="24241"/>
                  </a:cubicBezTo>
                  <a:cubicBezTo>
                    <a:pt x="30171" y="23955"/>
                    <a:pt x="29707" y="23871"/>
                    <a:pt x="29504" y="23609"/>
                  </a:cubicBezTo>
                  <a:cubicBezTo>
                    <a:pt x="29302" y="23348"/>
                    <a:pt x="29337" y="22883"/>
                    <a:pt x="29111" y="22645"/>
                  </a:cubicBezTo>
                  <a:cubicBezTo>
                    <a:pt x="28885" y="22395"/>
                    <a:pt x="28409" y="22407"/>
                    <a:pt x="28159" y="22181"/>
                  </a:cubicBezTo>
                  <a:cubicBezTo>
                    <a:pt x="27909" y="21966"/>
                    <a:pt x="27861" y="21490"/>
                    <a:pt x="27599" y="21300"/>
                  </a:cubicBezTo>
                  <a:cubicBezTo>
                    <a:pt x="27325" y="21109"/>
                    <a:pt x="26861" y="21204"/>
                    <a:pt x="26575" y="21026"/>
                  </a:cubicBezTo>
                  <a:cubicBezTo>
                    <a:pt x="26444" y="20954"/>
                    <a:pt x="26325" y="20812"/>
                    <a:pt x="26194" y="20669"/>
                  </a:cubicBezTo>
                  <a:cubicBezTo>
                    <a:pt x="25908" y="20002"/>
                    <a:pt x="25456" y="19407"/>
                    <a:pt x="24873" y="18978"/>
                  </a:cubicBezTo>
                  <a:cubicBezTo>
                    <a:pt x="24527" y="18728"/>
                    <a:pt x="21741" y="18573"/>
                    <a:pt x="18467" y="18526"/>
                  </a:cubicBezTo>
                  <a:cubicBezTo>
                    <a:pt x="18396" y="18442"/>
                    <a:pt x="18324" y="18371"/>
                    <a:pt x="18324" y="18228"/>
                  </a:cubicBezTo>
                  <a:cubicBezTo>
                    <a:pt x="18324" y="17942"/>
                    <a:pt x="18610" y="17942"/>
                    <a:pt x="18610" y="17668"/>
                  </a:cubicBezTo>
                  <a:cubicBezTo>
                    <a:pt x="18610" y="17383"/>
                    <a:pt x="18324" y="17383"/>
                    <a:pt x="18324" y="17097"/>
                  </a:cubicBezTo>
                  <a:cubicBezTo>
                    <a:pt x="18324" y="16823"/>
                    <a:pt x="18610" y="16823"/>
                    <a:pt x="18610" y="16537"/>
                  </a:cubicBezTo>
                  <a:cubicBezTo>
                    <a:pt x="18610" y="16251"/>
                    <a:pt x="18324" y="16251"/>
                    <a:pt x="18324" y="15966"/>
                  </a:cubicBezTo>
                  <a:cubicBezTo>
                    <a:pt x="18324" y="15692"/>
                    <a:pt x="18586" y="15680"/>
                    <a:pt x="18598" y="15430"/>
                  </a:cubicBezTo>
                  <a:lnTo>
                    <a:pt x="19289" y="15430"/>
                  </a:lnTo>
                  <a:cubicBezTo>
                    <a:pt x="20682" y="15430"/>
                    <a:pt x="21956" y="14644"/>
                    <a:pt x="22491" y="13513"/>
                  </a:cubicBezTo>
                  <a:cubicBezTo>
                    <a:pt x="22529" y="13516"/>
                    <a:pt x="22567" y="13517"/>
                    <a:pt x="22605" y="13517"/>
                  </a:cubicBezTo>
                  <a:cubicBezTo>
                    <a:pt x="23368" y="13517"/>
                    <a:pt x="24032" y="12951"/>
                    <a:pt x="24123" y="12180"/>
                  </a:cubicBezTo>
                  <a:lnTo>
                    <a:pt x="24480" y="9143"/>
                  </a:lnTo>
                  <a:cubicBezTo>
                    <a:pt x="24575" y="8322"/>
                    <a:pt x="23992" y="7584"/>
                    <a:pt x="23182" y="7465"/>
                  </a:cubicBezTo>
                  <a:cubicBezTo>
                    <a:pt x="22908" y="5988"/>
                    <a:pt x="21598" y="4869"/>
                    <a:pt x="19896" y="4869"/>
                  </a:cubicBezTo>
                  <a:lnTo>
                    <a:pt x="18110" y="4869"/>
                  </a:lnTo>
                  <a:cubicBezTo>
                    <a:pt x="18086" y="4821"/>
                    <a:pt x="18062" y="4762"/>
                    <a:pt x="18074" y="4690"/>
                  </a:cubicBezTo>
                  <a:cubicBezTo>
                    <a:pt x="18098" y="4524"/>
                    <a:pt x="18193" y="4464"/>
                    <a:pt x="18324" y="4381"/>
                  </a:cubicBezTo>
                  <a:cubicBezTo>
                    <a:pt x="18455" y="4298"/>
                    <a:pt x="18610" y="4202"/>
                    <a:pt x="18634" y="3976"/>
                  </a:cubicBezTo>
                  <a:cubicBezTo>
                    <a:pt x="18658" y="3750"/>
                    <a:pt x="18527" y="3619"/>
                    <a:pt x="18419" y="3500"/>
                  </a:cubicBezTo>
                  <a:cubicBezTo>
                    <a:pt x="18312" y="3405"/>
                    <a:pt x="18229" y="3309"/>
                    <a:pt x="18253" y="3155"/>
                  </a:cubicBezTo>
                  <a:cubicBezTo>
                    <a:pt x="18265" y="2988"/>
                    <a:pt x="18372" y="2928"/>
                    <a:pt x="18491" y="2845"/>
                  </a:cubicBezTo>
                  <a:cubicBezTo>
                    <a:pt x="18634" y="2762"/>
                    <a:pt x="18777" y="2655"/>
                    <a:pt x="18800" y="2428"/>
                  </a:cubicBezTo>
                  <a:cubicBezTo>
                    <a:pt x="18824" y="2202"/>
                    <a:pt x="18705" y="2083"/>
                    <a:pt x="18598" y="1964"/>
                  </a:cubicBezTo>
                  <a:cubicBezTo>
                    <a:pt x="18491" y="1857"/>
                    <a:pt x="18396" y="1773"/>
                    <a:pt x="18419" y="1607"/>
                  </a:cubicBezTo>
                  <a:cubicBezTo>
                    <a:pt x="18443" y="1452"/>
                    <a:pt x="18539" y="1381"/>
                    <a:pt x="18669" y="1309"/>
                  </a:cubicBezTo>
                  <a:cubicBezTo>
                    <a:pt x="18765" y="1238"/>
                    <a:pt x="18872" y="1166"/>
                    <a:pt x="18931" y="1047"/>
                  </a:cubicBezTo>
                  <a:cubicBezTo>
                    <a:pt x="18967" y="1035"/>
                    <a:pt x="18991" y="1023"/>
                    <a:pt x="19027" y="1011"/>
                  </a:cubicBezTo>
                  <a:cubicBezTo>
                    <a:pt x="19289" y="869"/>
                    <a:pt x="19384" y="547"/>
                    <a:pt x="19253" y="285"/>
                  </a:cubicBezTo>
                  <a:cubicBezTo>
                    <a:pt x="19153" y="102"/>
                    <a:pt x="18966" y="1"/>
                    <a:pt x="18773" y="1"/>
                  </a:cubicBezTo>
                  <a:cubicBezTo>
                    <a:pt x="18690" y="1"/>
                    <a:pt x="18606" y="20"/>
                    <a:pt x="18527" y="59"/>
                  </a:cubicBezTo>
                  <a:cubicBezTo>
                    <a:pt x="18265" y="202"/>
                    <a:pt x="18158" y="523"/>
                    <a:pt x="18300" y="785"/>
                  </a:cubicBezTo>
                  <a:cubicBezTo>
                    <a:pt x="18396" y="964"/>
                    <a:pt x="18562" y="1059"/>
                    <a:pt x="18741" y="1071"/>
                  </a:cubicBezTo>
                  <a:cubicBezTo>
                    <a:pt x="18693" y="1107"/>
                    <a:pt x="18646" y="1142"/>
                    <a:pt x="18586" y="1178"/>
                  </a:cubicBezTo>
                  <a:cubicBezTo>
                    <a:pt x="18455" y="1273"/>
                    <a:pt x="18300" y="1369"/>
                    <a:pt x="18277" y="1595"/>
                  </a:cubicBezTo>
                  <a:cubicBezTo>
                    <a:pt x="18253" y="1821"/>
                    <a:pt x="18384" y="1952"/>
                    <a:pt x="18491" y="2059"/>
                  </a:cubicBezTo>
                  <a:cubicBezTo>
                    <a:pt x="18598" y="2166"/>
                    <a:pt x="18681" y="2262"/>
                    <a:pt x="18658" y="2416"/>
                  </a:cubicBezTo>
                  <a:cubicBezTo>
                    <a:pt x="18646" y="2571"/>
                    <a:pt x="18539" y="2643"/>
                    <a:pt x="18419" y="2726"/>
                  </a:cubicBezTo>
                  <a:cubicBezTo>
                    <a:pt x="18277" y="2809"/>
                    <a:pt x="18134" y="2905"/>
                    <a:pt x="18110" y="3131"/>
                  </a:cubicBezTo>
                  <a:cubicBezTo>
                    <a:pt x="18086" y="3357"/>
                    <a:pt x="18205" y="3488"/>
                    <a:pt x="18312" y="3607"/>
                  </a:cubicBezTo>
                  <a:cubicBezTo>
                    <a:pt x="18419" y="3702"/>
                    <a:pt x="18503" y="3798"/>
                    <a:pt x="18491" y="3952"/>
                  </a:cubicBezTo>
                  <a:cubicBezTo>
                    <a:pt x="18467" y="4107"/>
                    <a:pt x="18372" y="4179"/>
                    <a:pt x="18241" y="4262"/>
                  </a:cubicBezTo>
                  <a:cubicBezTo>
                    <a:pt x="18110" y="4345"/>
                    <a:pt x="17955" y="4440"/>
                    <a:pt x="17931" y="4667"/>
                  </a:cubicBezTo>
                  <a:cubicBezTo>
                    <a:pt x="17919" y="4750"/>
                    <a:pt x="17931" y="4810"/>
                    <a:pt x="17955" y="4869"/>
                  </a:cubicBezTo>
                  <a:lnTo>
                    <a:pt x="14050" y="4869"/>
                  </a:lnTo>
                  <a:cubicBezTo>
                    <a:pt x="14074" y="4810"/>
                    <a:pt x="14086" y="4750"/>
                    <a:pt x="14074" y="4667"/>
                  </a:cubicBezTo>
                  <a:cubicBezTo>
                    <a:pt x="14050" y="4440"/>
                    <a:pt x="13895" y="4345"/>
                    <a:pt x="13764" y="4262"/>
                  </a:cubicBezTo>
                  <a:cubicBezTo>
                    <a:pt x="13645" y="4179"/>
                    <a:pt x="13538" y="4107"/>
                    <a:pt x="13514" y="3952"/>
                  </a:cubicBezTo>
                  <a:cubicBezTo>
                    <a:pt x="13502" y="3798"/>
                    <a:pt x="13586" y="3702"/>
                    <a:pt x="13693" y="3607"/>
                  </a:cubicBezTo>
                  <a:cubicBezTo>
                    <a:pt x="13800" y="3488"/>
                    <a:pt x="13931" y="3357"/>
                    <a:pt x="13907" y="3131"/>
                  </a:cubicBezTo>
                  <a:cubicBezTo>
                    <a:pt x="13883" y="2905"/>
                    <a:pt x="13728" y="2809"/>
                    <a:pt x="13597" y="2726"/>
                  </a:cubicBezTo>
                  <a:cubicBezTo>
                    <a:pt x="13466" y="2643"/>
                    <a:pt x="13359" y="2571"/>
                    <a:pt x="13347" y="2416"/>
                  </a:cubicBezTo>
                  <a:cubicBezTo>
                    <a:pt x="13324" y="2262"/>
                    <a:pt x="13419" y="2166"/>
                    <a:pt x="13514" y="2059"/>
                  </a:cubicBezTo>
                  <a:cubicBezTo>
                    <a:pt x="13633" y="1952"/>
                    <a:pt x="13752" y="1821"/>
                    <a:pt x="13728" y="1595"/>
                  </a:cubicBezTo>
                  <a:cubicBezTo>
                    <a:pt x="13705" y="1369"/>
                    <a:pt x="13550" y="1273"/>
                    <a:pt x="13419" y="1178"/>
                  </a:cubicBezTo>
                  <a:cubicBezTo>
                    <a:pt x="13359" y="1142"/>
                    <a:pt x="13312" y="1107"/>
                    <a:pt x="13264" y="1071"/>
                  </a:cubicBezTo>
                  <a:cubicBezTo>
                    <a:pt x="13443" y="1059"/>
                    <a:pt x="13621" y="952"/>
                    <a:pt x="13705" y="785"/>
                  </a:cubicBezTo>
                  <a:cubicBezTo>
                    <a:pt x="13847" y="523"/>
                    <a:pt x="13752" y="202"/>
                    <a:pt x="13490" y="59"/>
                  </a:cubicBezTo>
                  <a:cubicBezTo>
                    <a:pt x="13411" y="20"/>
                    <a:pt x="13326" y="1"/>
                    <a:pt x="13241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04775" dir="2580000" algn="bl" rotWithShape="0">
                <a:schemeClr val="accent5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1" name="Google Shape;4421;p60"/>
            <p:cNvGrpSpPr/>
            <p:nvPr/>
          </p:nvGrpSpPr>
          <p:grpSpPr>
            <a:xfrm>
              <a:off x="881063" y="2337838"/>
              <a:ext cx="799825" cy="1455750"/>
              <a:chOff x="1229450" y="2155300"/>
              <a:chExt cx="799825" cy="1455750"/>
            </a:xfrm>
          </p:grpSpPr>
          <p:sp>
            <p:nvSpPr>
              <p:cNvPr id="4422" name="Google Shape;4422;p60"/>
              <p:cNvSpPr/>
              <p:nvPr/>
            </p:nvSpPr>
            <p:spPr>
              <a:xfrm>
                <a:off x="1561325" y="2466225"/>
                <a:ext cx="136375" cy="219400"/>
              </a:xfrm>
              <a:custGeom>
                <a:avLst/>
                <a:gdLst/>
                <a:ahLst/>
                <a:cxnLst/>
                <a:rect l="l" t="t" r="r" b="b"/>
                <a:pathLst>
                  <a:path w="5455" h="8776" extrusionOk="0">
                    <a:moveTo>
                      <a:pt x="918" y="1"/>
                    </a:moveTo>
                    <a:cubicBezTo>
                      <a:pt x="751" y="1"/>
                      <a:pt x="751" y="287"/>
                      <a:pt x="584" y="287"/>
                    </a:cubicBezTo>
                    <a:cubicBezTo>
                      <a:pt x="455" y="287"/>
                      <a:pt x="285" y="39"/>
                      <a:pt x="184" y="39"/>
                    </a:cubicBezTo>
                    <a:cubicBezTo>
                      <a:pt x="163" y="39"/>
                      <a:pt x="146" y="49"/>
                      <a:pt x="132" y="72"/>
                    </a:cubicBezTo>
                    <a:cubicBezTo>
                      <a:pt x="1" y="310"/>
                      <a:pt x="406" y="430"/>
                      <a:pt x="406" y="703"/>
                    </a:cubicBezTo>
                    <a:cubicBezTo>
                      <a:pt x="406" y="989"/>
                      <a:pt x="120" y="989"/>
                      <a:pt x="120" y="1275"/>
                    </a:cubicBezTo>
                    <a:cubicBezTo>
                      <a:pt x="120" y="1561"/>
                      <a:pt x="406" y="1561"/>
                      <a:pt x="406" y="1846"/>
                    </a:cubicBezTo>
                    <a:cubicBezTo>
                      <a:pt x="406" y="2132"/>
                      <a:pt x="120" y="2132"/>
                      <a:pt x="120" y="2406"/>
                    </a:cubicBezTo>
                    <a:cubicBezTo>
                      <a:pt x="120" y="2692"/>
                      <a:pt x="406" y="2692"/>
                      <a:pt x="406" y="2977"/>
                    </a:cubicBezTo>
                    <a:cubicBezTo>
                      <a:pt x="406" y="3263"/>
                      <a:pt x="120" y="3263"/>
                      <a:pt x="120" y="3537"/>
                    </a:cubicBezTo>
                    <a:cubicBezTo>
                      <a:pt x="120" y="3823"/>
                      <a:pt x="406" y="3823"/>
                      <a:pt x="406" y="4109"/>
                    </a:cubicBezTo>
                    <a:cubicBezTo>
                      <a:pt x="406" y="4394"/>
                      <a:pt x="120" y="4394"/>
                      <a:pt x="120" y="4668"/>
                    </a:cubicBezTo>
                    <a:cubicBezTo>
                      <a:pt x="120" y="4954"/>
                      <a:pt x="406" y="4954"/>
                      <a:pt x="406" y="5240"/>
                    </a:cubicBezTo>
                    <a:cubicBezTo>
                      <a:pt x="406" y="5525"/>
                      <a:pt x="120" y="5525"/>
                      <a:pt x="120" y="5799"/>
                    </a:cubicBezTo>
                    <a:cubicBezTo>
                      <a:pt x="120" y="6085"/>
                      <a:pt x="406" y="6085"/>
                      <a:pt x="406" y="6371"/>
                    </a:cubicBezTo>
                    <a:cubicBezTo>
                      <a:pt x="406" y="6657"/>
                      <a:pt x="120" y="6657"/>
                      <a:pt x="120" y="6930"/>
                    </a:cubicBezTo>
                    <a:cubicBezTo>
                      <a:pt x="120" y="7216"/>
                      <a:pt x="406" y="7216"/>
                      <a:pt x="406" y="7502"/>
                    </a:cubicBezTo>
                    <a:cubicBezTo>
                      <a:pt x="406" y="7788"/>
                      <a:pt x="120" y="7788"/>
                      <a:pt x="120" y="8061"/>
                    </a:cubicBezTo>
                    <a:cubicBezTo>
                      <a:pt x="120" y="8347"/>
                      <a:pt x="239" y="8311"/>
                      <a:pt x="382" y="8562"/>
                    </a:cubicBezTo>
                    <a:cubicBezTo>
                      <a:pt x="465" y="8704"/>
                      <a:pt x="430" y="8776"/>
                      <a:pt x="596" y="8776"/>
                    </a:cubicBezTo>
                    <a:cubicBezTo>
                      <a:pt x="751" y="8776"/>
                      <a:pt x="751" y="8490"/>
                      <a:pt x="918" y="8490"/>
                    </a:cubicBezTo>
                    <a:cubicBezTo>
                      <a:pt x="1084" y="8490"/>
                      <a:pt x="1084" y="8776"/>
                      <a:pt x="1251" y="8776"/>
                    </a:cubicBezTo>
                    <a:cubicBezTo>
                      <a:pt x="1418" y="8776"/>
                      <a:pt x="1418" y="8490"/>
                      <a:pt x="1585" y="8490"/>
                    </a:cubicBezTo>
                    <a:cubicBezTo>
                      <a:pt x="1739" y="8490"/>
                      <a:pt x="1739" y="8776"/>
                      <a:pt x="1906" y="8776"/>
                    </a:cubicBezTo>
                    <a:cubicBezTo>
                      <a:pt x="2073" y="8776"/>
                      <a:pt x="2073" y="8490"/>
                      <a:pt x="2239" y="8490"/>
                    </a:cubicBezTo>
                    <a:cubicBezTo>
                      <a:pt x="2406" y="8490"/>
                      <a:pt x="2406" y="8776"/>
                      <a:pt x="2561" y="8776"/>
                    </a:cubicBezTo>
                    <a:cubicBezTo>
                      <a:pt x="2728" y="8776"/>
                      <a:pt x="2728" y="8490"/>
                      <a:pt x="2894" y="8490"/>
                    </a:cubicBezTo>
                    <a:cubicBezTo>
                      <a:pt x="3061" y="8490"/>
                      <a:pt x="3061" y="8776"/>
                      <a:pt x="3216" y="8776"/>
                    </a:cubicBezTo>
                    <a:cubicBezTo>
                      <a:pt x="3382" y="8776"/>
                      <a:pt x="3382" y="8490"/>
                      <a:pt x="3549" y="8490"/>
                    </a:cubicBezTo>
                    <a:cubicBezTo>
                      <a:pt x="3716" y="8490"/>
                      <a:pt x="3716" y="8776"/>
                      <a:pt x="3882" y="8776"/>
                    </a:cubicBezTo>
                    <a:cubicBezTo>
                      <a:pt x="4037" y="8776"/>
                      <a:pt x="4037" y="8490"/>
                      <a:pt x="4204" y="8490"/>
                    </a:cubicBezTo>
                    <a:cubicBezTo>
                      <a:pt x="4371" y="8490"/>
                      <a:pt x="4371" y="8776"/>
                      <a:pt x="4525" y="8776"/>
                    </a:cubicBezTo>
                    <a:cubicBezTo>
                      <a:pt x="4692" y="8776"/>
                      <a:pt x="4692" y="8490"/>
                      <a:pt x="4859" y="8490"/>
                    </a:cubicBezTo>
                    <a:cubicBezTo>
                      <a:pt x="4998" y="8490"/>
                      <a:pt x="5161" y="8738"/>
                      <a:pt x="5260" y="8738"/>
                    </a:cubicBezTo>
                    <a:cubicBezTo>
                      <a:pt x="5280" y="8738"/>
                      <a:pt x="5297" y="8728"/>
                      <a:pt x="5311" y="8704"/>
                    </a:cubicBezTo>
                    <a:cubicBezTo>
                      <a:pt x="5454" y="8454"/>
                      <a:pt x="5133" y="8431"/>
                      <a:pt x="5049" y="8097"/>
                    </a:cubicBezTo>
                    <a:cubicBezTo>
                      <a:pt x="4978" y="7823"/>
                      <a:pt x="5323" y="7776"/>
                      <a:pt x="5323" y="7502"/>
                    </a:cubicBezTo>
                    <a:cubicBezTo>
                      <a:pt x="5323" y="7216"/>
                      <a:pt x="5037" y="7216"/>
                      <a:pt x="5037" y="6930"/>
                    </a:cubicBezTo>
                    <a:cubicBezTo>
                      <a:pt x="5037" y="6645"/>
                      <a:pt x="5323" y="6645"/>
                      <a:pt x="5323" y="6359"/>
                    </a:cubicBezTo>
                    <a:cubicBezTo>
                      <a:pt x="5323" y="6085"/>
                      <a:pt x="5037" y="6085"/>
                      <a:pt x="5037" y="5799"/>
                    </a:cubicBezTo>
                    <a:cubicBezTo>
                      <a:pt x="5037" y="5514"/>
                      <a:pt x="5323" y="5514"/>
                      <a:pt x="5323" y="5228"/>
                    </a:cubicBezTo>
                    <a:cubicBezTo>
                      <a:pt x="5323" y="4954"/>
                      <a:pt x="5037" y="4954"/>
                      <a:pt x="5037" y="4668"/>
                    </a:cubicBezTo>
                    <a:cubicBezTo>
                      <a:pt x="5037" y="4382"/>
                      <a:pt x="5323" y="4382"/>
                      <a:pt x="5323" y="4097"/>
                    </a:cubicBezTo>
                    <a:cubicBezTo>
                      <a:pt x="5323" y="3823"/>
                      <a:pt x="5037" y="3823"/>
                      <a:pt x="5037" y="3537"/>
                    </a:cubicBezTo>
                    <a:cubicBezTo>
                      <a:pt x="5037" y="3251"/>
                      <a:pt x="5323" y="3251"/>
                      <a:pt x="5323" y="2966"/>
                    </a:cubicBezTo>
                    <a:cubicBezTo>
                      <a:pt x="5323" y="2692"/>
                      <a:pt x="5037" y="2692"/>
                      <a:pt x="5037" y="2406"/>
                    </a:cubicBezTo>
                    <a:cubicBezTo>
                      <a:pt x="5037" y="2120"/>
                      <a:pt x="5323" y="2120"/>
                      <a:pt x="5323" y="1834"/>
                    </a:cubicBezTo>
                    <a:cubicBezTo>
                      <a:pt x="5323" y="1561"/>
                      <a:pt x="5037" y="1561"/>
                      <a:pt x="5037" y="1275"/>
                    </a:cubicBezTo>
                    <a:cubicBezTo>
                      <a:pt x="5037" y="989"/>
                      <a:pt x="5323" y="989"/>
                      <a:pt x="5323" y="703"/>
                    </a:cubicBezTo>
                    <a:cubicBezTo>
                      <a:pt x="5323" y="430"/>
                      <a:pt x="5204" y="453"/>
                      <a:pt x="5061" y="215"/>
                    </a:cubicBezTo>
                    <a:cubicBezTo>
                      <a:pt x="4978" y="72"/>
                      <a:pt x="5025" y="1"/>
                      <a:pt x="4859" y="1"/>
                    </a:cubicBezTo>
                    <a:cubicBezTo>
                      <a:pt x="4692" y="1"/>
                      <a:pt x="4692" y="287"/>
                      <a:pt x="4525" y="287"/>
                    </a:cubicBezTo>
                    <a:cubicBezTo>
                      <a:pt x="4359" y="287"/>
                      <a:pt x="4359" y="1"/>
                      <a:pt x="4192" y="1"/>
                    </a:cubicBezTo>
                    <a:cubicBezTo>
                      <a:pt x="4025" y="1"/>
                      <a:pt x="4025" y="287"/>
                      <a:pt x="3871" y="287"/>
                    </a:cubicBezTo>
                    <a:cubicBezTo>
                      <a:pt x="3704" y="287"/>
                      <a:pt x="3704" y="1"/>
                      <a:pt x="3537" y="1"/>
                    </a:cubicBezTo>
                    <a:cubicBezTo>
                      <a:pt x="3370" y="1"/>
                      <a:pt x="3370" y="287"/>
                      <a:pt x="3204" y="287"/>
                    </a:cubicBezTo>
                    <a:cubicBezTo>
                      <a:pt x="3049" y="287"/>
                      <a:pt x="3049" y="1"/>
                      <a:pt x="2882" y="1"/>
                    </a:cubicBezTo>
                    <a:cubicBezTo>
                      <a:pt x="2716" y="1"/>
                      <a:pt x="2716" y="287"/>
                      <a:pt x="2549" y="287"/>
                    </a:cubicBezTo>
                    <a:cubicBezTo>
                      <a:pt x="2394" y="287"/>
                      <a:pt x="2394" y="1"/>
                      <a:pt x="2227" y="1"/>
                    </a:cubicBezTo>
                    <a:cubicBezTo>
                      <a:pt x="2061" y="1"/>
                      <a:pt x="2061" y="287"/>
                      <a:pt x="1894" y="287"/>
                    </a:cubicBezTo>
                    <a:cubicBezTo>
                      <a:pt x="1727" y="287"/>
                      <a:pt x="1727" y="1"/>
                      <a:pt x="1573" y="1"/>
                    </a:cubicBezTo>
                    <a:cubicBezTo>
                      <a:pt x="1406" y="1"/>
                      <a:pt x="1406" y="287"/>
                      <a:pt x="1239" y="287"/>
                    </a:cubicBezTo>
                    <a:cubicBezTo>
                      <a:pt x="1084" y="287"/>
                      <a:pt x="1084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60"/>
              <p:cNvSpPr/>
              <p:nvPr/>
            </p:nvSpPr>
            <p:spPr>
              <a:xfrm>
                <a:off x="1832800" y="2662100"/>
                <a:ext cx="196475" cy="470900"/>
              </a:xfrm>
              <a:custGeom>
                <a:avLst/>
                <a:gdLst/>
                <a:ahLst/>
                <a:cxnLst/>
                <a:rect l="l" t="t" r="r" b="b"/>
                <a:pathLst>
                  <a:path w="7859" h="18836" extrusionOk="0">
                    <a:moveTo>
                      <a:pt x="1584" y="0"/>
                    </a:moveTo>
                    <a:cubicBezTo>
                      <a:pt x="1429" y="60"/>
                      <a:pt x="143" y="2953"/>
                      <a:pt x="72" y="3108"/>
                    </a:cubicBezTo>
                    <a:cubicBezTo>
                      <a:pt x="0" y="3263"/>
                      <a:pt x="227" y="3298"/>
                      <a:pt x="251" y="3465"/>
                    </a:cubicBezTo>
                    <a:cubicBezTo>
                      <a:pt x="441" y="3548"/>
                      <a:pt x="381" y="3822"/>
                      <a:pt x="572" y="3929"/>
                    </a:cubicBezTo>
                    <a:cubicBezTo>
                      <a:pt x="628" y="3961"/>
                      <a:pt x="700" y="3970"/>
                      <a:pt x="776" y="3970"/>
                    </a:cubicBezTo>
                    <a:cubicBezTo>
                      <a:pt x="870" y="3970"/>
                      <a:pt x="973" y="3957"/>
                      <a:pt x="1068" y="3957"/>
                    </a:cubicBezTo>
                    <a:cubicBezTo>
                      <a:pt x="1156" y="3957"/>
                      <a:pt x="1238" y="3968"/>
                      <a:pt x="1298" y="4013"/>
                    </a:cubicBezTo>
                    <a:cubicBezTo>
                      <a:pt x="1477" y="4132"/>
                      <a:pt x="1429" y="4536"/>
                      <a:pt x="1596" y="4679"/>
                    </a:cubicBezTo>
                    <a:cubicBezTo>
                      <a:pt x="1763" y="4822"/>
                      <a:pt x="2144" y="4727"/>
                      <a:pt x="2298" y="4894"/>
                    </a:cubicBezTo>
                    <a:cubicBezTo>
                      <a:pt x="2441" y="5048"/>
                      <a:pt x="2322" y="5429"/>
                      <a:pt x="2465" y="5596"/>
                    </a:cubicBezTo>
                    <a:cubicBezTo>
                      <a:pt x="2596" y="5775"/>
                      <a:pt x="2989" y="5763"/>
                      <a:pt x="3108" y="5941"/>
                    </a:cubicBezTo>
                    <a:cubicBezTo>
                      <a:pt x="3227" y="6120"/>
                      <a:pt x="3037" y="6477"/>
                      <a:pt x="3132" y="6668"/>
                    </a:cubicBezTo>
                    <a:cubicBezTo>
                      <a:pt x="3239" y="6858"/>
                      <a:pt x="3632" y="6918"/>
                      <a:pt x="3703" y="7120"/>
                    </a:cubicBezTo>
                    <a:cubicBezTo>
                      <a:pt x="3787" y="7323"/>
                      <a:pt x="3537" y="7632"/>
                      <a:pt x="3596" y="7846"/>
                    </a:cubicBezTo>
                    <a:cubicBezTo>
                      <a:pt x="3656" y="8049"/>
                      <a:pt x="4037" y="8192"/>
                      <a:pt x="4072" y="8406"/>
                    </a:cubicBezTo>
                    <a:cubicBezTo>
                      <a:pt x="4108" y="8608"/>
                      <a:pt x="3810" y="8870"/>
                      <a:pt x="3834" y="9085"/>
                    </a:cubicBezTo>
                    <a:cubicBezTo>
                      <a:pt x="3858" y="9323"/>
                      <a:pt x="4191" y="9537"/>
                      <a:pt x="4191" y="9775"/>
                    </a:cubicBezTo>
                    <a:cubicBezTo>
                      <a:pt x="4191" y="10001"/>
                      <a:pt x="3846" y="10216"/>
                      <a:pt x="3822" y="10442"/>
                    </a:cubicBezTo>
                    <a:cubicBezTo>
                      <a:pt x="3787" y="10668"/>
                      <a:pt x="4084" y="10954"/>
                      <a:pt x="4037" y="11180"/>
                    </a:cubicBezTo>
                    <a:cubicBezTo>
                      <a:pt x="3989" y="11406"/>
                      <a:pt x="3608" y="11549"/>
                      <a:pt x="3537" y="11764"/>
                    </a:cubicBezTo>
                    <a:cubicBezTo>
                      <a:pt x="3465" y="11990"/>
                      <a:pt x="3691" y="12323"/>
                      <a:pt x="3596" y="12537"/>
                    </a:cubicBezTo>
                    <a:cubicBezTo>
                      <a:pt x="3501" y="12740"/>
                      <a:pt x="3096" y="12799"/>
                      <a:pt x="2977" y="13002"/>
                    </a:cubicBezTo>
                    <a:cubicBezTo>
                      <a:pt x="2870" y="13204"/>
                      <a:pt x="3025" y="13573"/>
                      <a:pt x="2882" y="13764"/>
                    </a:cubicBezTo>
                    <a:cubicBezTo>
                      <a:pt x="2751" y="13954"/>
                      <a:pt x="2346" y="13931"/>
                      <a:pt x="2191" y="14097"/>
                    </a:cubicBezTo>
                    <a:cubicBezTo>
                      <a:pt x="2036" y="14276"/>
                      <a:pt x="2120" y="14669"/>
                      <a:pt x="1941" y="14823"/>
                    </a:cubicBezTo>
                    <a:cubicBezTo>
                      <a:pt x="1775" y="14990"/>
                      <a:pt x="1382" y="14871"/>
                      <a:pt x="1203" y="15014"/>
                    </a:cubicBezTo>
                    <a:cubicBezTo>
                      <a:pt x="1013" y="15157"/>
                      <a:pt x="1084" y="15431"/>
                      <a:pt x="893" y="15550"/>
                    </a:cubicBezTo>
                    <a:cubicBezTo>
                      <a:pt x="882" y="15716"/>
                      <a:pt x="667" y="15764"/>
                      <a:pt x="751" y="15907"/>
                    </a:cubicBezTo>
                    <a:cubicBezTo>
                      <a:pt x="834" y="16038"/>
                      <a:pt x="2429" y="18800"/>
                      <a:pt x="2584" y="18836"/>
                    </a:cubicBezTo>
                    <a:cubicBezTo>
                      <a:pt x="2894" y="18645"/>
                      <a:pt x="3120" y="18157"/>
                      <a:pt x="3406" y="17943"/>
                    </a:cubicBezTo>
                    <a:cubicBezTo>
                      <a:pt x="3691" y="17729"/>
                      <a:pt x="4180" y="17752"/>
                      <a:pt x="4442" y="17514"/>
                    </a:cubicBezTo>
                    <a:cubicBezTo>
                      <a:pt x="4703" y="17276"/>
                      <a:pt x="4715" y="16788"/>
                      <a:pt x="4953" y="16514"/>
                    </a:cubicBezTo>
                    <a:cubicBezTo>
                      <a:pt x="5180" y="16252"/>
                      <a:pt x="5668" y="16181"/>
                      <a:pt x="5870" y="15895"/>
                    </a:cubicBezTo>
                    <a:cubicBezTo>
                      <a:pt x="6085" y="15609"/>
                      <a:pt x="6001" y="15121"/>
                      <a:pt x="6168" y="14812"/>
                    </a:cubicBezTo>
                    <a:cubicBezTo>
                      <a:pt x="6347" y="14514"/>
                      <a:pt x="6811" y="14347"/>
                      <a:pt x="6954" y="14014"/>
                    </a:cubicBezTo>
                    <a:cubicBezTo>
                      <a:pt x="7097" y="13692"/>
                      <a:pt x="6906" y="13240"/>
                      <a:pt x="7025" y="12907"/>
                    </a:cubicBezTo>
                    <a:cubicBezTo>
                      <a:pt x="7132" y="12561"/>
                      <a:pt x="7549" y="12311"/>
                      <a:pt x="7620" y="11966"/>
                    </a:cubicBezTo>
                    <a:cubicBezTo>
                      <a:pt x="7692" y="11621"/>
                      <a:pt x="7430" y="11216"/>
                      <a:pt x="7466" y="10859"/>
                    </a:cubicBezTo>
                    <a:cubicBezTo>
                      <a:pt x="7501" y="10502"/>
                      <a:pt x="7859" y="10168"/>
                      <a:pt x="7859" y="9811"/>
                    </a:cubicBezTo>
                    <a:cubicBezTo>
                      <a:pt x="7859" y="9454"/>
                      <a:pt x="7513" y="9120"/>
                      <a:pt x="7490" y="8751"/>
                    </a:cubicBezTo>
                    <a:cubicBezTo>
                      <a:pt x="7454" y="8418"/>
                      <a:pt x="7740" y="8049"/>
                      <a:pt x="7680" y="7727"/>
                    </a:cubicBezTo>
                    <a:cubicBezTo>
                      <a:pt x="7620" y="7394"/>
                      <a:pt x="7216" y="7144"/>
                      <a:pt x="7132" y="6834"/>
                    </a:cubicBezTo>
                    <a:cubicBezTo>
                      <a:pt x="7037" y="6513"/>
                      <a:pt x="7239" y="6084"/>
                      <a:pt x="7120" y="5775"/>
                    </a:cubicBezTo>
                    <a:cubicBezTo>
                      <a:pt x="7001" y="5465"/>
                      <a:pt x="6561" y="5310"/>
                      <a:pt x="6406" y="5013"/>
                    </a:cubicBezTo>
                    <a:cubicBezTo>
                      <a:pt x="6263" y="4715"/>
                      <a:pt x="6382" y="4263"/>
                      <a:pt x="6204" y="3977"/>
                    </a:cubicBezTo>
                    <a:cubicBezTo>
                      <a:pt x="6025" y="3691"/>
                      <a:pt x="5561" y="3608"/>
                      <a:pt x="5358" y="3358"/>
                    </a:cubicBezTo>
                    <a:cubicBezTo>
                      <a:pt x="5156" y="3084"/>
                      <a:pt x="5192" y="2620"/>
                      <a:pt x="4965" y="2381"/>
                    </a:cubicBezTo>
                    <a:cubicBezTo>
                      <a:pt x="4739" y="2131"/>
                      <a:pt x="4275" y="2143"/>
                      <a:pt x="4025" y="1917"/>
                    </a:cubicBezTo>
                    <a:cubicBezTo>
                      <a:pt x="3775" y="1703"/>
                      <a:pt x="3727" y="1227"/>
                      <a:pt x="3453" y="1036"/>
                    </a:cubicBezTo>
                    <a:cubicBezTo>
                      <a:pt x="3191" y="846"/>
                      <a:pt x="2727" y="941"/>
                      <a:pt x="2441" y="762"/>
                    </a:cubicBezTo>
                    <a:cubicBezTo>
                      <a:pt x="2156" y="596"/>
                      <a:pt x="1894" y="143"/>
                      <a:pt x="15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60"/>
              <p:cNvSpPr/>
              <p:nvPr/>
            </p:nvSpPr>
            <p:spPr>
              <a:xfrm>
                <a:off x="1229450" y="2662100"/>
                <a:ext cx="196475" cy="470900"/>
              </a:xfrm>
              <a:custGeom>
                <a:avLst/>
                <a:gdLst/>
                <a:ahLst/>
                <a:cxnLst/>
                <a:rect l="l" t="t" r="r" b="b"/>
                <a:pathLst>
                  <a:path w="7859" h="18836" extrusionOk="0">
                    <a:moveTo>
                      <a:pt x="6275" y="0"/>
                    </a:moveTo>
                    <a:cubicBezTo>
                      <a:pt x="5977" y="143"/>
                      <a:pt x="5716" y="596"/>
                      <a:pt x="5430" y="762"/>
                    </a:cubicBezTo>
                    <a:cubicBezTo>
                      <a:pt x="5144" y="941"/>
                      <a:pt x="4680" y="846"/>
                      <a:pt x="4406" y="1036"/>
                    </a:cubicBezTo>
                    <a:cubicBezTo>
                      <a:pt x="4144" y="1227"/>
                      <a:pt x="4096" y="1703"/>
                      <a:pt x="3846" y="1917"/>
                    </a:cubicBezTo>
                    <a:cubicBezTo>
                      <a:pt x="3596" y="2143"/>
                      <a:pt x="3120" y="2131"/>
                      <a:pt x="2894" y="2381"/>
                    </a:cubicBezTo>
                    <a:cubicBezTo>
                      <a:pt x="2668" y="2620"/>
                      <a:pt x="2703" y="3084"/>
                      <a:pt x="2501" y="3358"/>
                    </a:cubicBezTo>
                    <a:cubicBezTo>
                      <a:pt x="2298" y="3608"/>
                      <a:pt x="1834" y="3691"/>
                      <a:pt x="1655" y="3977"/>
                    </a:cubicBezTo>
                    <a:cubicBezTo>
                      <a:pt x="1477" y="4263"/>
                      <a:pt x="1608" y="4715"/>
                      <a:pt x="1453" y="5013"/>
                    </a:cubicBezTo>
                    <a:cubicBezTo>
                      <a:pt x="1310" y="5310"/>
                      <a:pt x="870" y="5465"/>
                      <a:pt x="739" y="5775"/>
                    </a:cubicBezTo>
                    <a:cubicBezTo>
                      <a:pt x="620" y="6084"/>
                      <a:pt x="834" y="6513"/>
                      <a:pt x="739" y="6834"/>
                    </a:cubicBezTo>
                    <a:cubicBezTo>
                      <a:pt x="643" y="7144"/>
                      <a:pt x="251" y="7394"/>
                      <a:pt x="191" y="7727"/>
                    </a:cubicBezTo>
                    <a:cubicBezTo>
                      <a:pt x="131" y="8049"/>
                      <a:pt x="405" y="8418"/>
                      <a:pt x="382" y="8751"/>
                    </a:cubicBezTo>
                    <a:cubicBezTo>
                      <a:pt x="346" y="9120"/>
                      <a:pt x="1" y="9454"/>
                      <a:pt x="1" y="9811"/>
                    </a:cubicBezTo>
                    <a:cubicBezTo>
                      <a:pt x="12" y="10168"/>
                      <a:pt x="370" y="10502"/>
                      <a:pt x="405" y="10859"/>
                    </a:cubicBezTo>
                    <a:cubicBezTo>
                      <a:pt x="441" y="11216"/>
                      <a:pt x="167" y="11621"/>
                      <a:pt x="251" y="11966"/>
                    </a:cubicBezTo>
                    <a:cubicBezTo>
                      <a:pt x="322" y="12311"/>
                      <a:pt x="739" y="12561"/>
                      <a:pt x="846" y="12907"/>
                    </a:cubicBezTo>
                    <a:cubicBezTo>
                      <a:pt x="953" y="13240"/>
                      <a:pt x="774" y="13692"/>
                      <a:pt x="917" y="14014"/>
                    </a:cubicBezTo>
                    <a:cubicBezTo>
                      <a:pt x="1060" y="14347"/>
                      <a:pt x="1513" y="14514"/>
                      <a:pt x="1691" y="14812"/>
                    </a:cubicBezTo>
                    <a:cubicBezTo>
                      <a:pt x="1870" y="15121"/>
                      <a:pt x="1786" y="15609"/>
                      <a:pt x="1989" y="15895"/>
                    </a:cubicBezTo>
                    <a:cubicBezTo>
                      <a:pt x="2203" y="16181"/>
                      <a:pt x="2679" y="16252"/>
                      <a:pt x="2918" y="16514"/>
                    </a:cubicBezTo>
                    <a:cubicBezTo>
                      <a:pt x="3156" y="16788"/>
                      <a:pt x="3168" y="17276"/>
                      <a:pt x="3430" y="17514"/>
                    </a:cubicBezTo>
                    <a:cubicBezTo>
                      <a:pt x="3691" y="17752"/>
                      <a:pt x="4168" y="17729"/>
                      <a:pt x="4453" y="17943"/>
                    </a:cubicBezTo>
                    <a:cubicBezTo>
                      <a:pt x="4739" y="18157"/>
                      <a:pt x="4965" y="18645"/>
                      <a:pt x="5275" y="18836"/>
                    </a:cubicBezTo>
                    <a:cubicBezTo>
                      <a:pt x="5442" y="18800"/>
                      <a:pt x="7025" y="16038"/>
                      <a:pt x="7109" y="15907"/>
                    </a:cubicBezTo>
                    <a:cubicBezTo>
                      <a:pt x="7204" y="15764"/>
                      <a:pt x="6989" y="15716"/>
                      <a:pt x="6978" y="15550"/>
                    </a:cubicBezTo>
                    <a:cubicBezTo>
                      <a:pt x="6775" y="15431"/>
                      <a:pt x="6847" y="15157"/>
                      <a:pt x="6668" y="15014"/>
                    </a:cubicBezTo>
                    <a:cubicBezTo>
                      <a:pt x="6478" y="14871"/>
                      <a:pt x="6097" y="14990"/>
                      <a:pt x="5918" y="14823"/>
                    </a:cubicBezTo>
                    <a:cubicBezTo>
                      <a:pt x="5751" y="14669"/>
                      <a:pt x="5823" y="14276"/>
                      <a:pt x="5668" y="14097"/>
                    </a:cubicBezTo>
                    <a:cubicBezTo>
                      <a:pt x="5525" y="13931"/>
                      <a:pt x="5120" y="13954"/>
                      <a:pt x="4977" y="13764"/>
                    </a:cubicBezTo>
                    <a:cubicBezTo>
                      <a:pt x="4846" y="13573"/>
                      <a:pt x="5001" y="13204"/>
                      <a:pt x="4882" y="13002"/>
                    </a:cubicBezTo>
                    <a:cubicBezTo>
                      <a:pt x="4763" y="12799"/>
                      <a:pt x="4370" y="12740"/>
                      <a:pt x="4275" y="12537"/>
                    </a:cubicBezTo>
                    <a:cubicBezTo>
                      <a:pt x="4180" y="12323"/>
                      <a:pt x="4406" y="11990"/>
                      <a:pt x="4334" y="11764"/>
                    </a:cubicBezTo>
                    <a:cubicBezTo>
                      <a:pt x="4263" y="11549"/>
                      <a:pt x="3882" y="11406"/>
                      <a:pt x="3834" y="11180"/>
                    </a:cubicBezTo>
                    <a:cubicBezTo>
                      <a:pt x="3787" y="10954"/>
                      <a:pt x="4072" y="10668"/>
                      <a:pt x="4049" y="10442"/>
                    </a:cubicBezTo>
                    <a:cubicBezTo>
                      <a:pt x="4025" y="10216"/>
                      <a:pt x="3680" y="10001"/>
                      <a:pt x="3680" y="9775"/>
                    </a:cubicBezTo>
                    <a:cubicBezTo>
                      <a:pt x="3668" y="9537"/>
                      <a:pt x="4013" y="9323"/>
                      <a:pt x="4037" y="9085"/>
                    </a:cubicBezTo>
                    <a:cubicBezTo>
                      <a:pt x="4049" y="8870"/>
                      <a:pt x="3751" y="8608"/>
                      <a:pt x="3799" y="8406"/>
                    </a:cubicBezTo>
                    <a:cubicBezTo>
                      <a:pt x="3834" y="8192"/>
                      <a:pt x="4203" y="8049"/>
                      <a:pt x="4263" y="7846"/>
                    </a:cubicBezTo>
                    <a:cubicBezTo>
                      <a:pt x="4322" y="7632"/>
                      <a:pt x="4084" y="7323"/>
                      <a:pt x="4156" y="7120"/>
                    </a:cubicBezTo>
                    <a:cubicBezTo>
                      <a:pt x="4239" y="6918"/>
                      <a:pt x="4632" y="6858"/>
                      <a:pt x="4727" y="6668"/>
                    </a:cubicBezTo>
                    <a:cubicBezTo>
                      <a:pt x="4823" y="6477"/>
                      <a:pt x="4644" y="6120"/>
                      <a:pt x="4763" y="5941"/>
                    </a:cubicBezTo>
                    <a:cubicBezTo>
                      <a:pt x="4882" y="5763"/>
                      <a:pt x="5275" y="5775"/>
                      <a:pt x="5406" y="5596"/>
                    </a:cubicBezTo>
                    <a:cubicBezTo>
                      <a:pt x="5537" y="5429"/>
                      <a:pt x="5430" y="5048"/>
                      <a:pt x="5573" y="4894"/>
                    </a:cubicBezTo>
                    <a:cubicBezTo>
                      <a:pt x="5716" y="4727"/>
                      <a:pt x="6108" y="4822"/>
                      <a:pt x="6275" y="4679"/>
                    </a:cubicBezTo>
                    <a:cubicBezTo>
                      <a:pt x="6430" y="4536"/>
                      <a:pt x="6394" y="4132"/>
                      <a:pt x="6573" y="4013"/>
                    </a:cubicBezTo>
                    <a:cubicBezTo>
                      <a:pt x="6629" y="3968"/>
                      <a:pt x="6709" y="3957"/>
                      <a:pt x="6798" y="3957"/>
                    </a:cubicBezTo>
                    <a:cubicBezTo>
                      <a:pt x="6893" y="3957"/>
                      <a:pt x="6997" y="3970"/>
                      <a:pt x="7093" y="3970"/>
                    </a:cubicBezTo>
                    <a:cubicBezTo>
                      <a:pt x="7170" y="3970"/>
                      <a:pt x="7243" y="3961"/>
                      <a:pt x="7299" y="3929"/>
                    </a:cubicBezTo>
                    <a:cubicBezTo>
                      <a:pt x="7478" y="3822"/>
                      <a:pt x="7418" y="3548"/>
                      <a:pt x="7621" y="3465"/>
                    </a:cubicBezTo>
                    <a:cubicBezTo>
                      <a:pt x="7644" y="3298"/>
                      <a:pt x="7859" y="3263"/>
                      <a:pt x="7787" y="3108"/>
                    </a:cubicBezTo>
                    <a:cubicBezTo>
                      <a:pt x="7716" y="2953"/>
                      <a:pt x="6442" y="60"/>
                      <a:pt x="62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60"/>
              <p:cNvSpPr/>
              <p:nvPr/>
            </p:nvSpPr>
            <p:spPr>
              <a:xfrm>
                <a:off x="1367275" y="2617900"/>
                <a:ext cx="524475" cy="580900"/>
              </a:xfrm>
              <a:custGeom>
                <a:avLst/>
                <a:gdLst/>
                <a:ahLst/>
                <a:cxnLst/>
                <a:rect l="l" t="t" r="r" b="b"/>
                <a:pathLst>
                  <a:path w="20979" h="23236" extrusionOk="0">
                    <a:moveTo>
                      <a:pt x="10488" y="0"/>
                    </a:moveTo>
                    <a:cubicBezTo>
                      <a:pt x="6272" y="0"/>
                      <a:pt x="2054" y="161"/>
                      <a:pt x="1619" y="482"/>
                    </a:cubicBezTo>
                    <a:cubicBezTo>
                      <a:pt x="643" y="1209"/>
                      <a:pt x="0" y="2375"/>
                      <a:pt x="0" y="3685"/>
                    </a:cubicBezTo>
                    <a:lnTo>
                      <a:pt x="3131" y="20437"/>
                    </a:lnTo>
                    <a:cubicBezTo>
                      <a:pt x="3344" y="22017"/>
                      <a:pt x="4701" y="23235"/>
                      <a:pt x="6173" y="23235"/>
                    </a:cubicBezTo>
                    <a:cubicBezTo>
                      <a:pt x="6187" y="23235"/>
                      <a:pt x="6201" y="23235"/>
                      <a:pt x="6215" y="23235"/>
                    </a:cubicBezTo>
                    <a:cubicBezTo>
                      <a:pt x="6543" y="23229"/>
                      <a:pt x="8516" y="23226"/>
                      <a:pt x="10488" y="23226"/>
                    </a:cubicBezTo>
                    <a:cubicBezTo>
                      <a:pt x="12460" y="23226"/>
                      <a:pt x="14430" y="23229"/>
                      <a:pt x="14752" y="23235"/>
                    </a:cubicBezTo>
                    <a:cubicBezTo>
                      <a:pt x="14766" y="23235"/>
                      <a:pt x="14781" y="23235"/>
                      <a:pt x="14795" y="23235"/>
                    </a:cubicBezTo>
                    <a:cubicBezTo>
                      <a:pt x="16278" y="23235"/>
                      <a:pt x="17635" y="22017"/>
                      <a:pt x="17836" y="20437"/>
                    </a:cubicBezTo>
                    <a:lnTo>
                      <a:pt x="20979" y="3685"/>
                    </a:lnTo>
                    <a:cubicBezTo>
                      <a:pt x="20979" y="2375"/>
                      <a:pt x="20336" y="1209"/>
                      <a:pt x="19348" y="482"/>
                    </a:cubicBezTo>
                    <a:cubicBezTo>
                      <a:pt x="18919" y="161"/>
                      <a:pt x="14704" y="0"/>
                      <a:pt x="104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60"/>
              <p:cNvSpPr/>
              <p:nvPr/>
            </p:nvSpPr>
            <p:spPr>
              <a:xfrm>
                <a:off x="1486625" y="3191625"/>
                <a:ext cx="81575" cy="353050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14122" extrusionOk="0">
                    <a:moveTo>
                      <a:pt x="203" y="0"/>
                    </a:moveTo>
                    <a:cubicBezTo>
                      <a:pt x="298" y="72"/>
                      <a:pt x="382" y="143"/>
                      <a:pt x="382" y="262"/>
                    </a:cubicBezTo>
                    <a:cubicBezTo>
                      <a:pt x="382" y="536"/>
                      <a:pt x="1" y="536"/>
                      <a:pt x="1" y="810"/>
                    </a:cubicBezTo>
                    <a:cubicBezTo>
                      <a:pt x="1" y="1084"/>
                      <a:pt x="382" y="1084"/>
                      <a:pt x="382" y="1358"/>
                    </a:cubicBezTo>
                    <a:cubicBezTo>
                      <a:pt x="382" y="1632"/>
                      <a:pt x="1" y="1632"/>
                      <a:pt x="1" y="1905"/>
                    </a:cubicBezTo>
                    <a:cubicBezTo>
                      <a:pt x="1" y="2179"/>
                      <a:pt x="382" y="2179"/>
                      <a:pt x="382" y="2441"/>
                    </a:cubicBezTo>
                    <a:cubicBezTo>
                      <a:pt x="382" y="2715"/>
                      <a:pt x="1" y="2715"/>
                      <a:pt x="1" y="2989"/>
                    </a:cubicBezTo>
                    <a:cubicBezTo>
                      <a:pt x="1" y="3263"/>
                      <a:pt x="382" y="3263"/>
                      <a:pt x="382" y="3537"/>
                    </a:cubicBezTo>
                    <a:cubicBezTo>
                      <a:pt x="382" y="3810"/>
                      <a:pt x="1" y="3810"/>
                      <a:pt x="1" y="4084"/>
                    </a:cubicBezTo>
                    <a:cubicBezTo>
                      <a:pt x="1" y="4346"/>
                      <a:pt x="382" y="4346"/>
                      <a:pt x="382" y="4620"/>
                    </a:cubicBezTo>
                    <a:cubicBezTo>
                      <a:pt x="382" y="4894"/>
                      <a:pt x="1" y="4894"/>
                      <a:pt x="1" y="5168"/>
                    </a:cubicBezTo>
                    <a:cubicBezTo>
                      <a:pt x="1" y="5442"/>
                      <a:pt x="382" y="5442"/>
                      <a:pt x="382" y="5703"/>
                    </a:cubicBezTo>
                    <a:cubicBezTo>
                      <a:pt x="382" y="5977"/>
                      <a:pt x="1" y="5977"/>
                      <a:pt x="1" y="6251"/>
                    </a:cubicBezTo>
                    <a:cubicBezTo>
                      <a:pt x="1" y="6525"/>
                      <a:pt x="382" y="6525"/>
                      <a:pt x="382" y="6799"/>
                    </a:cubicBezTo>
                    <a:cubicBezTo>
                      <a:pt x="382" y="7061"/>
                      <a:pt x="1" y="7061"/>
                      <a:pt x="1" y="7335"/>
                    </a:cubicBezTo>
                    <a:cubicBezTo>
                      <a:pt x="1" y="7608"/>
                      <a:pt x="382" y="7608"/>
                      <a:pt x="382" y="7882"/>
                    </a:cubicBezTo>
                    <a:cubicBezTo>
                      <a:pt x="382" y="8156"/>
                      <a:pt x="1" y="8156"/>
                      <a:pt x="1" y="8430"/>
                    </a:cubicBezTo>
                    <a:cubicBezTo>
                      <a:pt x="1" y="8692"/>
                      <a:pt x="382" y="8692"/>
                      <a:pt x="382" y="8966"/>
                    </a:cubicBezTo>
                    <a:cubicBezTo>
                      <a:pt x="382" y="9240"/>
                      <a:pt x="1" y="9240"/>
                      <a:pt x="1" y="9513"/>
                    </a:cubicBezTo>
                    <a:cubicBezTo>
                      <a:pt x="1" y="9787"/>
                      <a:pt x="382" y="9787"/>
                      <a:pt x="382" y="10049"/>
                    </a:cubicBezTo>
                    <a:cubicBezTo>
                      <a:pt x="382" y="10323"/>
                      <a:pt x="1" y="10323"/>
                      <a:pt x="1" y="10597"/>
                    </a:cubicBezTo>
                    <a:cubicBezTo>
                      <a:pt x="1" y="10871"/>
                      <a:pt x="382" y="10871"/>
                      <a:pt x="382" y="11145"/>
                    </a:cubicBezTo>
                    <a:cubicBezTo>
                      <a:pt x="382" y="11418"/>
                      <a:pt x="1" y="11418"/>
                      <a:pt x="1" y="11680"/>
                    </a:cubicBezTo>
                    <a:cubicBezTo>
                      <a:pt x="1" y="11954"/>
                      <a:pt x="382" y="11954"/>
                      <a:pt x="382" y="12228"/>
                    </a:cubicBezTo>
                    <a:cubicBezTo>
                      <a:pt x="382" y="12502"/>
                      <a:pt x="1" y="12502"/>
                      <a:pt x="1" y="12776"/>
                    </a:cubicBezTo>
                    <a:cubicBezTo>
                      <a:pt x="1" y="13038"/>
                      <a:pt x="382" y="13038"/>
                      <a:pt x="382" y="13312"/>
                    </a:cubicBezTo>
                    <a:cubicBezTo>
                      <a:pt x="382" y="13585"/>
                      <a:pt x="1" y="13585"/>
                      <a:pt x="1" y="13859"/>
                    </a:cubicBezTo>
                    <a:cubicBezTo>
                      <a:pt x="1" y="14002"/>
                      <a:pt x="96" y="14062"/>
                      <a:pt x="179" y="14121"/>
                    </a:cubicBezTo>
                    <a:lnTo>
                      <a:pt x="3049" y="14121"/>
                    </a:lnTo>
                    <a:cubicBezTo>
                      <a:pt x="2977" y="14074"/>
                      <a:pt x="2918" y="14014"/>
                      <a:pt x="2894" y="13907"/>
                    </a:cubicBezTo>
                    <a:cubicBezTo>
                      <a:pt x="2822" y="13645"/>
                      <a:pt x="3263" y="13585"/>
                      <a:pt x="3263" y="13312"/>
                    </a:cubicBezTo>
                    <a:cubicBezTo>
                      <a:pt x="3263" y="13038"/>
                      <a:pt x="2882" y="13038"/>
                      <a:pt x="2882" y="12764"/>
                    </a:cubicBezTo>
                    <a:cubicBezTo>
                      <a:pt x="2882" y="12490"/>
                      <a:pt x="3263" y="12490"/>
                      <a:pt x="3263" y="12216"/>
                    </a:cubicBezTo>
                    <a:cubicBezTo>
                      <a:pt x="3263" y="11942"/>
                      <a:pt x="2882" y="11942"/>
                      <a:pt x="2882" y="11680"/>
                    </a:cubicBezTo>
                    <a:cubicBezTo>
                      <a:pt x="2882" y="11407"/>
                      <a:pt x="3263" y="11407"/>
                      <a:pt x="3263" y="11133"/>
                    </a:cubicBezTo>
                    <a:cubicBezTo>
                      <a:pt x="3263" y="10859"/>
                      <a:pt x="2882" y="10859"/>
                      <a:pt x="2882" y="10585"/>
                    </a:cubicBezTo>
                    <a:cubicBezTo>
                      <a:pt x="2882" y="10311"/>
                      <a:pt x="3263" y="10311"/>
                      <a:pt x="3263" y="10037"/>
                    </a:cubicBezTo>
                    <a:cubicBezTo>
                      <a:pt x="3263" y="9775"/>
                      <a:pt x="2882" y="9775"/>
                      <a:pt x="2882" y="9502"/>
                    </a:cubicBezTo>
                    <a:cubicBezTo>
                      <a:pt x="2882" y="9228"/>
                      <a:pt x="3263" y="9228"/>
                      <a:pt x="3263" y="8954"/>
                    </a:cubicBezTo>
                    <a:cubicBezTo>
                      <a:pt x="3263" y="8680"/>
                      <a:pt x="2882" y="8680"/>
                      <a:pt x="2882" y="8418"/>
                    </a:cubicBezTo>
                    <a:cubicBezTo>
                      <a:pt x="2882" y="8144"/>
                      <a:pt x="3263" y="8144"/>
                      <a:pt x="3263" y="7870"/>
                    </a:cubicBezTo>
                    <a:cubicBezTo>
                      <a:pt x="3263" y="7597"/>
                      <a:pt x="2882" y="7597"/>
                      <a:pt x="2882" y="7323"/>
                    </a:cubicBezTo>
                    <a:cubicBezTo>
                      <a:pt x="2882" y="7061"/>
                      <a:pt x="3263" y="7061"/>
                      <a:pt x="3263" y="6787"/>
                    </a:cubicBezTo>
                    <a:cubicBezTo>
                      <a:pt x="3263" y="6513"/>
                      <a:pt x="2882" y="6513"/>
                      <a:pt x="2882" y="6239"/>
                    </a:cubicBezTo>
                    <a:cubicBezTo>
                      <a:pt x="2882" y="5965"/>
                      <a:pt x="3263" y="5965"/>
                      <a:pt x="3263" y="5703"/>
                    </a:cubicBezTo>
                    <a:cubicBezTo>
                      <a:pt x="3263" y="5430"/>
                      <a:pt x="2882" y="5430"/>
                      <a:pt x="2882" y="5156"/>
                    </a:cubicBezTo>
                    <a:cubicBezTo>
                      <a:pt x="2882" y="4882"/>
                      <a:pt x="3263" y="4882"/>
                      <a:pt x="3263" y="4608"/>
                    </a:cubicBezTo>
                    <a:cubicBezTo>
                      <a:pt x="3263" y="4334"/>
                      <a:pt x="2882" y="4334"/>
                      <a:pt x="2882" y="4072"/>
                    </a:cubicBezTo>
                    <a:cubicBezTo>
                      <a:pt x="2882" y="3798"/>
                      <a:pt x="3263" y="3798"/>
                      <a:pt x="3263" y="3525"/>
                    </a:cubicBezTo>
                    <a:cubicBezTo>
                      <a:pt x="3263" y="3251"/>
                      <a:pt x="2882" y="3251"/>
                      <a:pt x="2882" y="2977"/>
                    </a:cubicBezTo>
                    <a:cubicBezTo>
                      <a:pt x="2882" y="2715"/>
                      <a:pt x="3263" y="2715"/>
                      <a:pt x="3263" y="2441"/>
                    </a:cubicBezTo>
                    <a:cubicBezTo>
                      <a:pt x="3263" y="2167"/>
                      <a:pt x="2882" y="2167"/>
                      <a:pt x="2882" y="1893"/>
                    </a:cubicBezTo>
                    <a:cubicBezTo>
                      <a:pt x="2882" y="1620"/>
                      <a:pt x="3263" y="1620"/>
                      <a:pt x="3263" y="1358"/>
                    </a:cubicBezTo>
                    <a:cubicBezTo>
                      <a:pt x="3263" y="1084"/>
                      <a:pt x="2882" y="1084"/>
                      <a:pt x="2882" y="810"/>
                    </a:cubicBezTo>
                    <a:cubicBezTo>
                      <a:pt x="2882" y="536"/>
                      <a:pt x="3263" y="536"/>
                      <a:pt x="3263" y="262"/>
                    </a:cubicBezTo>
                    <a:cubicBezTo>
                      <a:pt x="3263" y="119"/>
                      <a:pt x="3168" y="60"/>
                      <a:pt x="30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60"/>
              <p:cNvSpPr/>
              <p:nvPr/>
            </p:nvSpPr>
            <p:spPr>
              <a:xfrm>
                <a:off x="1450600" y="3520525"/>
                <a:ext cx="153925" cy="90525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3621" extrusionOk="0">
                    <a:moveTo>
                      <a:pt x="3073" y="1"/>
                    </a:moveTo>
                    <a:cubicBezTo>
                      <a:pt x="1370" y="1"/>
                      <a:pt x="1" y="1382"/>
                      <a:pt x="1" y="3073"/>
                    </a:cubicBezTo>
                    <a:lnTo>
                      <a:pt x="1" y="3620"/>
                    </a:lnTo>
                    <a:lnTo>
                      <a:pt x="6156" y="3620"/>
                    </a:lnTo>
                    <a:lnTo>
                      <a:pt x="6156" y="3073"/>
                    </a:lnTo>
                    <a:cubicBezTo>
                      <a:pt x="6156" y="1382"/>
                      <a:pt x="4775" y="1"/>
                      <a:pt x="30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60"/>
              <p:cNvSpPr/>
              <p:nvPr/>
            </p:nvSpPr>
            <p:spPr>
              <a:xfrm>
                <a:off x="1443175" y="3591075"/>
                <a:ext cx="1676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799" extrusionOk="0">
                    <a:moveTo>
                      <a:pt x="0" y="1"/>
                    </a:moveTo>
                    <a:lnTo>
                      <a:pt x="0" y="798"/>
                    </a:lnTo>
                    <a:lnTo>
                      <a:pt x="6703" y="798"/>
                    </a:lnTo>
                    <a:lnTo>
                      <a:pt x="670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60"/>
              <p:cNvSpPr/>
              <p:nvPr/>
            </p:nvSpPr>
            <p:spPr>
              <a:xfrm>
                <a:off x="1473825" y="3512500"/>
                <a:ext cx="106000" cy="49425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1977" extrusionOk="0">
                    <a:moveTo>
                      <a:pt x="2120" y="0"/>
                    </a:moveTo>
                    <a:cubicBezTo>
                      <a:pt x="953" y="0"/>
                      <a:pt x="1" y="441"/>
                      <a:pt x="1" y="989"/>
                    </a:cubicBezTo>
                    <a:cubicBezTo>
                      <a:pt x="1" y="1524"/>
                      <a:pt x="953" y="1977"/>
                      <a:pt x="2120" y="1977"/>
                    </a:cubicBezTo>
                    <a:cubicBezTo>
                      <a:pt x="3287" y="1977"/>
                      <a:pt x="4239" y="1524"/>
                      <a:pt x="4239" y="989"/>
                    </a:cubicBezTo>
                    <a:cubicBezTo>
                      <a:pt x="4239" y="441"/>
                      <a:pt x="3287" y="0"/>
                      <a:pt x="21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60"/>
              <p:cNvSpPr/>
              <p:nvPr/>
            </p:nvSpPr>
            <p:spPr>
              <a:xfrm>
                <a:off x="1690825" y="3191625"/>
                <a:ext cx="81275" cy="353050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14122" extrusionOk="0">
                    <a:moveTo>
                      <a:pt x="179" y="0"/>
                    </a:moveTo>
                    <a:cubicBezTo>
                      <a:pt x="84" y="60"/>
                      <a:pt x="0" y="119"/>
                      <a:pt x="0" y="262"/>
                    </a:cubicBezTo>
                    <a:cubicBezTo>
                      <a:pt x="0" y="536"/>
                      <a:pt x="369" y="536"/>
                      <a:pt x="369" y="810"/>
                    </a:cubicBezTo>
                    <a:cubicBezTo>
                      <a:pt x="369" y="1084"/>
                      <a:pt x="0" y="1084"/>
                      <a:pt x="0" y="1358"/>
                    </a:cubicBezTo>
                    <a:cubicBezTo>
                      <a:pt x="0" y="1620"/>
                      <a:pt x="369" y="1620"/>
                      <a:pt x="369" y="1893"/>
                    </a:cubicBezTo>
                    <a:cubicBezTo>
                      <a:pt x="369" y="2167"/>
                      <a:pt x="0" y="2167"/>
                      <a:pt x="0" y="2441"/>
                    </a:cubicBezTo>
                    <a:cubicBezTo>
                      <a:pt x="0" y="2715"/>
                      <a:pt x="369" y="2715"/>
                      <a:pt x="369" y="2977"/>
                    </a:cubicBezTo>
                    <a:cubicBezTo>
                      <a:pt x="369" y="3251"/>
                      <a:pt x="0" y="3251"/>
                      <a:pt x="0" y="3525"/>
                    </a:cubicBezTo>
                    <a:cubicBezTo>
                      <a:pt x="0" y="3798"/>
                      <a:pt x="369" y="3798"/>
                      <a:pt x="369" y="4072"/>
                    </a:cubicBezTo>
                    <a:cubicBezTo>
                      <a:pt x="369" y="4334"/>
                      <a:pt x="0" y="4334"/>
                      <a:pt x="0" y="4608"/>
                    </a:cubicBezTo>
                    <a:cubicBezTo>
                      <a:pt x="0" y="4882"/>
                      <a:pt x="369" y="4882"/>
                      <a:pt x="369" y="5156"/>
                    </a:cubicBezTo>
                    <a:cubicBezTo>
                      <a:pt x="369" y="5430"/>
                      <a:pt x="0" y="5430"/>
                      <a:pt x="0" y="5703"/>
                    </a:cubicBezTo>
                    <a:cubicBezTo>
                      <a:pt x="0" y="5965"/>
                      <a:pt x="369" y="5965"/>
                      <a:pt x="369" y="6239"/>
                    </a:cubicBezTo>
                    <a:cubicBezTo>
                      <a:pt x="369" y="6513"/>
                      <a:pt x="0" y="6513"/>
                      <a:pt x="0" y="6787"/>
                    </a:cubicBezTo>
                    <a:cubicBezTo>
                      <a:pt x="0" y="7061"/>
                      <a:pt x="369" y="7061"/>
                      <a:pt x="369" y="7323"/>
                    </a:cubicBezTo>
                    <a:cubicBezTo>
                      <a:pt x="369" y="7597"/>
                      <a:pt x="0" y="7597"/>
                      <a:pt x="0" y="7870"/>
                    </a:cubicBezTo>
                    <a:cubicBezTo>
                      <a:pt x="0" y="8144"/>
                      <a:pt x="369" y="8144"/>
                      <a:pt x="369" y="8418"/>
                    </a:cubicBezTo>
                    <a:cubicBezTo>
                      <a:pt x="369" y="8680"/>
                      <a:pt x="0" y="8680"/>
                      <a:pt x="0" y="8954"/>
                    </a:cubicBezTo>
                    <a:cubicBezTo>
                      <a:pt x="0" y="9228"/>
                      <a:pt x="369" y="9228"/>
                      <a:pt x="369" y="9502"/>
                    </a:cubicBezTo>
                    <a:cubicBezTo>
                      <a:pt x="369" y="9775"/>
                      <a:pt x="0" y="9775"/>
                      <a:pt x="0" y="10037"/>
                    </a:cubicBezTo>
                    <a:cubicBezTo>
                      <a:pt x="0" y="10311"/>
                      <a:pt x="369" y="10311"/>
                      <a:pt x="369" y="10585"/>
                    </a:cubicBezTo>
                    <a:cubicBezTo>
                      <a:pt x="369" y="10859"/>
                      <a:pt x="0" y="10859"/>
                      <a:pt x="0" y="11133"/>
                    </a:cubicBezTo>
                    <a:cubicBezTo>
                      <a:pt x="0" y="11407"/>
                      <a:pt x="369" y="11407"/>
                      <a:pt x="369" y="11680"/>
                    </a:cubicBezTo>
                    <a:cubicBezTo>
                      <a:pt x="369" y="11942"/>
                      <a:pt x="0" y="11942"/>
                      <a:pt x="0" y="12216"/>
                    </a:cubicBezTo>
                    <a:cubicBezTo>
                      <a:pt x="0" y="12490"/>
                      <a:pt x="369" y="12490"/>
                      <a:pt x="369" y="12764"/>
                    </a:cubicBezTo>
                    <a:cubicBezTo>
                      <a:pt x="369" y="13038"/>
                      <a:pt x="0" y="13038"/>
                      <a:pt x="0" y="13312"/>
                    </a:cubicBezTo>
                    <a:cubicBezTo>
                      <a:pt x="0" y="13585"/>
                      <a:pt x="441" y="13645"/>
                      <a:pt x="369" y="13907"/>
                    </a:cubicBezTo>
                    <a:cubicBezTo>
                      <a:pt x="334" y="14014"/>
                      <a:pt x="274" y="14074"/>
                      <a:pt x="215" y="14121"/>
                    </a:cubicBezTo>
                    <a:lnTo>
                      <a:pt x="3084" y="14121"/>
                    </a:lnTo>
                    <a:cubicBezTo>
                      <a:pt x="3167" y="14062"/>
                      <a:pt x="3251" y="14002"/>
                      <a:pt x="3251" y="13859"/>
                    </a:cubicBezTo>
                    <a:cubicBezTo>
                      <a:pt x="3251" y="13585"/>
                      <a:pt x="2882" y="13585"/>
                      <a:pt x="2882" y="13312"/>
                    </a:cubicBezTo>
                    <a:cubicBezTo>
                      <a:pt x="2882" y="13038"/>
                      <a:pt x="3251" y="13038"/>
                      <a:pt x="3251" y="12776"/>
                    </a:cubicBezTo>
                    <a:cubicBezTo>
                      <a:pt x="3251" y="12502"/>
                      <a:pt x="2882" y="12502"/>
                      <a:pt x="2882" y="12228"/>
                    </a:cubicBezTo>
                    <a:cubicBezTo>
                      <a:pt x="2882" y="11954"/>
                      <a:pt x="3251" y="11954"/>
                      <a:pt x="3251" y="11680"/>
                    </a:cubicBezTo>
                    <a:cubicBezTo>
                      <a:pt x="3251" y="11418"/>
                      <a:pt x="2882" y="11418"/>
                      <a:pt x="2882" y="11145"/>
                    </a:cubicBezTo>
                    <a:cubicBezTo>
                      <a:pt x="2882" y="10871"/>
                      <a:pt x="3251" y="10871"/>
                      <a:pt x="3251" y="10597"/>
                    </a:cubicBezTo>
                    <a:cubicBezTo>
                      <a:pt x="3251" y="10323"/>
                      <a:pt x="2882" y="10323"/>
                      <a:pt x="2882" y="10049"/>
                    </a:cubicBezTo>
                    <a:cubicBezTo>
                      <a:pt x="2882" y="9787"/>
                      <a:pt x="3251" y="9787"/>
                      <a:pt x="3251" y="9513"/>
                    </a:cubicBezTo>
                    <a:cubicBezTo>
                      <a:pt x="3251" y="9240"/>
                      <a:pt x="2882" y="9240"/>
                      <a:pt x="2882" y="8966"/>
                    </a:cubicBezTo>
                    <a:cubicBezTo>
                      <a:pt x="2882" y="8692"/>
                      <a:pt x="3251" y="8692"/>
                      <a:pt x="3251" y="8430"/>
                    </a:cubicBezTo>
                    <a:cubicBezTo>
                      <a:pt x="3251" y="8156"/>
                      <a:pt x="2882" y="8156"/>
                      <a:pt x="2882" y="7882"/>
                    </a:cubicBezTo>
                    <a:cubicBezTo>
                      <a:pt x="2882" y="7608"/>
                      <a:pt x="3251" y="7608"/>
                      <a:pt x="3251" y="7335"/>
                    </a:cubicBezTo>
                    <a:cubicBezTo>
                      <a:pt x="3251" y="7061"/>
                      <a:pt x="2882" y="7061"/>
                      <a:pt x="2882" y="6799"/>
                    </a:cubicBezTo>
                    <a:cubicBezTo>
                      <a:pt x="2882" y="6525"/>
                      <a:pt x="3251" y="6525"/>
                      <a:pt x="3251" y="6251"/>
                    </a:cubicBezTo>
                    <a:cubicBezTo>
                      <a:pt x="3251" y="5977"/>
                      <a:pt x="2882" y="5977"/>
                      <a:pt x="2882" y="5703"/>
                    </a:cubicBezTo>
                    <a:cubicBezTo>
                      <a:pt x="2882" y="5442"/>
                      <a:pt x="3251" y="5442"/>
                      <a:pt x="3251" y="5168"/>
                    </a:cubicBezTo>
                    <a:cubicBezTo>
                      <a:pt x="3251" y="4894"/>
                      <a:pt x="2882" y="4894"/>
                      <a:pt x="2882" y="4620"/>
                    </a:cubicBezTo>
                    <a:cubicBezTo>
                      <a:pt x="2882" y="4346"/>
                      <a:pt x="3251" y="4346"/>
                      <a:pt x="3251" y="4084"/>
                    </a:cubicBezTo>
                    <a:cubicBezTo>
                      <a:pt x="3251" y="3810"/>
                      <a:pt x="2882" y="3810"/>
                      <a:pt x="2882" y="3537"/>
                    </a:cubicBezTo>
                    <a:cubicBezTo>
                      <a:pt x="2882" y="3263"/>
                      <a:pt x="3251" y="3263"/>
                      <a:pt x="3251" y="2989"/>
                    </a:cubicBezTo>
                    <a:cubicBezTo>
                      <a:pt x="3251" y="2715"/>
                      <a:pt x="2882" y="2715"/>
                      <a:pt x="2882" y="2441"/>
                    </a:cubicBezTo>
                    <a:cubicBezTo>
                      <a:pt x="2882" y="2179"/>
                      <a:pt x="3251" y="2179"/>
                      <a:pt x="3251" y="1905"/>
                    </a:cubicBezTo>
                    <a:cubicBezTo>
                      <a:pt x="3251" y="1632"/>
                      <a:pt x="2882" y="1632"/>
                      <a:pt x="2882" y="1358"/>
                    </a:cubicBezTo>
                    <a:cubicBezTo>
                      <a:pt x="2882" y="1084"/>
                      <a:pt x="3251" y="1084"/>
                      <a:pt x="3251" y="810"/>
                    </a:cubicBezTo>
                    <a:cubicBezTo>
                      <a:pt x="3251" y="536"/>
                      <a:pt x="2882" y="536"/>
                      <a:pt x="2882" y="262"/>
                    </a:cubicBezTo>
                    <a:cubicBezTo>
                      <a:pt x="2882" y="143"/>
                      <a:pt x="2965" y="72"/>
                      <a:pt x="30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60"/>
              <p:cNvSpPr/>
              <p:nvPr/>
            </p:nvSpPr>
            <p:spPr>
              <a:xfrm>
                <a:off x="1654500" y="3520525"/>
                <a:ext cx="153925" cy="90525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3621" extrusionOk="0">
                    <a:moveTo>
                      <a:pt x="1989" y="1"/>
                    </a:moveTo>
                    <a:cubicBezTo>
                      <a:pt x="894" y="1"/>
                      <a:pt x="1" y="894"/>
                      <a:pt x="1" y="1989"/>
                    </a:cubicBezTo>
                    <a:lnTo>
                      <a:pt x="1" y="3620"/>
                    </a:lnTo>
                    <a:lnTo>
                      <a:pt x="6156" y="3620"/>
                    </a:lnTo>
                    <a:lnTo>
                      <a:pt x="6156" y="1989"/>
                    </a:lnTo>
                    <a:cubicBezTo>
                      <a:pt x="6156" y="894"/>
                      <a:pt x="5275" y="1"/>
                      <a:pt x="41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60"/>
              <p:cNvSpPr/>
              <p:nvPr/>
            </p:nvSpPr>
            <p:spPr>
              <a:xfrm>
                <a:off x="1645275" y="3591075"/>
                <a:ext cx="167600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799" extrusionOk="0">
                    <a:moveTo>
                      <a:pt x="1" y="1"/>
                    </a:moveTo>
                    <a:lnTo>
                      <a:pt x="1" y="798"/>
                    </a:lnTo>
                    <a:lnTo>
                      <a:pt x="6704" y="798"/>
                    </a:lnTo>
                    <a:lnTo>
                      <a:pt x="6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60"/>
              <p:cNvSpPr/>
              <p:nvPr/>
            </p:nvSpPr>
            <p:spPr>
              <a:xfrm>
                <a:off x="1679800" y="3512800"/>
                <a:ext cx="106000" cy="49425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1977" extrusionOk="0">
                    <a:moveTo>
                      <a:pt x="2120" y="0"/>
                    </a:moveTo>
                    <a:cubicBezTo>
                      <a:pt x="953" y="0"/>
                      <a:pt x="1" y="441"/>
                      <a:pt x="1" y="988"/>
                    </a:cubicBezTo>
                    <a:cubicBezTo>
                      <a:pt x="1" y="1536"/>
                      <a:pt x="953" y="1977"/>
                      <a:pt x="2120" y="1977"/>
                    </a:cubicBezTo>
                    <a:cubicBezTo>
                      <a:pt x="3287" y="1977"/>
                      <a:pt x="4239" y="1536"/>
                      <a:pt x="4239" y="988"/>
                    </a:cubicBezTo>
                    <a:cubicBezTo>
                      <a:pt x="4239" y="441"/>
                      <a:pt x="3287" y="0"/>
                      <a:pt x="21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60"/>
              <p:cNvSpPr/>
              <p:nvPr/>
            </p:nvSpPr>
            <p:spPr>
              <a:xfrm>
                <a:off x="1677125" y="2155300"/>
                <a:ext cx="36925" cy="1377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5509" extrusionOk="0">
                    <a:moveTo>
                      <a:pt x="877" y="1"/>
                    </a:moveTo>
                    <a:cubicBezTo>
                      <a:pt x="790" y="1"/>
                      <a:pt x="702" y="22"/>
                      <a:pt x="620" y="67"/>
                    </a:cubicBezTo>
                    <a:cubicBezTo>
                      <a:pt x="358" y="198"/>
                      <a:pt x="251" y="532"/>
                      <a:pt x="393" y="794"/>
                    </a:cubicBezTo>
                    <a:cubicBezTo>
                      <a:pt x="477" y="960"/>
                      <a:pt x="655" y="1056"/>
                      <a:pt x="834" y="1067"/>
                    </a:cubicBezTo>
                    <a:cubicBezTo>
                      <a:pt x="786" y="1115"/>
                      <a:pt x="739" y="1151"/>
                      <a:pt x="679" y="1187"/>
                    </a:cubicBezTo>
                    <a:cubicBezTo>
                      <a:pt x="548" y="1270"/>
                      <a:pt x="393" y="1365"/>
                      <a:pt x="370" y="1591"/>
                    </a:cubicBezTo>
                    <a:cubicBezTo>
                      <a:pt x="346" y="1818"/>
                      <a:pt x="477" y="1949"/>
                      <a:pt x="584" y="2068"/>
                    </a:cubicBezTo>
                    <a:cubicBezTo>
                      <a:pt x="691" y="2175"/>
                      <a:pt x="774" y="2258"/>
                      <a:pt x="751" y="2413"/>
                    </a:cubicBezTo>
                    <a:cubicBezTo>
                      <a:pt x="739" y="2580"/>
                      <a:pt x="632" y="2639"/>
                      <a:pt x="512" y="2722"/>
                    </a:cubicBezTo>
                    <a:cubicBezTo>
                      <a:pt x="370" y="2806"/>
                      <a:pt x="227" y="2913"/>
                      <a:pt x="203" y="3139"/>
                    </a:cubicBezTo>
                    <a:cubicBezTo>
                      <a:pt x="167" y="3365"/>
                      <a:pt x="298" y="3484"/>
                      <a:pt x="405" y="3604"/>
                    </a:cubicBezTo>
                    <a:cubicBezTo>
                      <a:pt x="512" y="3711"/>
                      <a:pt x="596" y="3794"/>
                      <a:pt x="584" y="3961"/>
                    </a:cubicBezTo>
                    <a:cubicBezTo>
                      <a:pt x="560" y="4115"/>
                      <a:pt x="453" y="4187"/>
                      <a:pt x="334" y="4258"/>
                    </a:cubicBezTo>
                    <a:cubicBezTo>
                      <a:pt x="203" y="4342"/>
                      <a:pt x="48" y="4449"/>
                      <a:pt x="24" y="4675"/>
                    </a:cubicBezTo>
                    <a:cubicBezTo>
                      <a:pt x="1" y="4901"/>
                      <a:pt x="131" y="5020"/>
                      <a:pt x="239" y="5139"/>
                    </a:cubicBezTo>
                    <a:cubicBezTo>
                      <a:pt x="346" y="5247"/>
                      <a:pt x="429" y="5330"/>
                      <a:pt x="405" y="5497"/>
                    </a:cubicBezTo>
                    <a:lnTo>
                      <a:pt x="548" y="5509"/>
                    </a:lnTo>
                    <a:cubicBezTo>
                      <a:pt x="572" y="5282"/>
                      <a:pt x="453" y="5151"/>
                      <a:pt x="334" y="5044"/>
                    </a:cubicBezTo>
                    <a:cubicBezTo>
                      <a:pt x="239" y="4937"/>
                      <a:pt x="143" y="4842"/>
                      <a:pt x="167" y="4687"/>
                    </a:cubicBezTo>
                    <a:cubicBezTo>
                      <a:pt x="179" y="4532"/>
                      <a:pt x="286" y="4461"/>
                      <a:pt x="417" y="4377"/>
                    </a:cubicBezTo>
                    <a:cubicBezTo>
                      <a:pt x="548" y="4294"/>
                      <a:pt x="703" y="4199"/>
                      <a:pt x="727" y="3973"/>
                    </a:cubicBezTo>
                    <a:cubicBezTo>
                      <a:pt x="751" y="3746"/>
                      <a:pt x="620" y="3615"/>
                      <a:pt x="512" y="3508"/>
                    </a:cubicBezTo>
                    <a:cubicBezTo>
                      <a:pt x="405" y="3401"/>
                      <a:pt x="322" y="3306"/>
                      <a:pt x="334" y="3151"/>
                    </a:cubicBezTo>
                    <a:cubicBezTo>
                      <a:pt x="358" y="2996"/>
                      <a:pt x="465" y="2925"/>
                      <a:pt x="584" y="2842"/>
                    </a:cubicBezTo>
                    <a:cubicBezTo>
                      <a:pt x="715" y="2758"/>
                      <a:pt x="870" y="2663"/>
                      <a:pt x="893" y="2437"/>
                    </a:cubicBezTo>
                    <a:cubicBezTo>
                      <a:pt x="917" y="2210"/>
                      <a:pt x="798" y="2080"/>
                      <a:pt x="679" y="1960"/>
                    </a:cubicBezTo>
                    <a:cubicBezTo>
                      <a:pt x="584" y="1865"/>
                      <a:pt x="489" y="1770"/>
                      <a:pt x="512" y="1615"/>
                    </a:cubicBezTo>
                    <a:cubicBezTo>
                      <a:pt x="524" y="1448"/>
                      <a:pt x="632" y="1389"/>
                      <a:pt x="763" y="1306"/>
                    </a:cubicBezTo>
                    <a:cubicBezTo>
                      <a:pt x="858" y="1246"/>
                      <a:pt x="965" y="1175"/>
                      <a:pt x="1024" y="1044"/>
                    </a:cubicBezTo>
                    <a:cubicBezTo>
                      <a:pt x="1060" y="1044"/>
                      <a:pt x="1084" y="1032"/>
                      <a:pt x="1120" y="1008"/>
                    </a:cubicBezTo>
                    <a:cubicBezTo>
                      <a:pt x="1382" y="877"/>
                      <a:pt x="1477" y="544"/>
                      <a:pt x="1334" y="282"/>
                    </a:cubicBezTo>
                    <a:cubicBezTo>
                      <a:pt x="1244" y="102"/>
                      <a:pt x="1065" y="1"/>
                      <a:pt x="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60"/>
              <p:cNvSpPr/>
              <p:nvPr/>
            </p:nvSpPr>
            <p:spPr>
              <a:xfrm>
                <a:off x="1544975" y="2155375"/>
                <a:ext cx="36925" cy="137650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5506" extrusionOk="0">
                    <a:moveTo>
                      <a:pt x="609" y="1"/>
                    </a:moveTo>
                    <a:cubicBezTo>
                      <a:pt x="417" y="1"/>
                      <a:pt x="231" y="108"/>
                      <a:pt x="131" y="291"/>
                    </a:cubicBezTo>
                    <a:cubicBezTo>
                      <a:pt x="0" y="553"/>
                      <a:pt x="95" y="874"/>
                      <a:pt x="357" y="1005"/>
                    </a:cubicBezTo>
                    <a:cubicBezTo>
                      <a:pt x="393" y="1029"/>
                      <a:pt x="417" y="1041"/>
                      <a:pt x="453" y="1053"/>
                    </a:cubicBezTo>
                    <a:cubicBezTo>
                      <a:pt x="512" y="1172"/>
                      <a:pt x="619" y="1243"/>
                      <a:pt x="715" y="1303"/>
                    </a:cubicBezTo>
                    <a:cubicBezTo>
                      <a:pt x="845" y="1386"/>
                      <a:pt x="941" y="1457"/>
                      <a:pt x="965" y="1612"/>
                    </a:cubicBezTo>
                    <a:cubicBezTo>
                      <a:pt x="976" y="1767"/>
                      <a:pt x="893" y="1862"/>
                      <a:pt x="786" y="1969"/>
                    </a:cubicBezTo>
                    <a:cubicBezTo>
                      <a:pt x="679" y="2077"/>
                      <a:pt x="548" y="2207"/>
                      <a:pt x="572" y="2434"/>
                    </a:cubicBezTo>
                    <a:cubicBezTo>
                      <a:pt x="607" y="2660"/>
                      <a:pt x="750" y="2755"/>
                      <a:pt x="893" y="2850"/>
                    </a:cubicBezTo>
                    <a:cubicBezTo>
                      <a:pt x="1012" y="2922"/>
                      <a:pt x="1119" y="2993"/>
                      <a:pt x="1131" y="3148"/>
                    </a:cubicBezTo>
                    <a:cubicBezTo>
                      <a:pt x="1155" y="3315"/>
                      <a:pt x="1060" y="3398"/>
                      <a:pt x="965" y="3505"/>
                    </a:cubicBezTo>
                    <a:cubicBezTo>
                      <a:pt x="845" y="3624"/>
                      <a:pt x="726" y="3743"/>
                      <a:pt x="750" y="3970"/>
                    </a:cubicBezTo>
                    <a:cubicBezTo>
                      <a:pt x="774" y="4196"/>
                      <a:pt x="929" y="4291"/>
                      <a:pt x="1060" y="4386"/>
                    </a:cubicBezTo>
                    <a:cubicBezTo>
                      <a:pt x="1191" y="4458"/>
                      <a:pt x="1286" y="4529"/>
                      <a:pt x="1310" y="4684"/>
                    </a:cubicBezTo>
                    <a:cubicBezTo>
                      <a:pt x="1322" y="4851"/>
                      <a:pt x="1238" y="4934"/>
                      <a:pt x="1131" y="5041"/>
                    </a:cubicBezTo>
                    <a:cubicBezTo>
                      <a:pt x="1024" y="5160"/>
                      <a:pt x="893" y="5279"/>
                      <a:pt x="917" y="5506"/>
                    </a:cubicBezTo>
                    <a:lnTo>
                      <a:pt x="1060" y="5494"/>
                    </a:lnTo>
                    <a:cubicBezTo>
                      <a:pt x="1048" y="5339"/>
                      <a:pt x="1131" y="5244"/>
                      <a:pt x="1238" y="5136"/>
                    </a:cubicBezTo>
                    <a:cubicBezTo>
                      <a:pt x="1346" y="5029"/>
                      <a:pt x="1477" y="4898"/>
                      <a:pt x="1453" y="4672"/>
                    </a:cubicBezTo>
                    <a:cubicBezTo>
                      <a:pt x="1429" y="4446"/>
                      <a:pt x="1274" y="4351"/>
                      <a:pt x="1143" y="4255"/>
                    </a:cubicBezTo>
                    <a:cubicBezTo>
                      <a:pt x="1012" y="4184"/>
                      <a:pt x="905" y="4112"/>
                      <a:pt x="893" y="3958"/>
                    </a:cubicBezTo>
                    <a:cubicBezTo>
                      <a:pt x="869" y="3791"/>
                      <a:pt x="965" y="3708"/>
                      <a:pt x="1060" y="3601"/>
                    </a:cubicBezTo>
                    <a:cubicBezTo>
                      <a:pt x="1179" y="3481"/>
                      <a:pt x="1298" y="3362"/>
                      <a:pt x="1274" y="3136"/>
                    </a:cubicBezTo>
                    <a:cubicBezTo>
                      <a:pt x="1250" y="2910"/>
                      <a:pt x="1096" y="2815"/>
                      <a:pt x="965" y="2719"/>
                    </a:cubicBezTo>
                    <a:cubicBezTo>
                      <a:pt x="845" y="2648"/>
                      <a:pt x="738" y="2577"/>
                      <a:pt x="715" y="2422"/>
                    </a:cubicBezTo>
                    <a:cubicBezTo>
                      <a:pt x="703" y="2255"/>
                      <a:pt x="786" y="2172"/>
                      <a:pt x="893" y="2065"/>
                    </a:cubicBezTo>
                    <a:cubicBezTo>
                      <a:pt x="1000" y="1946"/>
                      <a:pt x="1131" y="1826"/>
                      <a:pt x="1107" y="1600"/>
                    </a:cubicBezTo>
                    <a:cubicBezTo>
                      <a:pt x="1084" y="1374"/>
                      <a:pt x="929" y="1267"/>
                      <a:pt x="798" y="1184"/>
                    </a:cubicBezTo>
                    <a:cubicBezTo>
                      <a:pt x="738" y="1148"/>
                      <a:pt x="679" y="1112"/>
                      <a:pt x="643" y="1064"/>
                    </a:cubicBezTo>
                    <a:cubicBezTo>
                      <a:pt x="822" y="1064"/>
                      <a:pt x="988" y="957"/>
                      <a:pt x="1084" y="791"/>
                    </a:cubicBezTo>
                    <a:cubicBezTo>
                      <a:pt x="1226" y="529"/>
                      <a:pt x="1119" y="195"/>
                      <a:pt x="857" y="64"/>
                    </a:cubicBezTo>
                    <a:cubicBezTo>
                      <a:pt x="778" y="21"/>
                      <a:pt x="693" y="1"/>
                      <a:pt x="6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60"/>
              <p:cNvSpPr/>
              <p:nvPr/>
            </p:nvSpPr>
            <p:spPr>
              <a:xfrm>
                <a:off x="1415200" y="2341825"/>
                <a:ext cx="53600" cy="15152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6061" extrusionOk="0">
                    <a:moveTo>
                      <a:pt x="1429" y="0"/>
                    </a:moveTo>
                    <a:cubicBezTo>
                      <a:pt x="595" y="95"/>
                      <a:pt x="0" y="857"/>
                      <a:pt x="95" y="1691"/>
                    </a:cubicBezTo>
                    <a:lnTo>
                      <a:pt x="452" y="4715"/>
                    </a:lnTo>
                    <a:cubicBezTo>
                      <a:pt x="540" y="5484"/>
                      <a:pt x="1196" y="6061"/>
                      <a:pt x="1952" y="6061"/>
                    </a:cubicBezTo>
                    <a:cubicBezTo>
                      <a:pt x="2015" y="6061"/>
                      <a:pt x="2079" y="6057"/>
                      <a:pt x="2143" y="6048"/>
                    </a:cubicBezTo>
                    <a:lnTo>
                      <a:pt x="142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60"/>
              <p:cNvSpPr/>
              <p:nvPr/>
            </p:nvSpPr>
            <p:spPr>
              <a:xfrm>
                <a:off x="1789925" y="2341825"/>
                <a:ext cx="53900" cy="15152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6061" extrusionOk="0">
                    <a:moveTo>
                      <a:pt x="715" y="0"/>
                    </a:moveTo>
                    <a:lnTo>
                      <a:pt x="1" y="6048"/>
                    </a:lnTo>
                    <a:cubicBezTo>
                      <a:pt x="66" y="6057"/>
                      <a:pt x="131" y="6061"/>
                      <a:pt x="194" y="6061"/>
                    </a:cubicBezTo>
                    <a:cubicBezTo>
                      <a:pt x="958" y="6061"/>
                      <a:pt x="1605" y="5484"/>
                      <a:pt x="1704" y="4715"/>
                    </a:cubicBezTo>
                    <a:lnTo>
                      <a:pt x="2049" y="1691"/>
                    </a:lnTo>
                    <a:cubicBezTo>
                      <a:pt x="2156" y="857"/>
                      <a:pt x="1549" y="95"/>
                      <a:pt x="7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60"/>
              <p:cNvSpPr/>
              <p:nvPr/>
            </p:nvSpPr>
            <p:spPr>
              <a:xfrm>
                <a:off x="1443775" y="2277225"/>
                <a:ext cx="371200" cy="264050"/>
              </a:xfrm>
              <a:custGeom>
                <a:avLst/>
                <a:gdLst/>
                <a:ahLst/>
                <a:cxnLst/>
                <a:rect l="l" t="t" r="r" b="b"/>
                <a:pathLst>
                  <a:path w="14848" h="10562" extrusionOk="0">
                    <a:moveTo>
                      <a:pt x="3536" y="0"/>
                    </a:moveTo>
                    <a:cubicBezTo>
                      <a:pt x="1488" y="0"/>
                      <a:pt x="0" y="1620"/>
                      <a:pt x="214" y="3525"/>
                    </a:cubicBezTo>
                    <a:lnTo>
                      <a:pt x="691" y="7775"/>
                    </a:lnTo>
                    <a:cubicBezTo>
                      <a:pt x="869" y="9347"/>
                      <a:pt x="2405" y="10561"/>
                      <a:pt x="4143" y="10561"/>
                    </a:cubicBezTo>
                    <a:lnTo>
                      <a:pt x="10704" y="10561"/>
                    </a:lnTo>
                    <a:cubicBezTo>
                      <a:pt x="12442" y="10561"/>
                      <a:pt x="13990" y="9347"/>
                      <a:pt x="14157" y="7775"/>
                    </a:cubicBezTo>
                    <a:lnTo>
                      <a:pt x="14633" y="3525"/>
                    </a:lnTo>
                    <a:cubicBezTo>
                      <a:pt x="14847" y="1620"/>
                      <a:pt x="13371" y="0"/>
                      <a:pt x="113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60"/>
              <p:cNvSpPr/>
              <p:nvPr/>
            </p:nvSpPr>
            <p:spPr>
              <a:xfrm>
                <a:off x="1483350" y="2312950"/>
                <a:ext cx="292325" cy="192600"/>
              </a:xfrm>
              <a:custGeom>
                <a:avLst/>
                <a:gdLst/>
                <a:ahLst/>
                <a:cxnLst/>
                <a:rect l="l" t="t" r="r" b="b"/>
                <a:pathLst>
                  <a:path w="11693" h="7704" extrusionOk="0">
                    <a:moveTo>
                      <a:pt x="1953" y="0"/>
                    </a:moveTo>
                    <a:cubicBezTo>
                      <a:pt x="1346" y="0"/>
                      <a:pt x="822" y="215"/>
                      <a:pt x="465" y="619"/>
                    </a:cubicBezTo>
                    <a:cubicBezTo>
                      <a:pt x="143" y="977"/>
                      <a:pt x="1" y="1441"/>
                      <a:pt x="48" y="1941"/>
                    </a:cubicBezTo>
                    <a:lnTo>
                      <a:pt x="524" y="6191"/>
                    </a:lnTo>
                    <a:cubicBezTo>
                      <a:pt x="620" y="7013"/>
                      <a:pt x="1548" y="7704"/>
                      <a:pt x="2560" y="7704"/>
                    </a:cubicBezTo>
                    <a:lnTo>
                      <a:pt x="9121" y="7704"/>
                    </a:lnTo>
                    <a:cubicBezTo>
                      <a:pt x="10133" y="7704"/>
                      <a:pt x="11073" y="7013"/>
                      <a:pt x="11157" y="6191"/>
                    </a:cubicBezTo>
                    <a:lnTo>
                      <a:pt x="11633" y="1941"/>
                    </a:lnTo>
                    <a:cubicBezTo>
                      <a:pt x="11692" y="1441"/>
                      <a:pt x="11550" y="977"/>
                      <a:pt x="11228" y="619"/>
                    </a:cubicBezTo>
                    <a:cubicBezTo>
                      <a:pt x="10871" y="215"/>
                      <a:pt x="10335" y="0"/>
                      <a:pt x="97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60"/>
              <p:cNvSpPr/>
              <p:nvPr/>
            </p:nvSpPr>
            <p:spPr>
              <a:xfrm>
                <a:off x="1542456" y="2359699"/>
                <a:ext cx="36924" cy="3692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953" extrusionOk="0">
                    <a:moveTo>
                      <a:pt x="477" y="0"/>
                    </a:moveTo>
                    <a:cubicBezTo>
                      <a:pt x="215" y="0"/>
                      <a:pt x="1" y="215"/>
                      <a:pt x="1" y="477"/>
                    </a:cubicBezTo>
                    <a:cubicBezTo>
                      <a:pt x="1" y="751"/>
                      <a:pt x="215" y="953"/>
                      <a:pt x="477" y="953"/>
                    </a:cubicBezTo>
                    <a:cubicBezTo>
                      <a:pt x="739" y="953"/>
                      <a:pt x="953" y="739"/>
                      <a:pt x="953" y="477"/>
                    </a:cubicBezTo>
                    <a:cubicBezTo>
                      <a:pt x="953" y="215"/>
                      <a:pt x="739" y="0"/>
                      <a:pt x="4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60"/>
              <p:cNvSpPr/>
              <p:nvPr/>
            </p:nvSpPr>
            <p:spPr>
              <a:xfrm>
                <a:off x="1683569" y="2358518"/>
                <a:ext cx="36901" cy="36866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048" extrusionOk="0">
                    <a:moveTo>
                      <a:pt x="525" y="0"/>
                    </a:moveTo>
                    <a:cubicBezTo>
                      <a:pt x="239" y="0"/>
                      <a:pt x="1" y="238"/>
                      <a:pt x="1" y="524"/>
                    </a:cubicBezTo>
                    <a:cubicBezTo>
                      <a:pt x="1" y="822"/>
                      <a:pt x="239" y="1048"/>
                      <a:pt x="525" y="1048"/>
                    </a:cubicBezTo>
                    <a:cubicBezTo>
                      <a:pt x="822" y="1048"/>
                      <a:pt x="1049" y="822"/>
                      <a:pt x="1049" y="524"/>
                    </a:cubicBezTo>
                    <a:cubicBezTo>
                      <a:pt x="1049" y="238"/>
                      <a:pt x="822" y="0"/>
                      <a:pt x="5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60"/>
              <p:cNvSpPr/>
              <p:nvPr/>
            </p:nvSpPr>
            <p:spPr>
              <a:xfrm>
                <a:off x="1472050" y="2954975"/>
                <a:ext cx="314625" cy="197375"/>
              </a:xfrm>
              <a:custGeom>
                <a:avLst/>
                <a:gdLst/>
                <a:ahLst/>
                <a:cxnLst/>
                <a:rect l="l" t="t" r="r" b="b"/>
                <a:pathLst>
                  <a:path w="12585" h="7895" extrusionOk="0">
                    <a:moveTo>
                      <a:pt x="0" y="1"/>
                    </a:moveTo>
                    <a:lnTo>
                      <a:pt x="786" y="6716"/>
                    </a:lnTo>
                    <a:cubicBezTo>
                      <a:pt x="880" y="7410"/>
                      <a:pt x="1474" y="7895"/>
                      <a:pt x="1970" y="7895"/>
                    </a:cubicBezTo>
                    <a:cubicBezTo>
                      <a:pt x="1976" y="7895"/>
                      <a:pt x="1982" y="7895"/>
                      <a:pt x="1988" y="7895"/>
                    </a:cubicBezTo>
                    <a:cubicBezTo>
                      <a:pt x="2334" y="7895"/>
                      <a:pt x="4310" y="7883"/>
                      <a:pt x="6299" y="7883"/>
                    </a:cubicBezTo>
                    <a:cubicBezTo>
                      <a:pt x="8275" y="7883"/>
                      <a:pt x="10263" y="7895"/>
                      <a:pt x="10609" y="7895"/>
                    </a:cubicBezTo>
                    <a:cubicBezTo>
                      <a:pt x="10615" y="7895"/>
                      <a:pt x="10621" y="7895"/>
                      <a:pt x="10627" y="7895"/>
                    </a:cubicBezTo>
                    <a:cubicBezTo>
                      <a:pt x="11123" y="7895"/>
                      <a:pt x="11717" y="7422"/>
                      <a:pt x="11811" y="6716"/>
                    </a:cubicBezTo>
                    <a:lnTo>
                      <a:pt x="11823" y="6609"/>
                    </a:lnTo>
                    <a:lnTo>
                      <a:pt x="125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60"/>
              <p:cNvSpPr/>
              <p:nvPr/>
            </p:nvSpPr>
            <p:spPr>
              <a:xfrm>
                <a:off x="1485125" y="2699300"/>
                <a:ext cx="28847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11539" h="8109" extrusionOk="0">
                    <a:moveTo>
                      <a:pt x="1061" y="1"/>
                    </a:moveTo>
                    <a:cubicBezTo>
                      <a:pt x="477" y="1"/>
                      <a:pt x="1" y="477"/>
                      <a:pt x="1" y="1060"/>
                    </a:cubicBezTo>
                    <a:lnTo>
                      <a:pt x="1" y="7049"/>
                    </a:lnTo>
                    <a:cubicBezTo>
                      <a:pt x="1" y="7632"/>
                      <a:pt x="477" y="8109"/>
                      <a:pt x="1061" y="8109"/>
                    </a:cubicBezTo>
                    <a:lnTo>
                      <a:pt x="10478" y="8109"/>
                    </a:lnTo>
                    <a:cubicBezTo>
                      <a:pt x="11062" y="8109"/>
                      <a:pt x="11538" y="7632"/>
                      <a:pt x="11538" y="7049"/>
                    </a:cubicBezTo>
                    <a:lnTo>
                      <a:pt x="11538" y="1060"/>
                    </a:lnTo>
                    <a:cubicBezTo>
                      <a:pt x="11538" y="465"/>
                      <a:pt x="11062" y="1"/>
                      <a:pt x="104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60"/>
              <p:cNvSpPr/>
              <p:nvPr/>
            </p:nvSpPr>
            <p:spPr>
              <a:xfrm>
                <a:off x="1475900" y="2690075"/>
                <a:ext cx="306925" cy="221175"/>
              </a:xfrm>
              <a:custGeom>
                <a:avLst/>
                <a:gdLst/>
                <a:ahLst/>
                <a:cxnLst/>
                <a:rect l="l" t="t" r="r" b="b"/>
                <a:pathLst>
                  <a:path w="12277" h="8847" extrusionOk="0">
                    <a:moveTo>
                      <a:pt x="10847" y="739"/>
                    </a:moveTo>
                    <a:cubicBezTo>
                      <a:pt x="11228" y="739"/>
                      <a:pt x="11538" y="1048"/>
                      <a:pt x="11538" y="1429"/>
                    </a:cubicBezTo>
                    <a:lnTo>
                      <a:pt x="11538" y="7418"/>
                    </a:lnTo>
                    <a:cubicBezTo>
                      <a:pt x="11538" y="7799"/>
                      <a:pt x="11228" y="8109"/>
                      <a:pt x="10847" y="8109"/>
                    </a:cubicBezTo>
                    <a:lnTo>
                      <a:pt x="1430" y="8109"/>
                    </a:lnTo>
                    <a:cubicBezTo>
                      <a:pt x="1049" y="8109"/>
                      <a:pt x="739" y="7799"/>
                      <a:pt x="739" y="7418"/>
                    </a:cubicBezTo>
                    <a:lnTo>
                      <a:pt x="739" y="1429"/>
                    </a:lnTo>
                    <a:cubicBezTo>
                      <a:pt x="739" y="1048"/>
                      <a:pt x="1049" y="739"/>
                      <a:pt x="1430" y="739"/>
                    </a:cubicBezTo>
                    <a:close/>
                    <a:moveTo>
                      <a:pt x="1430" y="0"/>
                    </a:moveTo>
                    <a:cubicBezTo>
                      <a:pt x="644" y="0"/>
                      <a:pt x="1" y="643"/>
                      <a:pt x="1" y="1429"/>
                    </a:cubicBezTo>
                    <a:lnTo>
                      <a:pt x="1" y="7418"/>
                    </a:lnTo>
                    <a:cubicBezTo>
                      <a:pt x="1" y="8204"/>
                      <a:pt x="644" y="8847"/>
                      <a:pt x="1430" y="8847"/>
                    </a:cubicBezTo>
                    <a:lnTo>
                      <a:pt x="10847" y="8847"/>
                    </a:lnTo>
                    <a:cubicBezTo>
                      <a:pt x="11633" y="8847"/>
                      <a:pt x="12276" y="8204"/>
                      <a:pt x="12276" y="7418"/>
                    </a:cubicBezTo>
                    <a:lnTo>
                      <a:pt x="12276" y="1429"/>
                    </a:lnTo>
                    <a:cubicBezTo>
                      <a:pt x="12276" y="643"/>
                      <a:pt x="11633" y="0"/>
                      <a:pt x="108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60"/>
              <p:cNvSpPr/>
              <p:nvPr/>
            </p:nvSpPr>
            <p:spPr>
              <a:xfrm>
                <a:off x="1562225" y="2738325"/>
                <a:ext cx="134575" cy="124675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4987" extrusionOk="0">
                    <a:moveTo>
                      <a:pt x="2684" y="1"/>
                    </a:moveTo>
                    <a:cubicBezTo>
                      <a:pt x="1487" y="1"/>
                      <a:pt x="430" y="864"/>
                      <a:pt x="227" y="2083"/>
                    </a:cubicBezTo>
                    <a:cubicBezTo>
                      <a:pt x="1" y="3440"/>
                      <a:pt x="917" y="4726"/>
                      <a:pt x="2275" y="4952"/>
                    </a:cubicBezTo>
                    <a:cubicBezTo>
                      <a:pt x="2415" y="4975"/>
                      <a:pt x="2554" y="4987"/>
                      <a:pt x="2691" y="4987"/>
                    </a:cubicBezTo>
                    <a:cubicBezTo>
                      <a:pt x="3896" y="4987"/>
                      <a:pt x="4953" y="4123"/>
                      <a:pt x="5156" y="2904"/>
                    </a:cubicBezTo>
                    <a:cubicBezTo>
                      <a:pt x="5382" y="1547"/>
                      <a:pt x="4454" y="261"/>
                      <a:pt x="3096" y="35"/>
                    </a:cubicBezTo>
                    <a:cubicBezTo>
                      <a:pt x="2958" y="12"/>
                      <a:pt x="2820" y="1"/>
                      <a:pt x="26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60"/>
              <p:cNvSpPr/>
              <p:nvPr/>
            </p:nvSpPr>
            <p:spPr>
              <a:xfrm>
                <a:off x="1605100" y="2765375"/>
                <a:ext cx="7055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822" h="2823" extrusionOk="0">
                    <a:moveTo>
                      <a:pt x="0" y="1"/>
                    </a:moveTo>
                    <a:lnTo>
                      <a:pt x="0" y="2822"/>
                    </a:lnTo>
                    <a:lnTo>
                      <a:pt x="2822" y="140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60"/>
              <p:cNvSpPr/>
              <p:nvPr/>
            </p:nvSpPr>
            <p:spPr>
              <a:xfrm>
                <a:off x="1365175" y="3135075"/>
                <a:ext cx="6790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2266" extrusionOk="0">
                    <a:moveTo>
                      <a:pt x="632" y="0"/>
                    </a:moveTo>
                    <a:lnTo>
                      <a:pt x="1" y="857"/>
                    </a:lnTo>
                    <a:lnTo>
                      <a:pt x="1811" y="2167"/>
                    </a:lnTo>
                    <a:cubicBezTo>
                      <a:pt x="1900" y="2233"/>
                      <a:pt x="2007" y="2266"/>
                      <a:pt x="2115" y="2266"/>
                    </a:cubicBezTo>
                    <a:cubicBezTo>
                      <a:pt x="2277" y="2266"/>
                      <a:pt x="2441" y="2192"/>
                      <a:pt x="2549" y="2048"/>
                    </a:cubicBezTo>
                    <a:cubicBezTo>
                      <a:pt x="2715" y="1810"/>
                      <a:pt x="2668" y="1477"/>
                      <a:pt x="2430" y="1310"/>
                    </a:cubicBezTo>
                    <a:lnTo>
                      <a:pt x="6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60"/>
              <p:cNvSpPr/>
              <p:nvPr/>
            </p:nvSpPr>
            <p:spPr>
              <a:xfrm>
                <a:off x="1430675" y="3045175"/>
                <a:ext cx="67875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267" extrusionOk="0">
                    <a:moveTo>
                      <a:pt x="619" y="1"/>
                    </a:moveTo>
                    <a:lnTo>
                      <a:pt x="0" y="858"/>
                    </a:lnTo>
                    <a:lnTo>
                      <a:pt x="1798" y="2167"/>
                    </a:lnTo>
                    <a:cubicBezTo>
                      <a:pt x="1893" y="2234"/>
                      <a:pt x="2002" y="2266"/>
                      <a:pt x="2111" y="2266"/>
                    </a:cubicBezTo>
                    <a:cubicBezTo>
                      <a:pt x="2275" y="2266"/>
                      <a:pt x="2436" y="2192"/>
                      <a:pt x="2536" y="2048"/>
                    </a:cubicBezTo>
                    <a:cubicBezTo>
                      <a:pt x="2715" y="1810"/>
                      <a:pt x="2655" y="1477"/>
                      <a:pt x="2417" y="1310"/>
                    </a:cubicBezTo>
                    <a:lnTo>
                      <a:pt x="6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60"/>
              <p:cNvSpPr/>
              <p:nvPr/>
            </p:nvSpPr>
            <p:spPr>
              <a:xfrm>
                <a:off x="1397925" y="3090125"/>
                <a:ext cx="6790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2266" extrusionOk="0">
                    <a:moveTo>
                      <a:pt x="620" y="0"/>
                    </a:moveTo>
                    <a:lnTo>
                      <a:pt x="0" y="858"/>
                    </a:lnTo>
                    <a:lnTo>
                      <a:pt x="1798" y="2167"/>
                    </a:lnTo>
                    <a:cubicBezTo>
                      <a:pt x="1893" y="2234"/>
                      <a:pt x="2003" y="2266"/>
                      <a:pt x="2111" y="2266"/>
                    </a:cubicBezTo>
                    <a:cubicBezTo>
                      <a:pt x="2275" y="2266"/>
                      <a:pt x="2436" y="2192"/>
                      <a:pt x="2536" y="2048"/>
                    </a:cubicBezTo>
                    <a:cubicBezTo>
                      <a:pt x="2715" y="1810"/>
                      <a:pt x="2656" y="1477"/>
                      <a:pt x="2429" y="1310"/>
                    </a:cubicBezTo>
                    <a:lnTo>
                      <a:pt x="6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60"/>
              <p:cNvSpPr/>
              <p:nvPr/>
            </p:nvSpPr>
            <p:spPr>
              <a:xfrm>
                <a:off x="1333625" y="3035175"/>
                <a:ext cx="1155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4937" extrusionOk="0">
                    <a:moveTo>
                      <a:pt x="3130" y="0"/>
                    </a:moveTo>
                    <a:cubicBezTo>
                      <a:pt x="2343" y="0"/>
                      <a:pt x="1567" y="362"/>
                      <a:pt x="1072" y="1043"/>
                    </a:cubicBezTo>
                    <a:lnTo>
                      <a:pt x="822" y="1389"/>
                    </a:lnTo>
                    <a:cubicBezTo>
                      <a:pt x="1" y="2520"/>
                      <a:pt x="251" y="4115"/>
                      <a:pt x="1382" y="4937"/>
                    </a:cubicBezTo>
                    <a:lnTo>
                      <a:pt x="4620" y="484"/>
                    </a:lnTo>
                    <a:cubicBezTo>
                      <a:pt x="4171" y="157"/>
                      <a:pt x="3648" y="0"/>
                      <a:pt x="31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60"/>
              <p:cNvSpPr/>
              <p:nvPr/>
            </p:nvSpPr>
            <p:spPr>
              <a:xfrm>
                <a:off x="1315475" y="3022800"/>
                <a:ext cx="84250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3623" extrusionOk="0">
                    <a:moveTo>
                      <a:pt x="2604" y="1"/>
                    </a:moveTo>
                    <a:cubicBezTo>
                      <a:pt x="2122" y="1"/>
                      <a:pt x="1430" y="472"/>
                      <a:pt x="881" y="1229"/>
                    </a:cubicBezTo>
                    <a:cubicBezTo>
                      <a:pt x="203" y="2170"/>
                      <a:pt x="0" y="3205"/>
                      <a:pt x="441" y="3527"/>
                    </a:cubicBezTo>
                    <a:cubicBezTo>
                      <a:pt x="530" y="3592"/>
                      <a:pt x="639" y="3623"/>
                      <a:pt x="762" y="3623"/>
                    </a:cubicBezTo>
                    <a:cubicBezTo>
                      <a:pt x="1244" y="3623"/>
                      <a:pt x="1938" y="3146"/>
                      <a:pt x="2489" y="2396"/>
                    </a:cubicBezTo>
                    <a:cubicBezTo>
                      <a:pt x="3179" y="1443"/>
                      <a:pt x="3370" y="419"/>
                      <a:pt x="2929" y="98"/>
                    </a:cubicBezTo>
                    <a:cubicBezTo>
                      <a:pt x="2839" y="32"/>
                      <a:pt x="2729" y="1"/>
                      <a:pt x="26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60"/>
              <p:cNvSpPr/>
              <p:nvPr/>
            </p:nvSpPr>
            <p:spPr>
              <a:xfrm>
                <a:off x="1825950" y="3135075"/>
                <a:ext cx="6760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266" extrusionOk="0">
                    <a:moveTo>
                      <a:pt x="2084" y="0"/>
                    </a:moveTo>
                    <a:lnTo>
                      <a:pt x="286" y="1310"/>
                    </a:lnTo>
                    <a:cubicBezTo>
                      <a:pt x="48" y="1477"/>
                      <a:pt x="1" y="1810"/>
                      <a:pt x="167" y="2048"/>
                    </a:cubicBezTo>
                    <a:cubicBezTo>
                      <a:pt x="268" y="2192"/>
                      <a:pt x="429" y="2266"/>
                      <a:pt x="593" y="2266"/>
                    </a:cubicBezTo>
                    <a:cubicBezTo>
                      <a:pt x="701" y="2266"/>
                      <a:pt x="811" y="2233"/>
                      <a:pt x="906" y="2167"/>
                    </a:cubicBezTo>
                    <a:lnTo>
                      <a:pt x="2703" y="857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60"/>
              <p:cNvSpPr/>
              <p:nvPr/>
            </p:nvSpPr>
            <p:spPr>
              <a:xfrm>
                <a:off x="1760475" y="3045175"/>
                <a:ext cx="67875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267" extrusionOk="0">
                    <a:moveTo>
                      <a:pt x="2084" y="1"/>
                    </a:moveTo>
                    <a:lnTo>
                      <a:pt x="286" y="1310"/>
                    </a:lnTo>
                    <a:cubicBezTo>
                      <a:pt x="48" y="1477"/>
                      <a:pt x="0" y="1810"/>
                      <a:pt x="167" y="2048"/>
                    </a:cubicBezTo>
                    <a:cubicBezTo>
                      <a:pt x="275" y="2192"/>
                      <a:pt x="438" y="2266"/>
                      <a:pt x="603" y="2266"/>
                    </a:cubicBezTo>
                    <a:cubicBezTo>
                      <a:pt x="713" y="2266"/>
                      <a:pt x="822" y="2234"/>
                      <a:pt x="917" y="2167"/>
                    </a:cubicBezTo>
                    <a:lnTo>
                      <a:pt x="2715" y="858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60"/>
              <p:cNvSpPr/>
              <p:nvPr/>
            </p:nvSpPr>
            <p:spPr>
              <a:xfrm>
                <a:off x="1793200" y="3090125"/>
                <a:ext cx="6760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266" extrusionOk="0">
                    <a:moveTo>
                      <a:pt x="2085" y="0"/>
                    </a:moveTo>
                    <a:lnTo>
                      <a:pt x="287" y="1310"/>
                    </a:lnTo>
                    <a:cubicBezTo>
                      <a:pt x="49" y="1477"/>
                      <a:pt x="1" y="1810"/>
                      <a:pt x="168" y="2048"/>
                    </a:cubicBezTo>
                    <a:cubicBezTo>
                      <a:pt x="275" y="2192"/>
                      <a:pt x="435" y="2266"/>
                      <a:pt x="596" y="2266"/>
                    </a:cubicBezTo>
                    <a:cubicBezTo>
                      <a:pt x="703" y="2266"/>
                      <a:pt x="811" y="2234"/>
                      <a:pt x="906" y="2167"/>
                    </a:cubicBezTo>
                    <a:lnTo>
                      <a:pt x="2704" y="858"/>
                    </a:lnTo>
                    <a:lnTo>
                      <a:pt x="20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60"/>
              <p:cNvSpPr/>
              <p:nvPr/>
            </p:nvSpPr>
            <p:spPr>
              <a:xfrm>
                <a:off x="1809875" y="3035175"/>
                <a:ext cx="1155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4937" extrusionOk="0">
                    <a:moveTo>
                      <a:pt x="1491" y="0"/>
                    </a:moveTo>
                    <a:cubicBezTo>
                      <a:pt x="973" y="0"/>
                      <a:pt x="450" y="157"/>
                      <a:pt x="1" y="484"/>
                    </a:cubicBezTo>
                    <a:lnTo>
                      <a:pt x="3239" y="4937"/>
                    </a:lnTo>
                    <a:cubicBezTo>
                      <a:pt x="4370" y="4115"/>
                      <a:pt x="4620" y="2520"/>
                      <a:pt x="3799" y="1389"/>
                    </a:cubicBezTo>
                    <a:lnTo>
                      <a:pt x="3549" y="1043"/>
                    </a:lnTo>
                    <a:cubicBezTo>
                      <a:pt x="3054" y="362"/>
                      <a:pt x="2278" y="0"/>
                      <a:pt x="1491" y="0"/>
                    </a:cubicBezTo>
                    <a:close/>
                  </a:path>
                </a:pathLst>
              </a:custGeom>
              <a:solidFill>
                <a:srgbClr val="FFB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60"/>
              <p:cNvSpPr/>
              <p:nvPr/>
            </p:nvSpPr>
            <p:spPr>
              <a:xfrm>
                <a:off x="1809875" y="3035175"/>
                <a:ext cx="1155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4937" extrusionOk="0">
                    <a:moveTo>
                      <a:pt x="1491" y="0"/>
                    </a:moveTo>
                    <a:cubicBezTo>
                      <a:pt x="973" y="0"/>
                      <a:pt x="450" y="157"/>
                      <a:pt x="1" y="484"/>
                    </a:cubicBezTo>
                    <a:lnTo>
                      <a:pt x="3239" y="4937"/>
                    </a:lnTo>
                    <a:cubicBezTo>
                      <a:pt x="4370" y="4115"/>
                      <a:pt x="4620" y="2520"/>
                      <a:pt x="3799" y="1389"/>
                    </a:cubicBezTo>
                    <a:lnTo>
                      <a:pt x="3549" y="1043"/>
                    </a:lnTo>
                    <a:cubicBezTo>
                      <a:pt x="3054" y="362"/>
                      <a:pt x="2278" y="0"/>
                      <a:pt x="14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60"/>
              <p:cNvSpPr/>
              <p:nvPr/>
            </p:nvSpPr>
            <p:spPr>
              <a:xfrm>
                <a:off x="1859000" y="3022800"/>
                <a:ext cx="84550" cy="90575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3623" extrusionOk="0">
                    <a:moveTo>
                      <a:pt x="778" y="1"/>
                    </a:moveTo>
                    <a:cubicBezTo>
                      <a:pt x="653" y="1"/>
                      <a:pt x="543" y="32"/>
                      <a:pt x="453" y="98"/>
                    </a:cubicBezTo>
                    <a:cubicBezTo>
                      <a:pt x="0" y="419"/>
                      <a:pt x="203" y="1443"/>
                      <a:pt x="893" y="2396"/>
                    </a:cubicBezTo>
                    <a:cubicBezTo>
                      <a:pt x="1444" y="3146"/>
                      <a:pt x="2138" y="3623"/>
                      <a:pt x="2620" y="3623"/>
                    </a:cubicBezTo>
                    <a:cubicBezTo>
                      <a:pt x="2743" y="3623"/>
                      <a:pt x="2852" y="3592"/>
                      <a:pt x="2941" y="3527"/>
                    </a:cubicBezTo>
                    <a:cubicBezTo>
                      <a:pt x="3382" y="3205"/>
                      <a:pt x="3179" y="2170"/>
                      <a:pt x="2489" y="1229"/>
                    </a:cubicBezTo>
                    <a:cubicBezTo>
                      <a:pt x="1949" y="472"/>
                      <a:pt x="1259" y="1"/>
                      <a:pt x="7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58" name="Google Shape;4458;p60"/>
          <p:cNvGrpSpPr/>
          <p:nvPr/>
        </p:nvGrpSpPr>
        <p:grpSpPr>
          <a:xfrm>
            <a:off x="2152483" y="2547025"/>
            <a:ext cx="967725" cy="1268938"/>
            <a:chOff x="2262013" y="3350650"/>
            <a:chExt cx="967725" cy="1268938"/>
          </a:xfrm>
        </p:grpSpPr>
        <p:sp>
          <p:nvSpPr>
            <p:cNvPr id="4459" name="Google Shape;4459;p60"/>
            <p:cNvSpPr/>
            <p:nvPr/>
          </p:nvSpPr>
          <p:spPr>
            <a:xfrm>
              <a:off x="2262163" y="3350713"/>
              <a:ext cx="967425" cy="1268875"/>
            </a:xfrm>
            <a:custGeom>
              <a:avLst/>
              <a:gdLst/>
              <a:ahLst/>
              <a:cxnLst/>
              <a:rect l="l" t="t" r="r" b="b"/>
              <a:pathLst>
                <a:path w="38697" h="50755" extrusionOk="0">
                  <a:moveTo>
                    <a:pt x="7667" y="1"/>
                  </a:moveTo>
                  <a:cubicBezTo>
                    <a:pt x="7635" y="1"/>
                    <a:pt x="7602" y="11"/>
                    <a:pt x="7573" y="34"/>
                  </a:cubicBezTo>
                  <a:cubicBezTo>
                    <a:pt x="7311" y="272"/>
                    <a:pt x="7073" y="510"/>
                    <a:pt x="6835" y="748"/>
                  </a:cubicBezTo>
                  <a:cubicBezTo>
                    <a:pt x="6502" y="1093"/>
                    <a:pt x="6180" y="1451"/>
                    <a:pt x="5871" y="1808"/>
                  </a:cubicBezTo>
                  <a:cubicBezTo>
                    <a:pt x="5561" y="2165"/>
                    <a:pt x="5263" y="2522"/>
                    <a:pt x="4978" y="2891"/>
                  </a:cubicBezTo>
                  <a:cubicBezTo>
                    <a:pt x="4692" y="3260"/>
                    <a:pt x="4418" y="3629"/>
                    <a:pt x="4144" y="4010"/>
                  </a:cubicBezTo>
                  <a:cubicBezTo>
                    <a:pt x="3811" y="4463"/>
                    <a:pt x="3918" y="5106"/>
                    <a:pt x="4370" y="5427"/>
                  </a:cubicBezTo>
                  <a:lnTo>
                    <a:pt x="4561" y="5570"/>
                  </a:lnTo>
                  <a:cubicBezTo>
                    <a:pt x="5109" y="5963"/>
                    <a:pt x="5656" y="6332"/>
                    <a:pt x="6216" y="6689"/>
                  </a:cubicBezTo>
                  <a:cubicBezTo>
                    <a:pt x="6394" y="6808"/>
                    <a:pt x="6585" y="6916"/>
                    <a:pt x="6775" y="7035"/>
                  </a:cubicBezTo>
                  <a:lnTo>
                    <a:pt x="1239" y="17119"/>
                  </a:lnTo>
                  <a:cubicBezTo>
                    <a:pt x="1" y="19381"/>
                    <a:pt x="763" y="22179"/>
                    <a:pt x="2989" y="23477"/>
                  </a:cubicBezTo>
                  <a:lnTo>
                    <a:pt x="10978" y="28168"/>
                  </a:lnTo>
                  <a:lnTo>
                    <a:pt x="10978" y="32847"/>
                  </a:lnTo>
                  <a:lnTo>
                    <a:pt x="3358" y="32847"/>
                  </a:lnTo>
                  <a:cubicBezTo>
                    <a:pt x="2072" y="32847"/>
                    <a:pt x="1037" y="33883"/>
                    <a:pt x="1037" y="35181"/>
                  </a:cubicBezTo>
                  <a:cubicBezTo>
                    <a:pt x="1037" y="36312"/>
                    <a:pt x="1846" y="37253"/>
                    <a:pt x="2918" y="37467"/>
                  </a:cubicBezTo>
                  <a:cubicBezTo>
                    <a:pt x="2882" y="37681"/>
                    <a:pt x="2870" y="37896"/>
                    <a:pt x="2870" y="38110"/>
                  </a:cubicBezTo>
                  <a:lnTo>
                    <a:pt x="2870" y="46289"/>
                  </a:lnTo>
                  <a:cubicBezTo>
                    <a:pt x="2870" y="47302"/>
                    <a:pt x="3680" y="48111"/>
                    <a:pt x="4680" y="48111"/>
                  </a:cubicBezTo>
                  <a:lnTo>
                    <a:pt x="4680" y="44992"/>
                  </a:lnTo>
                  <a:lnTo>
                    <a:pt x="5299" y="44992"/>
                  </a:lnTo>
                  <a:lnTo>
                    <a:pt x="5299" y="45266"/>
                  </a:lnTo>
                  <a:lnTo>
                    <a:pt x="5311" y="45754"/>
                  </a:lnTo>
                  <a:lnTo>
                    <a:pt x="5120" y="45885"/>
                  </a:lnTo>
                  <a:lnTo>
                    <a:pt x="5132" y="46635"/>
                  </a:lnTo>
                  <a:lnTo>
                    <a:pt x="5323" y="46754"/>
                  </a:lnTo>
                  <a:lnTo>
                    <a:pt x="5335" y="47242"/>
                  </a:lnTo>
                  <a:lnTo>
                    <a:pt x="5335" y="47730"/>
                  </a:lnTo>
                  <a:lnTo>
                    <a:pt x="5156" y="47861"/>
                  </a:lnTo>
                  <a:lnTo>
                    <a:pt x="5168" y="48587"/>
                  </a:lnTo>
                  <a:lnTo>
                    <a:pt x="5359" y="48718"/>
                  </a:lnTo>
                  <a:cubicBezTo>
                    <a:pt x="5359" y="48837"/>
                    <a:pt x="5359" y="48956"/>
                    <a:pt x="5359" y="49064"/>
                  </a:cubicBezTo>
                  <a:lnTo>
                    <a:pt x="5359" y="49076"/>
                  </a:lnTo>
                  <a:cubicBezTo>
                    <a:pt x="5359" y="49087"/>
                    <a:pt x="5359" y="49087"/>
                    <a:pt x="5359" y="49087"/>
                  </a:cubicBezTo>
                  <a:cubicBezTo>
                    <a:pt x="5370" y="49123"/>
                    <a:pt x="5370" y="49159"/>
                    <a:pt x="5370" y="49195"/>
                  </a:cubicBezTo>
                  <a:cubicBezTo>
                    <a:pt x="5370" y="49278"/>
                    <a:pt x="5370" y="49361"/>
                    <a:pt x="5382" y="49433"/>
                  </a:cubicBezTo>
                  <a:lnTo>
                    <a:pt x="5430" y="49671"/>
                  </a:lnTo>
                  <a:cubicBezTo>
                    <a:pt x="5370" y="49730"/>
                    <a:pt x="5323" y="49778"/>
                    <a:pt x="5275" y="49838"/>
                  </a:cubicBezTo>
                  <a:cubicBezTo>
                    <a:pt x="5311" y="49957"/>
                    <a:pt x="5347" y="50076"/>
                    <a:pt x="5394" y="50195"/>
                  </a:cubicBezTo>
                  <a:lnTo>
                    <a:pt x="5454" y="50373"/>
                  </a:lnTo>
                  <a:cubicBezTo>
                    <a:pt x="6097" y="50623"/>
                    <a:pt x="7144" y="50754"/>
                    <a:pt x="8490" y="50754"/>
                  </a:cubicBezTo>
                  <a:cubicBezTo>
                    <a:pt x="9811" y="50754"/>
                    <a:pt x="10883" y="50623"/>
                    <a:pt x="11514" y="50373"/>
                  </a:cubicBezTo>
                  <a:cubicBezTo>
                    <a:pt x="11538" y="50314"/>
                    <a:pt x="11562" y="50254"/>
                    <a:pt x="11574" y="50195"/>
                  </a:cubicBezTo>
                  <a:cubicBezTo>
                    <a:pt x="11633" y="50076"/>
                    <a:pt x="11657" y="49957"/>
                    <a:pt x="11693" y="49838"/>
                  </a:cubicBezTo>
                  <a:cubicBezTo>
                    <a:pt x="11645" y="49778"/>
                    <a:pt x="11597" y="49730"/>
                    <a:pt x="11538" y="49671"/>
                  </a:cubicBezTo>
                  <a:lnTo>
                    <a:pt x="11586" y="49433"/>
                  </a:lnTo>
                  <a:cubicBezTo>
                    <a:pt x="11597" y="49361"/>
                    <a:pt x="11597" y="49278"/>
                    <a:pt x="11597" y="49195"/>
                  </a:cubicBezTo>
                  <a:cubicBezTo>
                    <a:pt x="11609" y="49159"/>
                    <a:pt x="11609" y="49123"/>
                    <a:pt x="11609" y="49087"/>
                  </a:cubicBezTo>
                  <a:lnTo>
                    <a:pt x="11609" y="49076"/>
                  </a:lnTo>
                  <a:cubicBezTo>
                    <a:pt x="11609" y="48956"/>
                    <a:pt x="11609" y="48837"/>
                    <a:pt x="11609" y="48718"/>
                  </a:cubicBezTo>
                  <a:lnTo>
                    <a:pt x="11800" y="48587"/>
                  </a:lnTo>
                  <a:lnTo>
                    <a:pt x="11812" y="47861"/>
                  </a:lnTo>
                  <a:lnTo>
                    <a:pt x="11633" y="47742"/>
                  </a:lnTo>
                  <a:lnTo>
                    <a:pt x="11633" y="47254"/>
                  </a:lnTo>
                  <a:lnTo>
                    <a:pt x="11645" y="46754"/>
                  </a:lnTo>
                  <a:lnTo>
                    <a:pt x="11836" y="46635"/>
                  </a:lnTo>
                  <a:lnTo>
                    <a:pt x="11847" y="45885"/>
                  </a:lnTo>
                  <a:lnTo>
                    <a:pt x="11657" y="45754"/>
                  </a:lnTo>
                  <a:lnTo>
                    <a:pt x="11669" y="45266"/>
                  </a:lnTo>
                  <a:lnTo>
                    <a:pt x="11669" y="44992"/>
                  </a:lnTo>
                  <a:lnTo>
                    <a:pt x="12288" y="44992"/>
                  </a:lnTo>
                  <a:lnTo>
                    <a:pt x="12288" y="48111"/>
                  </a:lnTo>
                  <a:cubicBezTo>
                    <a:pt x="13288" y="48111"/>
                    <a:pt x="14110" y="47302"/>
                    <a:pt x="14110" y="46289"/>
                  </a:cubicBezTo>
                  <a:lnTo>
                    <a:pt x="14110" y="42337"/>
                  </a:lnTo>
                  <a:lnTo>
                    <a:pt x="24587" y="42337"/>
                  </a:lnTo>
                  <a:lnTo>
                    <a:pt x="24587" y="46289"/>
                  </a:lnTo>
                  <a:cubicBezTo>
                    <a:pt x="24587" y="47302"/>
                    <a:pt x="25409" y="48111"/>
                    <a:pt x="26409" y="48111"/>
                  </a:cubicBezTo>
                  <a:lnTo>
                    <a:pt x="26409" y="44992"/>
                  </a:lnTo>
                  <a:lnTo>
                    <a:pt x="27028" y="44992"/>
                  </a:lnTo>
                  <a:lnTo>
                    <a:pt x="27028" y="45266"/>
                  </a:lnTo>
                  <a:lnTo>
                    <a:pt x="27040" y="45754"/>
                  </a:lnTo>
                  <a:lnTo>
                    <a:pt x="26849" y="45885"/>
                  </a:lnTo>
                  <a:lnTo>
                    <a:pt x="26861" y="46635"/>
                  </a:lnTo>
                  <a:lnTo>
                    <a:pt x="27052" y="46754"/>
                  </a:lnTo>
                  <a:lnTo>
                    <a:pt x="27064" y="47254"/>
                  </a:lnTo>
                  <a:lnTo>
                    <a:pt x="27064" y="47742"/>
                  </a:lnTo>
                  <a:lnTo>
                    <a:pt x="26885" y="47861"/>
                  </a:lnTo>
                  <a:lnTo>
                    <a:pt x="26897" y="48587"/>
                  </a:lnTo>
                  <a:lnTo>
                    <a:pt x="27087" y="48718"/>
                  </a:lnTo>
                  <a:cubicBezTo>
                    <a:pt x="27087" y="48837"/>
                    <a:pt x="27087" y="48956"/>
                    <a:pt x="27087" y="49064"/>
                  </a:cubicBezTo>
                  <a:lnTo>
                    <a:pt x="27087" y="49076"/>
                  </a:lnTo>
                  <a:cubicBezTo>
                    <a:pt x="27087" y="49087"/>
                    <a:pt x="27087" y="49087"/>
                    <a:pt x="27087" y="49087"/>
                  </a:cubicBezTo>
                  <a:cubicBezTo>
                    <a:pt x="27087" y="49123"/>
                    <a:pt x="27087" y="49159"/>
                    <a:pt x="27099" y="49195"/>
                  </a:cubicBezTo>
                  <a:cubicBezTo>
                    <a:pt x="27099" y="49278"/>
                    <a:pt x="27099" y="49361"/>
                    <a:pt x="27111" y="49433"/>
                  </a:cubicBezTo>
                  <a:lnTo>
                    <a:pt x="27159" y="49671"/>
                  </a:lnTo>
                  <a:cubicBezTo>
                    <a:pt x="27099" y="49730"/>
                    <a:pt x="27052" y="49778"/>
                    <a:pt x="27004" y="49838"/>
                  </a:cubicBezTo>
                  <a:cubicBezTo>
                    <a:pt x="27040" y="49957"/>
                    <a:pt x="27064" y="50088"/>
                    <a:pt x="27123" y="50195"/>
                  </a:cubicBezTo>
                  <a:lnTo>
                    <a:pt x="27183" y="50373"/>
                  </a:lnTo>
                  <a:cubicBezTo>
                    <a:pt x="27826" y="50623"/>
                    <a:pt x="28861" y="50754"/>
                    <a:pt x="30207" y="50754"/>
                  </a:cubicBezTo>
                  <a:cubicBezTo>
                    <a:pt x="31540" y="50754"/>
                    <a:pt x="32600" y="50623"/>
                    <a:pt x="33243" y="50373"/>
                  </a:cubicBezTo>
                  <a:cubicBezTo>
                    <a:pt x="33255" y="50314"/>
                    <a:pt x="33279" y="50254"/>
                    <a:pt x="33303" y="50195"/>
                  </a:cubicBezTo>
                  <a:cubicBezTo>
                    <a:pt x="33350" y="50088"/>
                    <a:pt x="33386" y="49957"/>
                    <a:pt x="33422" y="49838"/>
                  </a:cubicBezTo>
                  <a:cubicBezTo>
                    <a:pt x="33374" y="49778"/>
                    <a:pt x="33326" y="49730"/>
                    <a:pt x="33267" y="49671"/>
                  </a:cubicBezTo>
                  <a:lnTo>
                    <a:pt x="33314" y="49433"/>
                  </a:lnTo>
                  <a:cubicBezTo>
                    <a:pt x="33326" y="49361"/>
                    <a:pt x="33326" y="49278"/>
                    <a:pt x="33326" y="49195"/>
                  </a:cubicBezTo>
                  <a:cubicBezTo>
                    <a:pt x="33326" y="49159"/>
                    <a:pt x="33326" y="49123"/>
                    <a:pt x="33338" y="49087"/>
                  </a:cubicBezTo>
                  <a:lnTo>
                    <a:pt x="33338" y="49076"/>
                  </a:lnTo>
                  <a:cubicBezTo>
                    <a:pt x="33338" y="48956"/>
                    <a:pt x="33338" y="48837"/>
                    <a:pt x="33338" y="48718"/>
                  </a:cubicBezTo>
                  <a:lnTo>
                    <a:pt x="33529" y="48587"/>
                  </a:lnTo>
                  <a:lnTo>
                    <a:pt x="33541" y="47861"/>
                  </a:lnTo>
                  <a:lnTo>
                    <a:pt x="33362" y="47742"/>
                  </a:lnTo>
                  <a:lnTo>
                    <a:pt x="33362" y="47254"/>
                  </a:lnTo>
                  <a:lnTo>
                    <a:pt x="33374" y="46766"/>
                  </a:lnTo>
                  <a:lnTo>
                    <a:pt x="33564" y="46635"/>
                  </a:lnTo>
                  <a:lnTo>
                    <a:pt x="33576" y="45885"/>
                  </a:lnTo>
                  <a:lnTo>
                    <a:pt x="33386" y="45766"/>
                  </a:lnTo>
                  <a:lnTo>
                    <a:pt x="33398" y="45266"/>
                  </a:lnTo>
                  <a:lnTo>
                    <a:pt x="33398" y="44992"/>
                  </a:lnTo>
                  <a:lnTo>
                    <a:pt x="34017" y="44992"/>
                  </a:lnTo>
                  <a:lnTo>
                    <a:pt x="34017" y="48111"/>
                  </a:lnTo>
                  <a:cubicBezTo>
                    <a:pt x="35017" y="48111"/>
                    <a:pt x="35827" y="47302"/>
                    <a:pt x="35827" y="46301"/>
                  </a:cubicBezTo>
                  <a:lnTo>
                    <a:pt x="35827" y="38122"/>
                  </a:lnTo>
                  <a:cubicBezTo>
                    <a:pt x="35827" y="37896"/>
                    <a:pt x="35815" y="37681"/>
                    <a:pt x="35779" y="37467"/>
                  </a:cubicBezTo>
                  <a:cubicBezTo>
                    <a:pt x="36851" y="37253"/>
                    <a:pt x="37660" y="36312"/>
                    <a:pt x="37660" y="35181"/>
                  </a:cubicBezTo>
                  <a:cubicBezTo>
                    <a:pt x="37660" y="33895"/>
                    <a:pt x="36624" y="32847"/>
                    <a:pt x="35338" y="32847"/>
                  </a:cubicBezTo>
                  <a:lnTo>
                    <a:pt x="27718" y="32847"/>
                  </a:lnTo>
                  <a:lnTo>
                    <a:pt x="27718" y="28168"/>
                  </a:lnTo>
                  <a:lnTo>
                    <a:pt x="35708" y="23477"/>
                  </a:lnTo>
                  <a:cubicBezTo>
                    <a:pt x="37934" y="22179"/>
                    <a:pt x="38696" y="19381"/>
                    <a:pt x="37458" y="17119"/>
                  </a:cubicBezTo>
                  <a:lnTo>
                    <a:pt x="31921" y="7035"/>
                  </a:lnTo>
                  <a:cubicBezTo>
                    <a:pt x="32112" y="6916"/>
                    <a:pt x="32302" y="6808"/>
                    <a:pt x="32481" y="6689"/>
                  </a:cubicBezTo>
                  <a:cubicBezTo>
                    <a:pt x="33041" y="6332"/>
                    <a:pt x="33588" y="5963"/>
                    <a:pt x="34136" y="5570"/>
                  </a:cubicBezTo>
                  <a:lnTo>
                    <a:pt x="34326" y="5427"/>
                  </a:lnTo>
                  <a:cubicBezTo>
                    <a:pt x="34779" y="5106"/>
                    <a:pt x="34886" y="4475"/>
                    <a:pt x="34553" y="4010"/>
                  </a:cubicBezTo>
                  <a:cubicBezTo>
                    <a:pt x="34279" y="3629"/>
                    <a:pt x="34005" y="3260"/>
                    <a:pt x="33719" y="2891"/>
                  </a:cubicBezTo>
                  <a:cubicBezTo>
                    <a:pt x="33433" y="2522"/>
                    <a:pt x="33136" y="2165"/>
                    <a:pt x="32826" y="1808"/>
                  </a:cubicBezTo>
                  <a:cubicBezTo>
                    <a:pt x="32517" y="1451"/>
                    <a:pt x="32195" y="1093"/>
                    <a:pt x="31862" y="748"/>
                  </a:cubicBezTo>
                  <a:cubicBezTo>
                    <a:pt x="31624" y="510"/>
                    <a:pt x="31386" y="272"/>
                    <a:pt x="31124" y="34"/>
                  </a:cubicBezTo>
                  <a:cubicBezTo>
                    <a:pt x="31094" y="11"/>
                    <a:pt x="31061" y="1"/>
                    <a:pt x="31029" y="1"/>
                  </a:cubicBezTo>
                  <a:cubicBezTo>
                    <a:pt x="30945" y="1"/>
                    <a:pt x="30868" y="73"/>
                    <a:pt x="30886" y="177"/>
                  </a:cubicBezTo>
                  <a:cubicBezTo>
                    <a:pt x="30957" y="510"/>
                    <a:pt x="31028" y="843"/>
                    <a:pt x="31124" y="1177"/>
                  </a:cubicBezTo>
                  <a:cubicBezTo>
                    <a:pt x="31255" y="1641"/>
                    <a:pt x="31386" y="2094"/>
                    <a:pt x="31540" y="2534"/>
                  </a:cubicBezTo>
                  <a:cubicBezTo>
                    <a:pt x="31695" y="2987"/>
                    <a:pt x="31862" y="3427"/>
                    <a:pt x="32029" y="3856"/>
                  </a:cubicBezTo>
                  <a:cubicBezTo>
                    <a:pt x="32052" y="3915"/>
                    <a:pt x="32076" y="3951"/>
                    <a:pt x="32088" y="4010"/>
                  </a:cubicBezTo>
                  <a:cubicBezTo>
                    <a:pt x="31790" y="4153"/>
                    <a:pt x="31493" y="4296"/>
                    <a:pt x="31195" y="4451"/>
                  </a:cubicBezTo>
                  <a:cubicBezTo>
                    <a:pt x="30874" y="4618"/>
                    <a:pt x="30552" y="4784"/>
                    <a:pt x="30231" y="4963"/>
                  </a:cubicBezTo>
                  <a:cubicBezTo>
                    <a:pt x="30064" y="4761"/>
                    <a:pt x="29885" y="4558"/>
                    <a:pt x="29719" y="4356"/>
                  </a:cubicBezTo>
                  <a:cubicBezTo>
                    <a:pt x="29409" y="3999"/>
                    <a:pt x="29088" y="3653"/>
                    <a:pt x="28754" y="3308"/>
                  </a:cubicBezTo>
                  <a:cubicBezTo>
                    <a:pt x="28516" y="3058"/>
                    <a:pt x="28278" y="2820"/>
                    <a:pt x="28016" y="2594"/>
                  </a:cubicBezTo>
                  <a:cubicBezTo>
                    <a:pt x="27986" y="2567"/>
                    <a:pt x="27952" y="2555"/>
                    <a:pt x="27919" y="2555"/>
                  </a:cubicBezTo>
                  <a:cubicBezTo>
                    <a:pt x="27836" y="2555"/>
                    <a:pt x="27761" y="2631"/>
                    <a:pt x="27778" y="2725"/>
                  </a:cubicBezTo>
                  <a:cubicBezTo>
                    <a:pt x="27849" y="3070"/>
                    <a:pt x="27921" y="3403"/>
                    <a:pt x="28016" y="3737"/>
                  </a:cubicBezTo>
                  <a:cubicBezTo>
                    <a:pt x="28147" y="4189"/>
                    <a:pt x="28278" y="4642"/>
                    <a:pt x="28433" y="5094"/>
                  </a:cubicBezTo>
                  <a:cubicBezTo>
                    <a:pt x="28528" y="5344"/>
                    <a:pt x="28611" y="5594"/>
                    <a:pt x="28707" y="5844"/>
                  </a:cubicBezTo>
                  <a:cubicBezTo>
                    <a:pt x="28385" y="6035"/>
                    <a:pt x="28076" y="6225"/>
                    <a:pt x="27766" y="6416"/>
                  </a:cubicBezTo>
                  <a:cubicBezTo>
                    <a:pt x="27480" y="6606"/>
                    <a:pt x="27207" y="6785"/>
                    <a:pt x="26933" y="6963"/>
                  </a:cubicBezTo>
                  <a:cubicBezTo>
                    <a:pt x="26897" y="6928"/>
                    <a:pt x="26861" y="6880"/>
                    <a:pt x="26826" y="6844"/>
                  </a:cubicBezTo>
                  <a:cubicBezTo>
                    <a:pt x="26540" y="6475"/>
                    <a:pt x="26242" y="6106"/>
                    <a:pt x="25933" y="5749"/>
                  </a:cubicBezTo>
                  <a:cubicBezTo>
                    <a:pt x="25635" y="5392"/>
                    <a:pt x="25313" y="5046"/>
                    <a:pt x="24980" y="4701"/>
                  </a:cubicBezTo>
                  <a:cubicBezTo>
                    <a:pt x="24742" y="4463"/>
                    <a:pt x="24492" y="4213"/>
                    <a:pt x="24242" y="3987"/>
                  </a:cubicBezTo>
                  <a:cubicBezTo>
                    <a:pt x="24212" y="3960"/>
                    <a:pt x="24177" y="3948"/>
                    <a:pt x="24143" y="3948"/>
                  </a:cubicBezTo>
                  <a:cubicBezTo>
                    <a:pt x="24057" y="3948"/>
                    <a:pt x="23978" y="4024"/>
                    <a:pt x="24004" y="4118"/>
                  </a:cubicBezTo>
                  <a:cubicBezTo>
                    <a:pt x="24075" y="4463"/>
                    <a:pt x="24147" y="4796"/>
                    <a:pt x="24242" y="5118"/>
                  </a:cubicBezTo>
                  <a:cubicBezTo>
                    <a:pt x="24373" y="5582"/>
                    <a:pt x="24504" y="6035"/>
                    <a:pt x="24659" y="6475"/>
                  </a:cubicBezTo>
                  <a:cubicBezTo>
                    <a:pt x="24813" y="6928"/>
                    <a:pt x="24980" y="7368"/>
                    <a:pt x="25147" y="7797"/>
                  </a:cubicBezTo>
                  <a:cubicBezTo>
                    <a:pt x="25313" y="8237"/>
                    <a:pt x="25504" y="8666"/>
                    <a:pt x="25694" y="9094"/>
                  </a:cubicBezTo>
                  <a:cubicBezTo>
                    <a:pt x="25852" y="9472"/>
                    <a:pt x="26224" y="9694"/>
                    <a:pt x="26614" y="9694"/>
                  </a:cubicBezTo>
                  <a:cubicBezTo>
                    <a:pt x="26752" y="9694"/>
                    <a:pt x="26893" y="9666"/>
                    <a:pt x="27028" y="9606"/>
                  </a:cubicBezTo>
                  <a:lnTo>
                    <a:pt x="27242" y="9511"/>
                  </a:lnTo>
                  <a:cubicBezTo>
                    <a:pt x="27849" y="9237"/>
                    <a:pt x="28445" y="8952"/>
                    <a:pt x="29040" y="8654"/>
                  </a:cubicBezTo>
                  <a:cubicBezTo>
                    <a:pt x="29231" y="8559"/>
                    <a:pt x="29409" y="8463"/>
                    <a:pt x="29600" y="8368"/>
                  </a:cubicBezTo>
                  <a:lnTo>
                    <a:pt x="35112" y="18417"/>
                  </a:lnTo>
                  <a:cubicBezTo>
                    <a:pt x="35648" y="19393"/>
                    <a:pt x="35315" y="20608"/>
                    <a:pt x="34350" y="21179"/>
                  </a:cubicBezTo>
                  <a:lnTo>
                    <a:pt x="27718" y="25073"/>
                  </a:lnTo>
                  <a:lnTo>
                    <a:pt x="27718" y="20417"/>
                  </a:lnTo>
                  <a:cubicBezTo>
                    <a:pt x="27718" y="19560"/>
                    <a:pt x="27028" y="18858"/>
                    <a:pt x="26171" y="18858"/>
                  </a:cubicBezTo>
                  <a:lnTo>
                    <a:pt x="23670" y="18858"/>
                  </a:lnTo>
                  <a:lnTo>
                    <a:pt x="23670" y="16988"/>
                  </a:lnTo>
                  <a:lnTo>
                    <a:pt x="28171" y="16988"/>
                  </a:lnTo>
                  <a:cubicBezTo>
                    <a:pt x="28350" y="16988"/>
                    <a:pt x="28504" y="16833"/>
                    <a:pt x="28504" y="16655"/>
                  </a:cubicBezTo>
                  <a:lnTo>
                    <a:pt x="28504" y="12166"/>
                  </a:lnTo>
                  <a:cubicBezTo>
                    <a:pt x="28504" y="11976"/>
                    <a:pt x="28350" y="11833"/>
                    <a:pt x="28171" y="11833"/>
                  </a:cubicBezTo>
                  <a:lnTo>
                    <a:pt x="10526" y="11833"/>
                  </a:lnTo>
                  <a:cubicBezTo>
                    <a:pt x="10335" y="11833"/>
                    <a:pt x="10192" y="11976"/>
                    <a:pt x="10192" y="12166"/>
                  </a:cubicBezTo>
                  <a:lnTo>
                    <a:pt x="10192" y="16655"/>
                  </a:lnTo>
                  <a:cubicBezTo>
                    <a:pt x="10192" y="16833"/>
                    <a:pt x="10335" y="16988"/>
                    <a:pt x="10526" y="16988"/>
                  </a:cubicBezTo>
                  <a:lnTo>
                    <a:pt x="15015" y="16988"/>
                  </a:lnTo>
                  <a:lnTo>
                    <a:pt x="15015" y="18858"/>
                  </a:lnTo>
                  <a:lnTo>
                    <a:pt x="12526" y="18858"/>
                  </a:lnTo>
                  <a:cubicBezTo>
                    <a:pt x="11669" y="18858"/>
                    <a:pt x="10978" y="19560"/>
                    <a:pt x="10978" y="20417"/>
                  </a:cubicBezTo>
                  <a:lnTo>
                    <a:pt x="10978" y="25073"/>
                  </a:lnTo>
                  <a:lnTo>
                    <a:pt x="4347" y="21179"/>
                  </a:lnTo>
                  <a:cubicBezTo>
                    <a:pt x="3382" y="20608"/>
                    <a:pt x="3049" y="19393"/>
                    <a:pt x="3585" y="18417"/>
                  </a:cubicBezTo>
                  <a:lnTo>
                    <a:pt x="9097" y="8368"/>
                  </a:lnTo>
                  <a:cubicBezTo>
                    <a:pt x="9288" y="8463"/>
                    <a:pt x="9466" y="8559"/>
                    <a:pt x="9657" y="8654"/>
                  </a:cubicBezTo>
                  <a:cubicBezTo>
                    <a:pt x="10240" y="8952"/>
                    <a:pt x="10847" y="9237"/>
                    <a:pt x="11455" y="9511"/>
                  </a:cubicBezTo>
                  <a:lnTo>
                    <a:pt x="11669" y="9606"/>
                  </a:lnTo>
                  <a:cubicBezTo>
                    <a:pt x="11803" y="9666"/>
                    <a:pt x="11944" y="9694"/>
                    <a:pt x="12081" y="9694"/>
                  </a:cubicBezTo>
                  <a:cubicBezTo>
                    <a:pt x="12468" y="9694"/>
                    <a:pt x="12836" y="9472"/>
                    <a:pt x="13002" y="9094"/>
                  </a:cubicBezTo>
                  <a:cubicBezTo>
                    <a:pt x="13193" y="8666"/>
                    <a:pt x="13371" y="8237"/>
                    <a:pt x="13550" y="7797"/>
                  </a:cubicBezTo>
                  <a:cubicBezTo>
                    <a:pt x="13717" y="7368"/>
                    <a:pt x="13883" y="6928"/>
                    <a:pt x="14026" y="6475"/>
                  </a:cubicBezTo>
                  <a:cubicBezTo>
                    <a:pt x="14181" y="6035"/>
                    <a:pt x="14324" y="5582"/>
                    <a:pt x="14455" y="5118"/>
                  </a:cubicBezTo>
                  <a:cubicBezTo>
                    <a:pt x="14538" y="4796"/>
                    <a:pt x="14622" y="4463"/>
                    <a:pt x="14693" y="4118"/>
                  </a:cubicBezTo>
                  <a:cubicBezTo>
                    <a:pt x="14710" y="4024"/>
                    <a:pt x="14635" y="3948"/>
                    <a:pt x="14552" y="3948"/>
                  </a:cubicBezTo>
                  <a:cubicBezTo>
                    <a:pt x="14519" y="3948"/>
                    <a:pt x="14485" y="3960"/>
                    <a:pt x="14455" y="3987"/>
                  </a:cubicBezTo>
                  <a:cubicBezTo>
                    <a:pt x="14193" y="4213"/>
                    <a:pt x="13955" y="4451"/>
                    <a:pt x="13717" y="4701"/>
                  </a:cubicBezTo>
                  <a:cubicBezTo>
                    <a:pt x="13383" y="5046"/>
                    <a:pt x="13062" y="5392"/>
                    <a:pt x="12752" y="5749"/>
                  </a:cubicBezTo>
                  <a:cubicBezTo>
                    <a:pt x="12455" y="6106"/>
                    <a:pt x="12145" y="6475"/>
                    <a:pt x="11859" y="6844"/>
                  </a:cubicBezTo>
                  <a:cubicBezTo>
                    <a:pt x="11836" y="6880"/>
                    <a:pt x="11800" y="6928"/>
                    <a:pt x="11764" y="6963"/>
                  </a:cubicBezTo>
                  <a:cubicBezTo>
                    <a:pt x="11490" y="6785"/>
                    <a:pt x="11216" y="6594"/>
                    <a:pt x="10931" y="6416"/>
                  </a:cubicBezTo>
                  <a:cubicBezTo>
                    <a:pt x="10621" y="6225"/>
                    <a:pt x="10312" y="6035"/>
                    <a:pt x="9990" y="5844"/>
                  </a:cubicBezTo>
                  <a:cubicBezTo>
                    <a:pt x="10085" y="5594"/>
                    <a:pt x="10169" y="5344"/>
                    <a:pt x="10252" y="5094"/>
                  </a:cubicBezTo>
                  <a:cubicBezTo>
                    <a:pt x="10407" y="4653"/>
                    <a:pt x="10550" y="4189"/>
                    <a:pt x="10681" y="3737"/>
                  </a:cubicBezTo>
                  <a:cubicBezTo>
                    <a:pt x="10764" y="3403"/>
                    <a:pt x="10847" y="3070"/>
                    <a:pt x="10919" y="2725"/>
                  </a:cubicBezTo>
                  <a:cubicBezTo>
                    <a:pt x="10936" y="2631"/>
                    <a:pt x="10861" y="2555"/>
                    <a:pt x="10778" y="2555"/>
                  </a:cubicBezTo>
                  <a:cubicBezTo>
                    <a:pt x="10745" y="2555"/>
                    <a:pt x="10711" y="2567"/>
                    <a:pt x="10681" y="2594"/>
                  </a:cubicBezTo>
                  <a:cubicBezTo>
                    <a:pt x="10419" y="2820"/>
                    <a:pt x="10181" y="3058"/>
                    <a:pt x="9942" y="3308"/>
                  </a:cubicBezTo>
                  <a:cubicBezTo>
                    <a:pt x="9609" y="3653"/>
                    <a:pt x="9288" y="3999"/>
                    <a:pt x="8978" y="4356"/>
                  </a:cubicBezTo>
                  <a:cubicBezTo>
                    <a:pt x="8799" y="4558"/>
                    <a:pt x="8633" y="4761"/>
                    <a:pt x="8466" y="4963"/>
                  </a:cubicBezTo>
                  <a:cubicBezTo>
                    <a:pt x="8145" y="4784"/>
                    <a:pt x="7823" y="4618"/>
                    <a:pt x="7490" y="4451"/>
                  </a:cubicBezTo>
                  <a:cubicBezTo>
                    <a:pt x="7204" y="4296"/>
                    <a:pt x="6906" y="4153"/>
                    <a:pt x="6609" y="4010"/>
                  </a:cubicBezTo>
                  <a:cubicBezTo>
                    <a:pt x="6621" y="3963"/>
                    <a:pt x="6644" y="3915"/>
                    <a:pt x="6668" y="3856"/>
                  </a:cubicBezTo>
                  <a:cubicBezTo>
                    <a:pt x="6835" y="3427"/>
                    <a:pt x="7002" y="2987"/>
                    <a:pt x="7156" y="2534"/>
                  </a:cubicBezTo>
                  <a:cubicBezTo>
                    <a:pt x="7311" y="2094"/>
                    <a:pt x="7442" y="1641"/>
                    <a:pt x="7573" y="1177"/>
                  </a:cubicBezTo>
                  <a:cubicBezTo>
                    <a:pt x="7656" y="843"/>
                    <a:pt x="7740" y="510"/>
                    <a:pt x="7811" y="177"/>
                  </a:cubicBezTo>
                  <a:cubicBezTo>
                    <a:pt x="7829" y="73"/>
                    <a:pt x="7752" y="1"/>
                    <a:pt x="7667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04775" dir="2580000" algn="bl" rotWithShape="0">
                <a:schemeClr val="accent5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0" name="Google Shape;4460;p60"/>
            <p:cNvGrpSpPr/>
            <p:nvPr/>
          </p:nvGrpSpPr>
          <p:grpSpPr>
            <a:xfrm>
              <a:off x="2262013" y="3350650"/>
              <a:ext cx="967725" cy="1263650"/>
              <a:chOff x="2269750" y="2362875"/>
              <a:chExt cx="967725" cy="1263650"/>
            </a:xfrm>
          </p:grpSpPr>
          <p:sp>
            <p:nvSpPr>
              <p:cNvPr id="4461" name="Google Shape;4461;p60"/>
              <p:cNvSpPr/>
              <p:nvPr/>
            </p:nvSpPr>
            <p:spPr>
              <a:xfrm>
                <a:off x="2645400" y="2784425"/>
                <a:ext cx="21642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8657" h="3335" extrusionOk="0">
                    <a:moveTo>
                      <a:pt x="1" y="1"/>
                    </a:moveTo>
                    <a:lnTo>
                      <a:pt x="1" y="3334"/>
                    </a:lnTo>
                    <a:lnTo>
                      <a:pt x="8656" y="3334"/>
                    </a:lnTo>
                    <a:lnTo>
                      <a:pt x="86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60"/>
              <p:cNvSpPr/>
              <p:nvPr/>
            </p:nvSpPr>
            <p:spPr>
              <a:xfrm>
                <a:off x="2269750" y="2362875"/>
                <a:ext cx="368075" cy="721325"/>
              </a:xfrm>
              <a:custGeom>
                <a:avLst/>
                <a:gdLst/>
                <a:ahLst/>
                <a:cxnLst/>
                <a:rect l="l" t="t" r="r" b="b"/>
                <a:pathLst>
                  <a:path w="14723" h="28853" extrusionOk="0">
                    <a:moveTo>
                      <a:pt x="7677" y="1"/>
                    </a:moveTo>
                    <a:cubicBezTo>
                      <a:pt x="7645" y="1"/>
                      <a:pt x="7612" y="12"/>
                      <a:pt x="7585" y="39"/>
                    </a:cubicBezTo>
                    <a:cubicBezTo>
                      <a:pt x="7323" y="265"/>
                      <a:pt x="7073" y="504"/>
                      <a:pt x="6835" y="754"/>
                    </a:cubicBezTo>
                    <a:cubicBezTo>
                      <a:pt x="6514" y="1099"/>
                      <a:pt x="6180" y="1444"/>
                      <a:pt x="5883" y="1801"/>
                    </a:cubicBezTo>
                    <a:cubicBezTo>
                      <a:pt x="5573" y="2158"/>
                      <a:pt x="5275" y="2516"/>
                      <a:pt x="4990" y="2885"/>
                    </a:cubicBezTo>
                    <a:cubicBezTo>
                      <a:pt x="4692" y="3254"/>
                      <a:pt x="4418" y="3635"/>
                      <a:pt x="4156" y="4004"/>
                    </a:cubicBezTo>
                    <a:lnTo>
                      <a:pt x="4144" y="4016"/>
                    </a:lnTo>
                    <a:cubicBezTo>
                      <a:pt x="3823" y="4468"/>
                      <a:pt x="3918" y="5099"/>
                      <a:pt x="4382" y="5433"/>
                    </a:cubicBezTo>
                    <a:lnTo>
                      <a:pt x="4573" y="5576"/>
                    </a:lnTo>
                    <a:cubicBezTo>
                      <a:pt x="5121" y="5957"/>
                      <a:pt x="5668" y="6326"/>
                      <a:pt x="6228" y="6683"/>
                    </a:cubicBezTo>
                    <a:cubicBezTo>
                      <a:pt x="6406" y="6802"/>
                      <a:pt x="6597" y="6909"/>
                      <a:pt x="6787" y="7028"/>
                    </a:cubicBezTo>
                    <a:lnTo>
                      <a:pt x="1251" y="17125"/>
                    </a:lnTo>
                    <a:cubicBezTo>
                      <a:pt x="1" y="19375"/>
                      <a:pt x="775" y="22173"/>
                      <a:pt x="3001" y="23483"/>
                    </a:cubicBezTo>
                    <a:lnTo>
                      <a:pt x="12145" y="28852"/>
                    </a:lnTo>
                    <a:lnTo>
                      <a:pt x="13503" y="26542"/>
                    </a:lnTo>
                    <a:lnTo>
                      <a:pt x="4359" y="21173"/>
                    </a:lnTo>
                    <a:cubicBezTo>
                      <a:pt x="3382" y="20601"/>
                      <a:pt x="3049" y="19387"/>
                      <a:pt x="3597" y="18410"/>
                    </a:cubicBezTo>
                    <a:lnTo>
                      <a:pt x="9109" y="8362"/>
                    </a:lnTo>
                    <a:cubicBezTo>
                      <a:pt x="9288" y="8457"/>
                      <a:pt x="9478" y="8552"/>
                      <a:pt x="9669" y="8647"/>
                    </a:cubicBezTo>
                    <a:cubicBezTo>
                      <a:pt x="10252" y="8945"/>
                      <a:pt x="10847" y="9231"/>
                      <a:pt x="11455" y="9505"/>
                    </a:cubicBezTo>
                    <a:lnTo>
                      <a:pt x="11681" y="9600"/>
                    </a:lnTo>
                    <a:cubicBezTo>
                      <a:pt x="11817" y="9663"/>
                      <a:pt x="11958" y="9693"/>
                      <a:pt x="12097" y="9693"/>
                    </a:cubicBezTo>
                    <a:cubicBezTo>
                      <a:pt x="12482" y="9693"/>
                      <a:pt x="12848" y="9464"/>
                      <a:pt x="13014" y="9088"/>
                    </a:cubicBezTo>
                    <a:cubicBezTo>
                      <a:pt x="13205" y="8659"/>
                      <a:pt x="13383" y="8231"/>
                      <a:pt x="13550" y="7790"/>
                    </a:cubicBezTo>
                    <a:cubicBezTo>
                      <a:pt x="13729" y="7362"/>
                      <a:pt x="13884" y="6921"/>
                      <a:pt x="14038" y="6469"/>
                    </a:cubicBezTo>
                    <a:cubicBezTo>
                      <a:pt x="14193" y="6028"/>
                      <a:pt x="14336" y="5576"/>
                      <a:pt x="14467" y="5111"/>
                    </a:cubicBezTo>
                    <a:cubicBezTo>
                      <a:pt x="14550" y="4790"/>
                      <a:pt x="14634" y="4456"/>
                      <a:pt x="14705" y="4111"/>
                    </a:cubicBezTo>
                    <a:cubicBezTo>
                      <a:pt x="14722" y="4017"/>
                      <a:pt x="14647" y="3942"/>
                      <a:pt x="14564" y="3942"/>
                    </a:cubicBezTo>
                    <a:cubicBezTo>
                      <a:pt x="14531" y="3942"/>
                      <a:pt x="14497" y="3953"/>
                      <a:pt x="14467" y="3980"/>
                    </a:cubicBezTo>
                    <a:cubicBezTo>
                      <a:pt x="14205" y="4218"/>
                      <a:pt x="13967" y="4456"/>
                      <a:pt x="13729" y="4695"/>
                    </a:cubicBezTo>
                    <a:cubicBezTo>
                      <a:pt x="13395" y="5040"/>
                      <a:pt x="13074" y="5397"/>
                      <a:pt x="12764" y="5754"/>
                    </a:cubicBezTo>
                    <a:cubicBezTo>
                      <a:pt x="12467" y="6111"/>
                      <a:pt x="12157" y="6469"/>
                      <a:pt x="11871" y="6838"/>
                    </a:cubicBezTo>
                    <a:cubicBezTo>
                      <a:pt x="11836" y="6885"/>
                      <a:pt x="11812" y="6921"/>
                      <a:pt x="11776" y="6969"/>
                    </a:cubicBezTo>
                    <a:cubicBezTo>
                      <a:pt x="11502" y="6778"/>
                      <a:pt x="11228" y="6600"/>
                      <a:pt x="10943" y="6421"/>
                    </a:cubicBezTo>
                    <a:cubicBezTo>
                      <a:pt x="10633" y="6219"/>
                      <a:pt x="10324" y="6028"/>
                      <a:pt x="10002" y="5838"/>
                    </a:cubicBezTo>
                    <a:cubicBezTo>
                      <a:pt x="10097" y="5587"/>
                      <a:pt x="10181" y="5337"/>
                      <a:pt x="10264" y="5087"/>
                    </a:cubicBezTo>
                    <a:cubicBezTo>
                      <a:pt x="10419" y="4647"/>
                      <a:pt x="10562" y="4194"/>
                      <a:pt x="10693" y="3730"/>
                    </a:cubicBezTo>
                    <a:cubicBezTo>
                      <a:pt x="10776" y="3397"/>
                      <a:pt x="10859" y="3063"/>
                      <a:pt x="10931" y="2730"/>
                    </a:cubicBezTo>
                    <a:cubicBezTo>
                      <a:pt x="10948" y="2627"/>
                      <a:pt x="10872" y="2549"/>
                      <a:pt x="10789" y="2549"/>
                    </a:cubicBezTo>
                    <a:cubicBezTo>
                      <a:pt x="10756" y="2549"/>
                      <a:pt x="10723" y="2561"/>
                      <a:pt x="10693" y="2587"/>
                    </a:cubicBezTo>
                    <a:cubicBezTo>
                      <a:pt x="10431" y="2825"/>
                      <a:pt x="10193" y="3063"/>
                      <a:pt x="9954" y="3301"/>
                    </a:cubicBezTo>
                    <a:cubicBezTo>
                      <a:pt x="9621" y="3647"/>
                      <a:pt x="9300" y="3992"/>
                      <a:pt x="8990" y="4361"/>
                    </a:cubicBezTo>
                    <a:cubicBezTo>
                      <a:pt x="8811" y="4552"/>
                      <a:pt x="8645" y="4754"/>
                      <a:pt x="8478" y="4968"/>
                    </a:cubicBezTo>
                    <a:cubicBezTo>
                      <a:pt x="8157" y="4790"/>
                      <a:pt x="7835" y="4611"/>
                      <a:pt x="7502" y="4444"/>
                    </a:cubicBezTo>
                    <a:cubicBezTo>
                      <a:pt x="7204" y="4290"/>
                      <a:pt x="6918" y="4147"/>
                      <a:pt x="6609" y="4004"/>
                    </a:cubicBezTo>
                    <a:cubicBezTo>
                      <a:pt x="6633" y="3956"/>
                      <a:pt x="6656" y="3909"/>
                      <a:pt x="6668" y="3861"/>
                    </a:cubicBezTo>
                    <a:cubicBezTo>
                      <a:pt x="6847" y="3421"/>
                      <a:pt x="7014" y="2980"/>
                      <a:pt x="7157" y="2539"/>
                    </a:cubicBezTo>
                    <a:cubicBezTo>
                      <a:pt x="7311" y="2087"/>
                      <a:pt x="7454" y="1635"/>
                      <a:pt x="7585" y="1182"/>
                    </a:cubicBezTo>
                    <a:cubicBezTo>
                      <a:pt x="7668" y="849"/>
                      <a:pt x="7752" y="515"/>
                      <a:pt x="7823" y="170"/>
                    </a:cubicBezTo>
                    <a:cubicBezTo>
                      <a:pt x="7840" y="76"/>
                      <a:pt x="7759" y="1"/>
                      <a:pt x="76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60"/>
              <p:cNvSpPr/>
              <p:nvPr/>
            </p:nvSpPr>
            <p:spPr>
              <a:xfrm>
                <a:off x="2869500" y="2362875"/>
                <a:ext cx="367975" cy="721625"/>
              </a:xfrm>
              <a:custGeom>
                <a:avLst/>
                <a:gdLst/>
                <a:ahLst/>
                <a:cxnLst/>
                <a:rect l="l" t="t" r="r" b="b"/>
                <a:pathLst>
                  <a:path w="14719" h="28865" extrusionOk="0">
                    <a:moveTo>
                      <a:pt x="7048" y="1"/>
                    </a:moveTo>
                    <a:cubicBezTo>
                      <a:pt x="6961" y="1"/>
                      <a:pt x="6882" y="79"/>
                      <a:pt x="6908" y="182"/>
                    </a:cubicBezTo>
                    <a:cubicBezTo>
                      <a:pt x="6979" y="515"/>
                      <a:pt x="7050" y="849"/>
                      <a:pt x="7146" y="1182"/>
                    </a:cubicBezTo>
                    <a:cubicBezTo>
                      <a:pt x="7277" y="1647"/>
                      <a:pt x="7408" y="2099"/>
                      <a:pt x="7562" y="2539"/>
                    </a:cubicBezTo>
                    <a:cubicBezTo>
                      <a:pt x="7717" y="2992"/>
                      <a:pt x="7884" y="3432"/>
                      <a:pt x="8051" y="3861"/>
                    </a:cubicBezTo>
                    <a:cubicBezTo>
                      <a:pt x="8074" y="3909"/>
                      <a:pt x="8098" y="3956"/>
                      <a:pt x="8110" y="4016"/>
                    </a:cubicBezTo>
                    <a:cubicBezTo>
                      <a:pt x="7812" y="4159"/>
                      <a:pt x="7515" y="4302"/>
                      <a:pt x="7217" y="4456"/>
                    </a:cubicBezTo>
                    <a:cubicBezTo>
                      <a:pt x="6896" y="4623"/>
                      <a:pt x="6574" y="4790"/>
                      <a:pt x="6241" y="4968"/>
                    </a:cubicBezTo>
                    <a:cubicBezTo>
                      <a:pt x="6074" y="4766"/>
                      <a:pt x="5907" y="4564"/>
                      <a:pt x="5741" y="4361"/>
                    </a:cubicBezTo>
                    <a:cubicBezTo>
                      <a:pt x="5431" y="4004"/>
                      <a:pt x="5110" y="3659"/>
                      <a:pt x="4776" y="3313"/>
                    </a:cubicBezTo>
                    <a:cubicBezTo>
                      <a:pt x="4538" y="3063"/>
                      <a:pt x="4288" y="2825"/>
                      <a:pt x="4038" y="2599"/>
                    </a:cubicBezTo>
                    <a:cubicBezTo>
                      <a:pt x="4008" y="2572"/>
                      <a:pt x="3973" y="2560"/>
                      <a:pt x="3939" y="2560"/>
                    </a:cubicBezTo>
                    <a:cubicBezTo>
                      <a:pt x="3853" y="2560"/>
                      <a:pt x="3774" y="2636"/>
                      <a:pt x="3800" y="2730"/>
                    </a:cubicBezTo>
                    <a:cubicBezTo>
                      <a:pt x="3871" y="3075"/>
                      <a:pt x="3943" y="3409"/>
                      <a:pt x="4038" y="3742"/>
                    </a:cubicBezTo>
                    <a:cubicBezTo>
                      <a:pt x="4169" y="4194"/>
                      <a:pt x="4300" y="4647"/>
                      <a:pt x="4455" y="5099"/>
                    </a:cubicBezTo>
                    <a:cubicBezTo>
                      <a:pt x="4538" y="5349"/>
                      <a:pt x="4633" y="5599"/>
                      <a:pt x="4729" y="5849"/>
                    </a:cubicBezTo>
                    <a:cubicBezTo>
                      <a:pt x="4407" y="6040"/>
                      <a:pt x="4098" y="6230"/>
                      <a:pt x="3788" y="6421"/>
                    </a:cubicBezTo>
                    <a:cubicBezTo>
                      <a:pt x="3502" y="6600"/>
                      <a:pt x="3229" y="6790"/>
                      <a:pt x="2955" y="6969"/>
                    </a:cubicBezTo>
                    <a:cubicBezTo>
                      <a:pt x="2919" y="6933"/>
                      <a:pt x="2883" y="6885"/>
                      <a:pt x="2848" y="6850"/>
                    </a:cubicBezTo>
                    <a:cubicBezTo>
                      <a:pt x="2562" y="6480"/>
                      <a:pt x="2264" y="6111"/>
                      <a:pt x="1955" y="5754"/>
                    </a:cubicBezTo>
                    <a:cubicBezTo>
                      <a:pt x="1657" y="5397"/>
                      <a:pt x="1324" y="5052"/>
                      <a:pt x="1002" y="4706"/>
                    </a:cubicBezTo>
                    <a:cubicBezTo>
                      <a:pt x="764" y="4456"/>
                      <a:pt x="514" y="4218"/>
                      <a:pt x="264" y="3992"/>
                    </a:cubicBezTo>
                    <a:cubicBezTo>
                      <a:pt x="234" y="3965"/>
                      <a:pt x="199" y="3953"/>
                      <a:pt x="165" y="3953"/>
                    </a:cubicBezTo>
                    <a:cubicBezTo>
                      <a:pt x="79" y="3953"/>
                      <a:pt x="0" y="4029"/>
                      <a:pt x="26" y="4123"/>
                    </a:cubicBezTo>
                    <a:cubicBezTo>
                      <a:pt x="97" y="4468"/>
                      <a:pt x="169" y="4802"/>
                      <a:pt x="264" y="5123"/>
                    </a:cubicBezTo>
                    <a:cubicBezTo>
                      <a:pt x="395" y="5587"/>
                      <a:pt x="526" y="6040"/>
                      <a:pt x="681" y="6480"/>
                    </a:cubicBezTo>
                    <a:cubicBezTo>
                      <a:pt x="835" y="6933"/>
                      <a:pt x="1002" y="7373"/>
                      <a:pt x="1169" y="7802"/>
                    </a:cubicBezTo>
                    <a:cubicBezTo>
                      <a:pt x="1335" y="8243"/>
                      <a:pt x="1526" y="8671"/>
                      <a:pt x="1716" y="9100"/>
                    </a:cubicBezTo>
                    <a:cubicBezTo>
                      <a:pt x="1874" y="9477"/>
                      <a:pt x="2246" y="9699"/>
                      <a:pt x="2636" y="9699"/>
                    </a:cubicBezTo>
                    <a:cubicBezTo>
                      <a:pt x="2774" y="9699"/>
                      <a:pt x="2915" y="9671"/>
                      <a:pt x="3050" y="9612"/>
                    </a:cubicBezTo>
                    <a:lnTo>
                      <a:pt x="3264" y="9517"/>
                    </a:lnTo>
                    <a:cubicBezTo>
                      <a:pt x="3871" y="9243"/>
                      <a:pt x="4467" y="8957"/>
                      <a:pt x="5062" y="8659"/>
                    </a:cubicBezTo>
                    <a:cubicBezTo>
                      <a:pt x="5253" y="8564"/>
                      <a:pt x="5431" y="8469"/>
                      <a:pt x="5622" y="8374"/>
                    </a:cubicBezTo>
                    <a:lnTo>
                      <a:pt x="11134" y="18422"/>
                    </a:lnTo>
                    <a:cubicBezTo>
                      <a:pt x="11670" y="19399"/>
                      <a:pt x="11337" y="20613"/>
                      <a:pt x="10372" y="21185"/>
                    </a:cubicBezTo>
                    <a:lnTo>
                      <a:pt x="1216" y="26554"/>
                    </a:lnTo>
                    <a:lnTo>
                      <a:pt x="2574" y="28864"/>
                    </a:lnTo>
                    <a:lnTo>
                      <a:pt x="11730" y="23494"/>
                    </a:lnTo>
                    <a:cubicBezTo>
                      <a:pt x="13956" y="22173"/>
                      <a:pt x="14718" y="19387"/>
                      <a:pt x="13480" y="17125"/>
                    </a:cubicBezTo>
                    <a:lnTo>
                      <a:pt x="7943" y="7040"/>
                    </a:lnTo>
                    <a:cubicBezTo>
                      <a:pt x="8134" y="6921"/>
                      <a:pt x="8313" y="6802"/>
                      <a:pt x="8503" y="6683"/>
                    </a:cubicBezTo>
                    <a:cubicBezTo>
                      <a:pt x="9063" y="6338"/>
                      <a:pt x="9610" y="5957"/>
                      <a:pt x="10146" y="5576"/>
                    </a:cubicBezTo>
                    <a:lnTo>
                      <a:pt x="10348" y="5433"/>
                    </a:lnTo>
                    <a:cubicBezTo>
                      <a:pt x="10801" y="5111"/>
                      <a:pt x="10908" y="4480"/>
                      <a:pt x="10575" y="4016"/>
                    </a:cubicBezTo>
                    <a:cubicBezTo>
                      <a:pt x="10301" y="3635"/>
                      <a:pt x="10027" y="3266"/>
                      <a:pt x="9741" y="2897"/>
                    </a:cubicBezTo>
                    <a:cubicBezTo>
                      <a:pt x="9456" y="2528"/>
                      <a:pt x="9158" y="2158"/>
                      <a:pt x="8848" y="1813"/>
                    </a:cubicBezTo>
                    <a:cubicBezTo>
                      <a:pt x="8539" y="1444"/>
                      <a:pt x="8217" y="1099"/>
                      <a:pt x="7884" y="754"/>
                    </a:cubicBezTo>
                    <a:cubicBezTo>
                      <a:pt x="7646" y="515"/>
                      <a:pt x="7396" y="277"/>
                      <a:pt x="7146" y="39"/>
                    </a:cubicBezTo>
                    <a:cubicBezTo>
                      <a:pt x="7116" y="13"/>
                      <a:pt x="7081" y="1"/>
                      <a:pt x="70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60"/>
              <p:cNvSpPr/>
              <p:nvPr/>
            </p:nvSpPr>
            <p:spPr>
              <a:xfrm>
                <a:off x="2544500" y="2834425"/>
                <a:ext cx="418525" cy="532850"/>
              </a:xfrm>
              <a:custGeom>
                <a:avLst/>
                <a:gdLst/>
                <a:ahLst/>
                <a:cxnLst/>
                <a:rect l="l" t="t" r="r" b="b"/>
                <a:pathLst>
                  <a:path w="16741" h="21314" extrusionOk="0">
                    <a:moveTo>
                      <a:pt x="1548" y="1"/>
                    </a:moveTo>
                    <a:cubicBezTo>
                      <a:pt x="691" y="1"/>
                      <a:pt x="0" y="691"/>
                      <a:pt x="0" y="1549"/>
                    </a:cubicBezTo>
                    <a:lnTo>
                      <a:pt x="0" y="18515"/>
                    </a:lnTo>
                    <a:cubicBezTo>
                      <a:pt x="0" y="20063"/>
                      <a:pt x="1250" y="21313"/>
                      <a:pt x="2798" y="21313"/>
                    </a:cubicBezTo>
                    <a:lnTo>
                      <a:pt x="13943" y="21313"/>
                    </a:lnTo>
                    <a:cubicBezTo>
                      <a:pt x="15490" y="21313"/>
                      <a:pt x="16741" y="20063"/>
                      <a:pt x="16741" y="18515"/>
                    </a:cubicBezTo>
                    <a:lnTo>
                      <a:pt x="16741" y="1549"/>
                    </a:lnTo>
                    <a:cubicBezTo>
                      <a:pt x="16741" y="691"/>
                      <a:pt x="16050" y="1"/>
                      <a:pt x="151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60"/>
              <p:cNvSpPr/>
              <p:nvPr/>
            </p:nvSpPr>
            <p:spPr>
              <a:xfrm>
                <a:off x="2372750" y="3407425"/>
                <a:ext cx="62525" cy="80400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3216" extrusionOk="0">
                    <a:moveTo>
                      <a:pt x="489" y="0"/>
                    </a:moveTo>
                    <a:cubicBezTo>
                      <a:pt x="215" y="0"/>
                      <a:pt x="0" y="227"/>
                      <a:pt x="0" y="500"/>
                    </a:cubicBezTo>
                    <a:lnTo>
                      <a:pt x="0" y="2727"/>
                    </a:lnTo>
                    <a:cubicBezTo>
                      <a:pt x="0" y="3001"/>
                      <a:pt x="215" y="3215"/>
                      <a:pt x="489" y="3215"/>
                    </a:cubicBezTo>
                    <a:lnTo>
                      <a:pt x="2501" y="3215"/>
                    </a:lnTo>
                    <a:lnTo>
                      <a:pt x="25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60"/>
              <p:cNvSpPr/>
              <p:nvPr/>
            </p:nvSpPr>
            <p:spPr>
              <a:xfrm>
                <a:off x="2529025" y="3407425"/>
                <a:ext cx="62525" cy="80400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3216" extrusionOk="0">
                    <a:moveTo>
                      <a:pt x="0" y="0"/>
                    </a:moveTo>
                    <a:lnTo>
                      <a:pt x="0" y="3215"/>
                    </a:lnTo>
                    <a:lnTo>
                      <a:pt x="2012" y="3215"/>
                    </a:lnTo>
                    <a:cubicBezTo>
                      <a:pt x="2274" y="3215"/>
                      <a:pt x="2501" y="3001"/>
                      <a:pt x="2501" y="2727"/>
                    </a:cubicBezTo>
                    <a:lnTo>
                      <a:pt x="2501" y="500"/>
                    </a:lnTo>
                    <a:cubicBezTo>
                      <a:pt x="2501" y="227"/>
                      <a:pt x="2286" y="0"/>
                      <a:pt x="20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60"/>
              <p:cNvSpPr/>
              <p:nvPr/>
            </p:nvSpPr>
            <p:spPr>
              <a:xfrm>
                <a:off x="2394775" y="3311875"/>
                <a:ext cx="174750" cy="314650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12586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12" y="882"/>
                    </a:lnTo>
                    <a:lnTo>
                      <a:pt x="203" y="882"/>
                    </a:lnTo>
                    <a:lnTo>
                      <a:pt x="215" y="1406"/>
                    </a:lnTo>
                    <a:lnTo>
                      <a:pt x="24" y="1549"/>
                    </a:lnTo>
                    <a:lnTo>
                      <a:pt x="36" y="2334"/>
                    </a:lnTo>
                    <a:lnTo>
                      <a:pt x="239" y="2465"/>
                    </a:lnTo>
                    <a:lnTo>
                      <a:pt x="239" y="2989"/>
                    </a:lnTo>
                    <a:lnTo>
                      <a:pt x="251" y="3513"/>
                    </a:lnTo>
                    <a:lnTo>
                      <a:pt x="60" y="3644"/>
                    </a:lnTo>
                    <a:lnTo>
                      <a:pt x="72" y="4418"/>
                    </a:lnTo>
                    <a:lnTo>
                      <a:pt x="262" y="4549"/>
                    </a:lnTo>
                    <a:lnTo>
                      <a:pt x="274" y="5061"/>
                    </a:lnTo>
                    <a:lnTo>
                      <a:pt x="286" y="5573"/>
                    </a:lnTo>
                    <a:lnTo>
                      <a:pt x="96" y="5704"/>
                    </a:lnTo>
                    <a:lnTo>
                      <a:pt x="108" y="6466"/>
                    </a:lnTo>
                    <a:lnTo>
                      <a:pt x="298" y="6597"/>
                    </a:lnTo>
                    <a:lnTo>
                      <a:pt x="310" y="7097"/>
                    </a:lnTo>
                    <a:lnTo>
                      <a:pt x="322" y="7585"/>
                    </a:lnTo>
                    <a:lnTo>
                      <a:pt x="131" y="7716"/>
                    </a:lnTo>
                    <a:lnTo>
                      <a:pt x="143" y="8466"/>
                    </a:lnTo>
                    <a:lnTo>
                      <a:pt x="334" y="8585"/>
                    </a:lnTo>
                    <a:lnTo>
                      <a:pt x="346" y="9073"/>
                    </a:lnTo>
                    <a:lnTo>
                      <a:pt x="346" y="9562"/>
                    </a:lnTo>
                    <a:lnTo>
                      <a:pt x="167" y="9692"/>
                    </a:lnTo>
                    <a:lnTo>
                      <a:pt x="179" y="10419"/>
                    </a:lnTo>
                    <a:lnTo>
                      <a:pt x="358" y="10550"/>
                    </a:lnTo>
                    <a:cubicBezTo>
                      <a:pt x="370" y="10669"/>
                      <a:pt x="370" y="10788"/>
                      <a:pt x="370" y="10895"/>
                    </a:cubicBezTo>
                    <a:lnTo>
                      <a:pt x="370" y="10907"/>
                    </a:lnTo>
                    <a:cubicBezTo>
                      <a:pt x="370" y="10919"/>
                      <a:pt x="370" y="10919"/>
                      <a:pt x="370" y="10919"/>
                    </a:cubicBezTo>
                    <a:cubicBezTo>
                      <a:pt x="370" y="10955"/>
                      <a:pt x="370" y="10990"/>
                      <a:pt x="381" y="11026"/>
                    </a:cubicBezTo>
                    <a:cubicBezTo>
                      <a:pt x="381" y="11109"/>
                      <a:pt x="381" y="11193"/>
                      <a:pt x="393" y="11264"/>
                    </a:cubicBezTo>
                    <a:lnTo>
                      <a:pt x="441" y="11502"/>
                    </a:lnTo>
                    <a:cubicBezTo>
                      <a:pt x="381" y="11562"/>
                      <a:pt x="334" y="11609"/>
                      <a:pt x="286" y="11669"/>
                    </a:cubicBezTo>
                    <a:cubicBezTo>
                      <a:pt x="322" y="11788"/>
                      <a:pt x="346" y="11907"/>
                      <a:pt x="393" y="12026"/>
                    </a:cubicBezTo>
                    <a:lnTo>
                      <a:pt x="465" y="12205"/>
                    </a:lnTo>
                    <a:cubicBezTo>
                      <a:pt x="1096" y="12455"/>
                      <a:pt x="2144" y="12586"/>
                      <a:pt x="3489" y="12586"/>
                    </a:cubicBezTo>
                    <a:cubicBezTo>
                      <a:pt x="4823" y="12586"/>
                      <a:pt x="5882" y="12455"/>
                      <a:pt x="6513" y="12205"/>
                    </a:cubicBezTo>
                    <a:cubicBezTo>
                      <a:pt x="6537" y="12145"/>
                      <a:pt x="6561" y="12086"/>
                      <a:pt x="6585" y="12026"/>
                    </a:cubicBezTo>
                    <a:cubicBezTo>
                      <a:pt x="6632" y="11907"/>
                      <a:pt x="6668" y="11788"/>
                      <a:pt x="6704" y="11669"/>
                    </a:cubicBezTo>
                    <a:cubicBezTo>
                      <a:pt x="6656" y="11609"/>
                      <a:pt x="6608" y="11562"/>
                      <a:pt x="6549" y="11502"/>
                    </a:cubicBezTo>
                    <a:lnTo>
                      <a:pt x="6585" y="11264"/>
                    </a:lnTo>
                    <a:cubicBezTo>
                      <a:pt x="6597" y="11193"/>
                      <a:pt x="6597" y="11109"/>
                      <a:pt x="6608" y="11026"/>
                    </a:cubicBezTo>
                    <a:cubicBezTo>
                      <a:pt x="6608" y="10990"/>
                      <a:pt x="6608" y="10955"/>
                      <a:pt x="6608" y="10919"/>
                    </a:cubicBezTo>
                    <a:lnTo>
                      <a:pt x="6608" y="10907"/>
                    </a:lnTo>
                    <a:cubicBezTo>
                      <a:pt x="6620" y="10788"/>
                      <a:pt x="6620" y="10669"/>
                      <a:pt x="6620" y="10550"/>
                    </a:cubicBezTo>
                    <a:lnTo>
                      <a:pt x="6811" y="10419"/>
                    </a:lnTo>
                    <a:lnTo>
                      <a:pt x="6823" y="9692"/>
                    </a:lnTo>
                    <a:lnTo>
                      <a:pt x="6632" y="9573"/>
                    </a:lnTo>
                    <a:lnTo>
                      <a:pt x="6644" y="9085"/>
                    </a:lnTo>
                    <a:lnTo>
                      <a:pt x="6656" y="8585"/>
                    </a:lnTo>
                    <a:lnTo>
                      <a:pt x="6847" y="8466"/>
                    </a:lnTo>
                    <a:lnTo>
                      <a:pt x="6858" y="7716"/>
                    </a:lnTo>
                    <a:lnTo>
                      <a:pt x="6668" y="7585"/>
                    </a:lnTo>
                    <a:lnTo>
                      <a:pt x="6680" y="7097"/>
                    </a:lnTo>
                    <a:lnTo>
                      <a:pt x="6680" y="6597"/>
                    </a:lnTo>
                    <a:lnTo>
                      <a:pt x="6870" y="6466"/>
                    </a:lnTo>
                    <a:lnTo>
                      <a:pt x="6894" y="5704"/>
                    </a:lnTo>
                    <a:lnTo>
                      <a:pt x="6704" y="5573"/>
                    </a:lnTo>
                    <a:lnTo>
                      <a:pt x="6716" y="5061"/>
                    </a:lnTo>
                    <a:lnTo>
                      <a:pt x="6716" y="4549"/>
                    </a:lnTo>
                    <a:lnTo>
                      <a:pt x="6918" y="4418"/>
                    </a:lnTo>
                    <a:lnTo>
                      <a:pt x="6930" y="3644"/>
                    </a:lnTo>
                    <a:lnTo>
                      <a:pt x="6739" y="3513"/>
                    </a:lnTo>
                    <a:lnTo>
                      <a:pt x="6739" y="2989"/>
                    </a:lnTo>
                    <a:lnTo>
                      <a:pt x="6751" y="2477"/>
                    </a:lnTo>
                    <a:lnTo>
                      <a:pt x="6954" y="2334"/>
                    </a:lnTo>
                    <a:lnTo>
                      <a:pt x="6966" y="1549"/>
                    </a:lnTo>
                    <a:lnTo>
                      <a:pt x="6775" y="1406"/>
                    </a:lnTo>
                    <a:lnTo>
                      <a:pt x="6775" y="882"/>
                    </a:lnTo>
                    <a:lnTo>
                      <a:pt x="6978" y="882"/>
                    </a:lnTo>
                    <a:lnTo>
                      <a:pt x="6989" y="191"/>
                    </a:lnTo>
                    <a:lnTo>
                      <a:pt x="69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60"/>
              <p:cNvSpPr/>
              <p:nvPr/>
            </p:nvSpPr>
            <p:spPr>
              <a:xfrm>
                <a:off x="2915975" y="3407425"/>
                <a:ext cx="62525" cy="80400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3216" extrusionOk="0">
                    <a:moveTo>
                      <a:pt x="488" y="0"/>
                    </a:moveTo>
                    <a:cubicBezTo>
                      <a:pt x="215" y="0"/>
                      <a:pt x="0" y="227"/>
                      <a:pt x="0" y="500"/>
                    </a:cubicBezTo>
                    <a:lnTo>
                      <a:pt x="0" y="2727"/>
                    </a:lnTo>
                    <a:cubicBezTo>
                      <a:pt x="0" y="3001"/>
                      <a:pt x="215" y="3215"/>
                      <a:pt x="488" y="3215"/>
                    </a:cubicBezTo>
                    <a:lnTo>
                      <a:pt x="2501" y="3215"/>
                    </a:lnTo>
                    <a:lnTo>
                      <a:pt x="25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60"/>
              <p:cNvSpPr/>
              <p:nvPr/>
            </p:nvSpPr>
            <p:spPr>
              <a:xfrm>
                <a:off x="3072250" y="3407425"/>
                <a:ext cx="62525" cy="80400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3216" extrusionOk="0">
                    <a:moveTo>
                      <a:pt x="0" y="0"/>
                    </a:moveTo>
                    <a:lnTo>
                      <a:pt x="0" y="3215"/>
                    </a:lnTo>
                    <a:lnTo>
                      <a:pt x="2012" y="3215"/>
                    </a:lnTo>
                    <a:cubicBezTo>
                      <a:pt x="2274" y="3215"/>
                      <a:pt x="2500" y="3001"/>
                      <a:pt x="2500" y="2727"/>
                    </a:cubicBezTo>
                    <a:lnTo>
                      <a:pt x="2500" y="500"/>
                    </a:lnTo>
                    <a:cubicBezTo>
                      <a:pt x="2500" y="227"/>
                      <a:pt x="2274" y="0"/>
                      <a:pt x="20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60"/>
              <p:cNvSpPr/>
              <p:nvPr/>
            </p:nvSpPr>
            <p:spPr>
              <a:xfrm>
                <a:off x="2938000" y="3311875"/>
                <a:ext cx="174750" cy="314650"/>
              </a:xfrm>
              <a:custGeom>
                <a:avLst/>
                <a:gdLst/>
                <a:ahLst/>
                <a:cxnLst/>
                <a:rect l="l" t="t" r="r" b="b"/>
                <a:pathLst>
                  <a:path w="6990" h="12586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12" y="882"/>
                    </a:lnTo>
                    <a:lnTo>
                      <a:pt x="203" y="882"/>
                    </a:lnTo>
                    <a:lnTo>
                      <a:pt x="215" y="1406"/>
                    </a:lnTo>
                    <a:lnTo>
                      <a:pt x="24" y="1549"/>
                    </a:lnTo>
                    <a:lnTo>
                      <a:pt x="36" y="2334"/>
                    </a:lnTo>
                    <a:lnTo>
                      <a:pt x="239" y="2465"/>
                    </a:lnTo>
                    <a:lnTo>
                      <a:pt x="239" y="2989"/>
                    </a:lnTo>
                    <a:lnTo>
                      <a:pt x="250" y="3513"/>
                    </a:lnTo>
                    <a:lnTo>
                      <a:pt x="60" y="3644"/>
                    </a:lnTo>
                    <a:lnTo>
                      <a:pt x="72" y="4418"/>
                    </a:lnTo>
                    <a:lnTo>
                      <a:pt x="262" y="4549"/>
                    </a:lnTo>
                    <a:lnTo>
                      <a:pt x="274" y="5061"/>
                    </a:lnTo>
                    <a:lnTo>
                      <a:pt x="286" y="5573"/>
                    </a:lnTo>
                    <a:lnTo>
                      <a:pt x="96" y="5704"/>
                    </a:lnTo>
                    <a:lnTo>
                      <a:pt x="108" y="6466"/>
                    </a:lnTo>
                    <a:lnTo>
                      <a:pt x="298" y="6597"/>
                    </a:lnTo>
                    <a:lnTo>
                      <a:pt x="310" y="7097"/>
                    </a:lnTo>
                    <a:lnTo>
                      <a:pt x="322" y="7585"/>
                    </a:lnTo>
                    <a:lnTo>
                      <a:pt x="131" y="7716"/>
                    </a:lnTo>
                    <a:lnTo>
                      <a:pt x="143" y="8466"/>
                    </a:lnTo>
                    <a:lnTo>
                      <a:pt x="334" y="8585"/>
                    </a:lnTo>
                    <a:lnTo>
                      <a:pt x="346" y="9073"/>
                    </a:lnTo>
                    <a:lnTo>
                      <a:pt x="346" y="9562"/>
                    </a:lnTo>
                    <a:lnTo>
                      <a:pt x="167" y="9692"/>
                    </a:lnTo>
                    <a:lnTo>
                      <a:pt x="179" y="10419"/>
                    </a:lnTo>
                    <a:lnTo>
                      <a:pt x="369" y="10550"/>
                    </a:lnTo>
                    <a:cubicBezTo>
                      <a:pt x="369" y="10669"/>
                      <a:pt x="369" y="10788"/>
                      <a:pt x="369" y="10895"/>
                    </a:cubicBezTo>
                    <a:lnTo>
                      <a:pt x="369" y="10907"/>
                    </a:lnTo>
                    <a:cubicBezTo>
                      <a:pt x="369" y="10919"/>
                      <a:pt x="369" y="10919"/>
                      <a:pt x="369" y="10919"/>
                    </a:cubicBezTo>
                    <a:cubicBezTo>
                      <a:pt x="369" y="10955"/>
                      <a:pt x="369" y="10990"/>
                      <a:pt x="381" y="11026"/>
                    </a:cubicBezTo>
                    <a:cubicBezTo>
                      <a:pt x="381" y="11109"/>
                      <a:pt x="381" y="11193"/>
                      <a:pt x="393" y="11264"/>
                    </a:cubicBezTo>
                    <a:lnTo>
                      <a:pt x="441" y="11502"/>
                    </a:lnTo>
                    <a:cubicBezTo>
                      <a:pt x="381" y="11562"/>
                      <a:pt x="334" y="11609"/>
                      <a:pt x="286" y="11669"/>
                    </a:cubicBezTo>
                    <a:cubicBezTo>
                      <a:pt x="322" y="11788"/>
                      <a:pt x="346" y="11907"/>
                      <a:pt x="405" y="12026"/>
                    </a:cubicBezTo>
                    <a:lnTo>
                      <a:pt x="465" y="12205"/>
                    </a:lnTo>
                    <a:cubicBezTo>
                      <a:pt x="1108" y="12455"/>
                      <a:pt x="2144" y="12586"/>
                      <a:pt x="3489" y="12586"/>
                    </a:cubicBezTo>
                    <a:cubicBezTo>
                      <a:pt x="4822" y="12586"/>
                      <a:pt x="5882" y="12455"/>
                      <a:pt x="6525" y="12205"/>
                    </a:cubicBezTo>
                    <a:cubicBezTo>
                      <a:pt x="6537" y="12145"/>
                      <a:pt x="6561" y="12086"/>
                      <a:pt x="6585" y="12026"/>
                    </a:cubicBezTo>
                    <a:cubicBezTo>
                      <a:pt x="6632" y="11907"/>
                      <a:pt x="6668" y="11788"/>
                      <a:pt x="6704" y="11669"/>
                    </a:cubicBezTo>
                    <a:cubicBezTo>
                      <a:pt x="6656" y="11609"/>
                      <a:pt x="6608" y="11562"/>
                      <a:pt x="6549" y="11502"/>
                    </a:cubicBezTo>
                    <a:lnTo>
                      <a:pt x="6596" y="11264"/>
                    </a:lnTo>
                    <a:cubicBezTo>
                      <a:pt x="6608" y="11193"/>
                      <a:pt x="6608" y="11109"/>
                      <a:pt x="6608" y="11026"/>
                    </a:cubicBezTo>
                    <a:cubicBezTo>
                      <a:pt x="6608" y="10990"/>
                      <a:pt x="6608" y="10955"/>
                      <a:pt x="6620" y="10919"/>
                    </a:cubicBezTo>
                    <a:lnTo>
                      <a:pt x="6620" y="10907"/>
                    </a:lnTo>
                    <a:cubicBezTo>
                      <a:pt x="6620" y="10788"/>
                      <a:pt x="6620" y="10669"/>
                      <a:pt x="6620" y="10550"/>
                    </a:cubicBezTo>
                    <a:lnTo>
                      <a:pt x="6811" y="10419"/>
                    </a:lnTo>
                    <a:lnTo>
                      <a:pt x="6823" y="9692"/>
                    </a:lnTo>
                    <a:lnTo>
                      <a:pt x="6644" y="9573"/>
                    </a:lnTo>
                    <a:lnTo>
                      <a:pt x="6644" y="9085"/>
                    </a:lnTo>
                    <a:lnTo>
                      <a:pt x="6656" y="8585"/>
                    </a:lnTo>
                    <a:lnTo>
                      <a:pt x="6846" y="8466"/>
                    </a:lnTo>
                    <a:lnTo>
                      <a:pt x="6858" y="7716"/>
                    </a:lnTo>
                    <a:lnTo>
                      <a:pt x="6668" y="7585"/>
                    </a:lnTo>
                    <a:lnTo>
                      <a:pt x="6680" y="7097"/>
                    </a:lnTo>
                    <a:lnTo>
                      <a:pt x="6680" y="6597"/>
                    </a:lnTo>
                    <a:lnTo>
                      <a:pt x="6882" y="6466"/>
                    </a:lnTo>
                    <a:lnTo>
                      <a:pt x="6894" y="5704"/>
                    </a:lnTo>
                    <a:lnTo>
                      <a:pt x="6704" y="5573"/>
                    </a:lnTo>
                    <a:lnTo>
                      <a:pt x="6716" y="5061"/>
                    </a:lnTo>
                    <a:lnTo>
                      <a:pt x="6716" y="4549"/>
                    </a:lnTo>
                    <a:lnTo>
                      <a:pt x="6918" y="4418"/>
                    </a:lnTo>
                    <a:lnTo>
                      <a:pt x="6930" y="3644"/>
                    </a:lnTo>
                    <a:lnTo>
                      <a:pt x="6739" y="3513"/>
                    </a:lnTo>
                    <a:lnTo>
                      <a:pt x="6751" y="2989"/>
                    </a:lnTo>
                    <a:lnTo>
                      <a:pt x="6751" y="2477"/>
                    </a:lnTo>
                    <a:lnTo>
                      <a:pt x="6954" y="2334"/>
                    </a:lnTo>
                    <a:lnTo>
                      <a:pt x="6966" y="1549"/>
                    </a:lnTo>
                    <a:lnTo>
                      <a:pt x="6775" y="1406"/>
                    </a:lnTo>
                    <a:lnTo>
                      <a:pt x="6775" y="882"/>
                    </a:lnTo>
                    <a:lnTo>
                      <a:pt x="6977" y="882"/>
                    </a:lnTo>
                    <a:lnTo>
                      <a:pt x="6989" y="191"/>
                    </a:lnTo>
                    <a:lnTo>
                      <a:pt x="69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60"/>
              <p:cNvSpPr/>
              <p:nvPr/>
            </p:nvSpPr>
            <p:spPr>
              <a:xfrm>
                <a:off x="2341500" y="3213350"/>
                <a:ext cx="824525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32981" h="14098" extrusionOk="0">
                    <a:moveTo>
                      <a:pt x="4108" y="1"/>
                    </a:moveTo>
                    <a:cubicBezTo>
                      <a:pt x="1846" y="1"/>
                      <a:pt x="0" y="1834"/>
                      <a:pt x="0" y="4096"/>
                    </a:cubicBezTo>
                    <a:lnTo>
                      <a:pt x="0" y="12276"/>
                    </a:lnTo>
                    <a:cubicBezTo>
                      <a:pt x="0" y="13276"/>
                      <a:pt x="810" y="14098"/>
                      <a:pt x="1822" y="14098"/>
                    </a:cubicBezTo>
                    <a:lnTo>
                      <a:pt x="1822" y="8323"/>
                    </a:lnTo>
                    <a:lnTo>
                      <a:pt x="9430" y="8323"/>
                    </a:lnTo>
                    <a:lnTo>
                      <a:pt x="9430" y="14098"/>
                    </a:lnTo>
                    <a:cubicBezTo>
                      <a:pt x="10430" y="14098"/>
                      <a:pt x="11240" y="13276"/>
                      <a:pt x="11240" y="12276"/>
                    </a:cubicBezTo>
                    <a:lnTo>
                      <a:pt x="11240" y="8323"/>
                    </a:lnTo>
                    <a:lnTo>
                      <a:pt x="21729" y="8323"/>
                    </a:lnTo>
                    <a:lnTo>
                      <a:pt x="21729" y="12276"/>
                    </a:lnTo>
                    <a:cubicBezTo>
                      <a:pt x="21729" y="13276"/>
                      <a:pt x="22551" y="14098"/>
                      <a:pt x="23551" y="14098"/>
                    </a:cubicBezTo>
                    <a:lnTo>
                      <a:pt x="23551" y="8323"/>
                    </a:lnTo>
                    <a:lnTo>
                      <a:pt x="31159" y="8323"/>
                    </a:lnTo>
                    <a:lnTo>
                      <a:pt x="31159" y="14098"/>
                    </a:lnTo>
                    <a:cubicBezTo>
                      <a:pt x="32159" y="14098"/>
                      <a:pt x="32981" y="13276"/>
                      <a:pt x="32981" y="12276"/>
                    </a:cubicBezTo>
                    <a:lnTo>
                      <a:pt x="32981" y="4096"/>
                    </a:lnTo>
                    <a:cubicBezTo>
                      <a:pt x="32981" y="1834"/>
                      <a:pt x="31135" y="1"/>
                      <a:pt x="288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60"/>
              <p:cNvSpPr/>
              <p:nvPr/>
            </p:nvSpPr>
            <p:spPr>
              <a:xfrm>
                <a:off x="2524850" y="2658525"/>
                <a:ext cx="457825" cy="129200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5168" extrusionOk="0">
                    <a:moveTo>
                      <a:pt x="334" y="0"/>
                    </a:moveTo>
                    <a:cubicBezTo>
                      <a:pt x="143" y="0"/>
                      <a:pt x="1" y="155"/>
                      <a:pt x="1" y="334"/>
                    </a:cubicBezTo>
                    <a:lnTo>
                      <a:pt x="1" y="4822"/>
                    </a:lnTo>
                    <a:cubicBezTo>
                      <a:pt x="1" y="5013"/>
                      <a:pt x="143" y="5168"/>
                      <a:pt x="334" y="5168"/>
                    </a:cubicBezTo>
                    <a:lnTo>
                      <a:pt x="17979" y="5168"/>
                    </a:lnTo>
                    <a:cubicBezTo>
                      <a:pt x="18158" y="5168"/>
                      <a:pt x="18312" y="5013"/>
                      <a:pt x="18312" y="4822"/>
                    </a:cubicBezTo>
                    <a:lnTo>
                      <a:pt x="18312" y="334"/>
                    </a:lnTo>
                    <a:cubicBezTo>
                      <a:pt x="18312" y="155"/>
                      <a:pt x="18158" y="0"/>
                      <a:pt x="179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60"/>
              <p:cNvSpPr/>
              <p:nvPr/>
            </p:nvSpPr>
            <p:spPr>
              <a:xfrm>
                <a:off x="2578725" y="2706450"/>
                <a:ext cx="1333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1334" extrusionOk="0">
                    <a:moveTo>
                      <a:pt x="1" y="0"/>
                    </a:moveTo>
                    <a:lnTo>
                      <a:pt x="1" y="1334"/>
                    </a:lnTo>
                    <a:lnTo>
                      <a:pt x="5335" y="1334"/>
                    </a:lnTo>
                    <a:lnTo>
                      <a:pt x="533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4" name="Google Shape;4474;p60"/>
              <p:cNvSpPr/>
              <p:nvPr/>
            </p:nvSpPr>
            <p:spPr>
              <a:xfrm>
                <a:off x="2795425" y="2706450"/>
                <a:ext cx="1330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5322" y="1334"/>
                    </a:lnTo>
                    <a:lnTo>
                      <a:pt x="53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60"/>
              <p:cNvSpPr/>
              <p:nvPr/>
            </p:nvSpPr>
            <p:spPr>
              <a:xfrm>
                <a:off x="2295650" y="3184175"/>
                <a:ext cx="915925" cy="116425"/>
              </a:xfrm>
              <a:custGeom>
                <a:avLst/>
                <a:gdLst/>
                <a:ahLst/>
                <a:cxnLst/>
                <a:rect l="l" t="t" r="r" b="b"/>
                <a:pathLst>
                  <a:path w="36637" h="4657" extrusionOk="0">
                    <a:moveTo>
                      <a:pt x="2334" y="1"/>
                    </a:moveTo>
                    <a:cubicBezTo>
                      <a:pt x="1048" y="1"/>
                      <a:pt x="1" y="1037"/>
                      <a:pt x="1" y="2322"/>
                    </a:cubicBezTo>
                    <a:cubicBezTo>
                      <a:pt x="1" y="3620"/>
                      <a:pt x="1048" y="4656"/>
                      <a:pt x="2334" y="4656"/>
                    </a:cubicBezTo>
                    <a:lnTo>
                      <a:pt x="34303" y="4656"/>
                    </a:lnTo>
                    <a:cubicBezTo>
                      <a:pt x="35588" y="4656"/>
                      <a:pt x="36636" y="3620"/>
                      <a:pt x="36636" y="2322"/>
                    </a:cubicBezTo>
                    <a:cubicBezTo>
                      <a:pt x="36636" y="1037"/>
                      <a:pt x="35588" y="1"/>
                      <a:pt x="34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60"/>
              <p:cNvSpPr/>
              <p:nvPr/>
            </p:nvSpPr>
            <p:spPr>
              <a:xfrm>
                <a:off x="2634675" y="2883850"/>
                <a:ext cx="106300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251" extrusionOk="0">
                    <a:moveTo>
                      <a:pt x="2120" y="0"/>
                    </a:moveTo>
                    <a:cubicBezTo>
                      <a:pt x="953" y="0"/>
                      <a:pt x="1" y="953"/>
                      <a:pt x="1" y="2120"/>
                    </a:cubicBezTo>
                    <a:cubicBezTo>
                      <a:pt x="1" y="3298"/>
                      <a:pt x="953" y="4251"/>
                      <a:pt x="2120" y="4251"/>
                    </a:cubicBezTo>
                    <a:cubicBezTo>
                      <a:pt x="3299" y="4251"/>
                      <a:pt x="4251" y="3298"/>
                      <a:pt x="4251" y="2120"/>
                    </a:cubicBezTo>
                    <a:cubicBezTo>
                      <a:pt x="4251" y="953"/>
                      <a:pt x="3299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60"/>
              <p:cNvSpPr/>
              <p:nvPr/>
            </p:nvSpPr>
            <p:spPr>
              <a:xfrm>
                <a:off x="2629325" y="2878500"/>
                <a:ext cx="117000" cy="11700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4680" extrusionOk="0">
                    <a:moveTo>
                      <a:pt x="2346" y="429"/>
                    </a:moveTo>
                    <a:cubicBezTo>
                      <a:pt x="3394" y="429"/>
                      <a:pt x="4251" y="1286"/>
                      <a:pt x="4251" y="2334"/>
                    </a:cubicBezTo>
                    <a:cubicBezTo>
                      <a:pt x="4251" y="3393"/>
                      <a:pt x="3394" y="4251"/>
                      <a:pt x="2346" y="4251"/>
                    </a:cubicBezTo>
                    <a:cubicBezTo>
                      <a:pt x="1286" y="4251"/>
                      <a:pt x="429" y="3393"/>
                      <a:pt x="429" y="2334"/>
                    </a:cubicBezTo>
                    <a:cubicBezTo>
                      <a:pt x="429" y="1286"/>
                      <a:pt x="1286" y="429"/>
                      <a:pt x="2346" y="429"/>
                    </a:cubicBezTo>
                    <a:close/>
                    <a:moveTo>
                      <a:pt x="2346" y="0"/>
                    </a:moveTo>
                    <a:cubicBezTo>
                      <a:pt x="1048" y="0"/>
                      <a:pt x="1" y="1048"/>
                      <a:pt x="1" y="2346"/>
                    </a:cubicBezTo>
                    <a:cubicBezTo>
                      <a:pt x="1" y="3631"/>
                      <a:pt x="1048" y="4679"/>
                      <a:pt x="2346" y="4679"/>
                    </a:cubicBezTo>
                    <a:cubicBezTo>
                      <a:pt x="3632" y="4679"/>
                      <a:pt x="4680" y="3631"/>
                      <a:pt x="4680" y="2346"/>
                    </a:cubicBezTo>
                    <a:cubicBezTo>
                      <a:pt x="4680" y="1048"/>
                      <a:pt x="3632" y="0"/>
                      <a:pt x="23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60"/>
              <p:cNvSpPr/>
              <p:nvPr/>
            </p:nvSpPr>
            <p:spPr>
              <a:xfrm>
                <a:off x="2767150" y="288385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31" y="0"/>
                    </a:moveTo>
                    <a:cubicBezTo>
                      <a:pt x="953" y="0"/>
                      <a:pt x="0" y="953"/>
                      <a:pt x="0" y="2120"/>
                    </a:cubicBezTo>
                    <a:cubicBezTo>
                      <a:pt x="0" y="3298"/>
                      <a:pt x="953" y="4251"/>
                      <a:pt x="2131" y="4251"/>
                    </a:cubicBezTo>
                    <a:cubicBezTo>
                      <a:pt x="3298" y="4251"/>
                      <a:pt x="4251" y="3298"/>
                      <a:pt x="4251" y="2120"/>
                    </a:cubicBezTo>
                    <a:cubicBezTo>
                      <a:pt x="4251" y="953"/>
                      <a:pt x="3298" y="0"/>
                      <a:pt x="21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60"/>
              <p:cNvSpPr/>
              <p:nvPr/>
            </p:nvSpPr>
            <p:spPr>
              <a:xfrm>
                <a:off x="2761775" y="2878500"/>
                <a:ext cx="117025" cy="117000"/>
              </a:xfrm>
              <a:custGeom>
                <a:avLst/>
                <a:gdLst/>
                <a:ahLst/>
                <a:cxnLst/>
                <a:rect l="l" t="t" r="r" b="b"/>
                <a:pathLst>
                  <a:path w="4681" h="4680" extrusionOk="0">
                    <a:moveTo>
                      <a:pt x="2346" y="429"/>
                    </a:moveTo>
                    <a:cubicBezTo>
                      <a:pt x="3394" y="429"/>
                      <a:pt x="4251" y="1286"/>
                      <a:pt x="4251" y="2334"/>
                    </a:cubicBezTo>
                    <a:cubicBezTo>
                      <a:pt x="4251" y="3393"/>
                      <a:pt x="3394" y="4251"/>
                      <a:pt x="2346" y="4251"/>
                    </a:cubicBezTo>
                    <a:cubicBezTo>
                      <a:pt x="1287" y="4251"/>
                      <a:pt x="430" y="3393"/>
                      <a:pt x="430" y="2334"/>
                    </a:cubicBezTo>
                    <a:cubicBezTo>
                      <a:pt x="430" y="1286"/>
                      <a:pt x="1287" y="429"/>
                      <a:pt x="2346" y="429"/>
                    </a:cubicBezTo>
                    <a:close/>
                    <a:moveTo>
                      <a:pt x="2346" y="0"/>
                    </a:moveTo>
                    <a:cubicBezTo>
                      <a:pt x="1049" y="0"/>
                      <a:pt x="1" y="1048"/>
                      <a:pt x="1" y="2346"/>
                    </a:cubicBezTo>
                    <a:cubicBezTo>
                      <a:pt x="1" y="3631"/>
                      <a:pt x="1049" y="4679"/>
                      <a:pt x="2346" y="4679"/>
                    </a:cubicBezTo>
                    <a:cubicBezTo>
                      <a:pt x="3632" y="4679"/>
                      <a:pt x="4680" y="3631"/>
                      <a:pt x="4680" y="2346"/>
                    </a:cubicBezTo>
                    <a:cubicBezTo>
                      <a:pt x="4680" y="1048"/>
                      <a:pt x="3632" y="0"/>
                      <a:pt x="23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60"/>
              <p:cNvSpPr/>
              <p:nvPr/>
            </p:nvSpPr>
            <p:spPr>
              <a:xfrm>
                <a:off x="2701075" y="2996650"/>
                <a:ext cx="105975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4239" h="4252" extrusionOk="0">
                    <a:moveTo>
                      <a:pt x="2119" y="1"/>
                    </a:moveTo>
                    <a:cubicBezTo>
                      <a:pt x="941" y="1"/>
                      <a:pt x="0" y="953"/>
                      <a:pt x="0" y="2120"/>
                    </a:cubicBezTo>
                    <a:cubicBezTo>
                      <a:pt x="0" y="3299"/>
                      <a:pt x="941" y="4251"/>
                      <a:pt x="2119" y="4251"/>
                    </a:cubicBezTo>
                    <a:cubicBezTo>
                      <a:pt x="3298" y="4251"/>
                      <a:pt x="4239" y="3299"/>
                      <a:pt x="4239" y="2120"/>
                    </a:cubicBezTo>
                    <a:cubicBezTo>
                      <a:pt x="4239" y="953"/>
                      <a:pt x="3298" y="1"/>
                      <a:pt x="21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60"/>
              <p:cNvSpPr/>
              <p:nvPr/>
            </p:nvSpPr>
            <p:spPr>
              <a:xfrm>
                <a:off x="2695700" y="2991300"/>
                <a:ext cx="116700" cy="117000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4680" extrusionOk="0">
                    <a:moveTo>
                      <a:pt x="2334" y="429"/>
                    </a:moveTo>
                    <a:cubicBezTo>
                      <a:pt x="3394" y="429"/>
                      <a:pt x="4239" y="1286"/>
                      <a:pt x="4239" y="2334"/>
                    </a:cubicBezTo>
                    <a:cubicBezTo>
                      <a:pt x="4239" y="3394"/>
                      <a:pt x="3382" y="4239"/>
                      <a:pt x="2334" y="4239"/>
                    </a:cubicBezTo>
                    <a:cubicBezTo>
                      <a:pt x="1287" y="4239"/>
                      <a:pt x="429" y="3394"/>
                      <a:pt x="429" y="2334"/>
                    </a:cubicBezTo>
                    <a:cubicBezTo>
                      <a:pt x="429" y="1286"/>
                      <a:pt x="1287" y="429"/>
                      <a:pt x="2334" y="429"/>
                    </a:cubicBezTo>
                    <a:close/>
                    <a:moveTo>
                      <a:pt x="2334" y="1"/>
                    </a:moveTo>
                    <a:cubicBezTo>
                      <a:pt x="1048" y="1"/>
                      <a:pt x="1" y="1048"/>
                      <a:pt x="1" y="2334"/>
                    </a:cubicBezTo>
                    <a:cubicBezTo>
                      <a:pt x="1" y="3632"/>
                      <a:pt x="1048" y="4680"/>
                      <a:pt x="2334" y="4680"/>
                    </a:cubicBezTo>
                    <a:cubicBezTo>
                      <a:pt x="3620" y="4680"/>
                      <a:pt x="4668" y="3632"/>
                      <a:pt x="4668" y="2334"/>
                    </a:cubicBezTo>
                    <a:cubicBezTo>
                      <a:pt x="4668" y="1048"/>
                      <a:pt x="3620" y="1"/>
                      <a:pt x="23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60"/>
              <p:cNvSpPr/>
              <p:nvPr/>
            </p:nvSpPr>
            <p:spPr>
              <a:xfrm>
                <a:off x="2663250" y="2912125"/>
                <a:ext cx="47650" cy="2882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153" extrusionOk="0">
                    <a:moveTo>
                      <a:pt x="1906" y="0"/>
                    </a:moveTo>
                    <a:lnTo>
                      <a:pt x="1906" y="0"/>
                    </a:lnTo>
                    <a:cubicBezTo>
                      <a:pt x="1584" y="274"/>
                      <a:pt x="1299" y="584"/>
                      <a:pt x="1025" y="893"/>
                    </a:cubicBezTo>
                    <a:cubicBezTo>
                      <a:pt x="703" y="631"/>
                      <a:pt x="370" y="381"/>
                      <a:pt x="1" y="167"/>
                    </a:cubicBezTo>
                    <a:lnTo>
                      <a:pt x="1" y="167"/>
                    </a:lnTo>
                    <a:cubicBezTo>
                      <a:pt x="287" y="524"/>
                      <a:pt x="620" y="834"/>
                      <a:pt x="965" y="1132"/>
                    </a:cubicBezTo>
                    <a:cubicBezTo>
                      <a:pt x="984" y="1146"/>
                      <a:pt x="1007" y="1152"/>
                      <a:pt x="1029" y="1152"/>
                    </a:cubicBezTo>
                    <a:cubicBezTo>
                      <a:pt x="1064" y="1152"/>
                      <a:pt x="1098" y="1137"/>
                      <a:pt x="1120" y="1108"/>
                    </a:cubicBezTo>
                    <a:cubicBezTo>
                      <a:pt x="1406" y="762"/>
                      <a:pt x="1680" y="405"/>
                      <a:pt x="19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60"/>
              <p:cNvSpPr/>
              <p:nvPr/>
            </p:nvSpPr>
            <p:spPr>
              <a:xfrm>
                <a:off x="2795725" y="2916300"/>
                <a:ext cx="2860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810" extrusionOk="0">
                    <a:moveTo>
                      <a:pt x="0" y="0"/>
                    </a:moveTo>
                    <a:cubicBezTo>
                      <a:pt x="274" y="322"/>
                      <a:pt x="584" y="607"/>
                      <a:pt x="905" y="881"/>
                    </a:cubicBezTo>
                    <a:cubicBezTo>
                      <a:pt x="655" y="1179"/>
                      <a:pt x="405" y="1477"/>
                      <a:pt x="191" y="1810"/>
                    </a:cubicBezTo>
                    <a:cubicBezTo>
                      <a:pt x="536" y="1548"/>
                      <a:pt x="822" y="1250"/>
                      <a:pt x="1107" y="941"/>
                    </a:cubicBezTo>
                    <a:lnTo>
                      <a:pt x="1119" y="941"/>
                    </a:lnTo>
                    <a:cubicBezTo>
                      <a:pt x="1143" y="893"/>
                      <a:pt x="1143" y="834"/>
                      <a:pt x="1096" y="810"/>
                    </a:cubicBezTo>
                    <a:cubicBezTo>
                      <a:pt x="750" y="512"/>
                      <a:pt x="393" y="238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60"/>
              <p:cNvSpPr/>
              <p:nvPr/>
            </p:nvSpPr>
            <p:spPr>
              <a:xfrm>
                <a:off x="2734400" y="3048150"/>
                <a:ext cx="506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1049" extrusionOk="0">
                    <a:moveTo>
                      <a:pt x="846" y="1"/>
                    </a:moveTo>
                    <a:cubicBezTo>
                      <a:pt x="810" y="1"/>
                      <a:pt x="786" y="13"/>
                      <a:pt x="763" y="36"/>
                    </a:cubicBezTo>
                    <a:cubicBezTo>
                      <a:pt x="489" y="358"/>
                      <a:pt x="215" y="679"/>
                      <a:pt x="1" y="1048"/>
                    </a:cubicBezTo>
                    <a:cubicBezTo>
                      <a:pt x="334" y="798"/>
                      <a:pt x="620" y="513"/>
                      <a:pt x="893" y="215"/>
                    </a:cubicBezTo>
                    <a:cubicBezTo>
                      <a:pt x="1274" y="215"/>
                      <a:pt x="1644" y="191"/>
                      <a:pt x="2025" y="108"/>
                    </a:cubicBezTo>
                    <a:cubicBezTo>
                      <a:pt x="1632" y="24"/>
                      <a:pt x="1239" y="1"/>
                      <a:pt x="8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85" name="Google Shape;4485;p60"/>
          <p:cNvGrpSpPr/>
          <p:nvPr/>
        </p:nvGrpSpPr>
        <p:grpSpPr>
          <a:xfrm>
            <a:off x="6117593" y="2513275"/>
            <a:ext cx="765000" cy="1336500"/>
            <a:chOff x="5645338" y="3487938"/>
            <a:chExt cx="765000" cy="1336500"/>
          </a:xfrm>
        </p:grpSpPr>
        <p:sp>
          <p:nvSpPr>
            <p:cNvPr id="4486" name="Google Shape;4486;p60"/>
            <p:cNvSpPr/>
            <p:nvPr/>
          </p:nvSpPr>
          <p:spPr>
            <a:xfrm>
              <a:off x="5645338" y="3487938"/>
              <a:ext cx="765000" cy="1336500"/>
            </a:xfrm>
            <a:custGeom>
              <a:avLst/>
              <a:gdLst/>
              <a:ahLst/>
              <a:cxnLst/>
              <a:rect l="l" t="t" r="r" b="b"/>
              <a:pathLst>
                <a:path w="30600" h="53460" extrusionOk="0">
                  <a:moveTo>
                    <a:pt x="11847" y="1"/>
                  </a:moveTo>
                  <a:cubicBezTo>
                    <a:pt x="11228" y="1"/>
                    <a:pt x="10728" y="501"/>
                    <a:pt x="10728" y="1120"/>
                  </a:cubicBezTo>
                  <a:cubicBezTo>
                    <a:pt x="10728" y="1692"/>
                    <a:pt x="11144" y="2156"/>
                    <a:pt x="11692" y="2227"/>
                  </a:cubicBezTo>
                  <a:lnTo>
                    <a:pt x="11692" y="5573"/>
                  </a:lnTo>
                  <a:cubicBezTo>
                    <a:pt x="9156" y="6811"/>
                    <a:pt x="7406" y="9419"/>
                    <a:pt x="7406" y="12431"/>
                  </a:cubicBezTo>
                  <a:lnTo>
                    <a:pt x="7406" y="17920"/>
                  </a:lnTo>
                  <a:lnTo>
                    <a:pt x="7406" y="18777"/>
                  </a:lnTo>
                  <a:lnTo>
                    <a:pt x="7418" y="18777"/>
                  </a:lnTo>
                  <a:cubicBezTo>
                    <a:pt x="7561" y="20289"/>
                    <a:pt x="8823" y="21468"/>
                    <a:pt x="10371" y="21468"/>
                  </a:cubicBezTo>
                  <a:cubicBezTo>
                    <a:pt x="11525" y="21146"/>
                    <a:pt x="12716" y="20944"/>
                    <a:pt x="13907" y="20861"/>
                  </a:cubicBezTo>
                  <a:cubicBezTo>
                    <a:pt x="13919" y="20896"/>
                    <a:pt x="13930" y="20932"/>
                    <a:pt x="13954" y="20968"/>
                  </a:cubicBezTo>
                  <a:lnTo>
                    <a:pt x="14050" y="21087"/>
                  </a:lnTo>
                  <a:cubicBezTo>
                    <a:pt x="14109" y="21170"/>
                    <a:pt x="14109" y="21289"/>
                    <a:pt x="14050" y="21373"/>
                  </a:cubicBezTo>
                  <a:lnTo>
                    <a:pt x="13954" y="21492"/>
                  </a:lnTo>
                  <a:cubicBezTo>
                    <a:pt x="13895" y="21575"/>
                    <a:pt x="13895" y="21682"/>
                    <a:pt x="13954" y="21765"/>
                  </a:cubicBezTo>
                  <a:lnTo>
                    <a:pt x="14050" y="21896"/>
                  </a:lnTo>
                  <a:cubicBezTo>
                    <a:pt x="14109" y="21980"/>
                    <a:pt x="14109" y="22087"/>
                    <a:pt x="14050" y="22170"/>
                  </a:cubicBezTo>
                  <a:lnTo>
                    <a:pt x="13954" y="22301"/>
                  </a:lnTo>
                  <a:cubicBezTo>
                    <a:pt x="13895" y="22385"/>
                    <a:pt x="13895" y="22492"/>
                    <a:pt x="13954" y="22575"/>
                  </a:cubicBezTo>
                  <a:lnTo>
                    <a:pt x="14050" y="22706"/>
                  </a:lnTo>
                  <a:cubicBezTo>
                    <a:pt x="14109" y="22777"/>
                    <a:pt x="14109" y="22897"/>
                    <a:pt x="14050" y="22980"/>
                  </a:cubicBezTo>
                  <a:lnTo>
                    <a:pt x="13954" y="23099"/>
                  </a:lnTo>
                  <a:cubicBezTo>
                    <a:pt x="13895" y="23182"/>
                    <a:pt x="13895" y="23301"/>
                    <a:pt x="13954" y="23373"/>
                  </a:cubicBezTo>
                  <a:lnTo>
                    <a:pt x="14038" y="23492"/>
                  </a:lnTo>
                  <a:lnTo>
                    <a:pt x="13835" y="23492"/>
                  </a:lnTo>
                  <a:cubicBezTo>
                    <a:pt x="10585" y="23492"/>
                    <a:pt x="8025" y="24635"/>
                    <a:pt x="7096" y="26123"/>
                  </a:cubicBezTo>
                  <a:lnTo>
                    <a:pt x="7084" y="26111"/>
                  </a:lnTo>
                  <a:lnTo>
                    <a:pt x="7072" y="26171"/>
                  </a:lnTo>
                  <a:cubicBezTo>
                    <a:pt x="6870" y="26516"/>
                    <a:pt x="6751" y="26885"/>
                    <a:pt x="6739" y="27254"/>
                  </a:cubicBezTo>
                  <a:lnTo>
                    <a:pt x="6489" y="27576"/>
                  </a:lnTo>
                  <a:lnTo>
                    <a:pt x="6465" y="28350"/>
                  </a:lnTo>
                  <a:lnTo>
                    <a:pt x="6001" y="28969"/>
                  </a:lnTo>
                  <a:lnTo>
                    <a:pt x="5977" y="29755"/>
                  </a:lnTo>
                  <a:lnTo>
                    <a:pt x="5513" y="30374"/>
                  </a:lnTo>
                  <a:lnTo>
                    <a:pt x="5501" y="31159"/>
                  </a:lnTo>
                  <a:lnTo>
                    <a:pt x="5048" y="31790"/>
                  </a:lnTo>
                  <a:lnTo>
                    <a:pt x="5037" y="32564"/>
                  </a:lnTo>
                  <a:lnTo>
                    <a:pt x="4584" y="33195"/>
                  </a:lnTo>
                  <a:lnTo>
                    <a:pt x="4584" y="33969"/>
                  </a:lnTo>
                  <a:lnTo>
                    <a:pt x="4144" y="34612"/>
                  </a:lnTo>
                  <a:lnTo>
                    <a:pt x="4144" y="35386"/>
                  </a:lnTo>
                  <a:lnTo>
                    <a:pt x="3703" y="36029"/>
                  </a:lnTo>
                  <a:lnTo>
                    <a:pt x="3715" y="36803"/>
                  </a:lnTo>
                  <a:lnTo>
                    <a:pt x="3286" y="37446"/>
                  </a:lnTo>
                  <a:lnTo>
                    <a:pt x="3310" y="38232"/>
                  </a:lnTo>
                  <a:lnTo>
                    <a:pt x="2881" y="38887"/>
                  </a:lnTo>
                  <a:lnTo>
                    <a:pt x="2917" y="39672"/>
                  </a:lnTo>
                  <a:lnTo>
                    <a:pt x="2500" y="40327"/>
                  </a:lnTo>
                  <a:lnTo>
                    <a:pt x="2548" y="41113"/>
                  </a:lnTo>
                  <a:lnTo>
                    <a:pt x="2143" y="41780"/>
                  </a:lnTo>
                  <a:lnTo>
                    <a:pt x="2203" y="42554"/>
                  </a:lnTo>
                  <a:lnTo>
                    <a:pt x="1822" y="43232"/>
                  </a:lnTo>
                  <a:lnTo>
                    <a:pt x="1977" y="43649"/>
                  </a:lnTo>
                  <a:lnTo>
                    <a:pt x="1667" y="43971"/>
                  </a:lnTo>
                  <a:lnTo>
                    <a:pt x="1834" y="44387"/>
                  </a:lnTo>
                  <a:lnTo>
                    <a:pt x="1536" y="44721"/>
                  </a:lnTo>
                  <a:lnTo>
                    <a:pt x="1703" y="45125"/>
                  </a:lnTo>
                  <a:lnTo>
                    <a:pt x="1405" y="45471"/>
                  </a:lnTo>
                  <a:lnTo>
                    <a:pt x="1584" y="45876"/>
                  </a:lnTo>
                  <a:lnTo>
                    <a:pt x="1298" y="46221"/>
                  </a:lnTo>
                  <a:lnTo>
                    <a:pt x="1488" y="46638"/>
                  </a:lnTo>
                  <a:lnTo>
                    <a:pt x="1215" y="46995"/>
                  </a:lnTo>
                  <a:lnTo>
                    <a:pt x="1405" y="47411"/>
                  </a:lnTo>
                  <a:lnTo>
                    <a:pt x="1143" y="47781"/>
                  </a:lnTo>
                  <a:lnTo>
                    <a:pt x="1191" y="47864"/>
                  </a:lnTo>
                  <a:cubicBezTo>
                    <a:pt x="131" y="48495"/>
                    <a:pt x="12" y="50043"/>
                    <a:pt x="0" y="50209"/>
                  </a:cubicBezTo>
                  <a:lnTo>
                    <a:pt x="0" y="52448"/>
                  </a:lnTo>
                  <a:cubicBezTo>
                    <a:pt x="0" y="52650"/>
                    <a:pt x="167" y="52817"/>
                    <a:pt x="369" y="52817"/>
                  </a:cubicBezTo>
                  <a:cubicBezTo>
                    <a:pt x="572" y="52817"/>
                    <a:pt x="738" y="52650"/>
                    <a:pt x="738" y="52448"/>
                  </a:cubicBezTo>
                  <a:lnTo>
                    <a:pt x="738" y="50233"/>
                  </a:lnTo>
                  <a:lnTo>
                    <a:pt x="1227" y="50233"/>
                  </a:lnTo>
                  <a:lnTo>
                    <a:pt x="1227" y="53091"/>
                  </a:lnTo>
                  <a:cubicBezTo>
                    <a:pt x="1227" y="53293"/>
                    <a:pt x="1393" y="53460"/>
                    <a:pt x="1608" y="53460"/>
                  </a:cubicBezTo>
                  <a:cubicBezTo>
                    <a:pt x="1810" y="53460"/>
                    <a:pt x="1977" y="53293"/>
                    <a:pt x="1977" y="53091"/>
                  </a:cubicBezTo>
                  <a:lnTo>
                    <a:pt x="1977" y="50233"/>
                  </a:lnTo>
                  <a:lnTo>
                    <a:pt x="2465" y="50233"/>
                  </a:lnTo>
                  <a:lnTo>
                    <a:pt x="2465" y="53091"/>
                  </a:lnTo>
                  <a:cubicBezTo>
                    <a:pt x="2465" y="53293"/>
                    <a:pt x="2631" y="53460"/>
                    <a:pt x="2834" y="53460"/>
                  </a:cubicBezTo>
                  <a:cubicBezTo>
                    <a:pt x="3036" y="53460"/>
                    <a:pt x="3203" y="53293"/>
                    <a:pt x="3203" y="53091"/>
                  </a:cubicBezTo>
                  <a:lnTo>
                    <a:pt x="3203" y="50233"/>
                  </a:lnTo>
                  <a:lnTo>
                    <a:pt x="3691" y="50233"/>
                  </a:lnTo>
                  <a:lnTo>
                    <a:pt x="3691" y="52448"/>
                  </a:lnTo>
                  <a:cubicBezTo>
                    <a:pt x="3691" y="52650"/>
                    <a:pt x="3858" y="52817"/>
                    <a:pt x="4060" y="52817"/>
                  </a:cubicBezTo>
                  <a:cubicBezTo>
                    <a:pt x="4263" y="52817"/>
                    <a:pt x="4429" y="52650"/>
                    <a:pt x="4429" y="52448"/>
                  </a:cubicBezTo>
                  <a:lnTo>
                    <a:pt x="4429" y="50209"/>
                  </a:lnTo>
                  <a:cubicBezTo>
                    <a:pt x="4417" y="50043"/>
                    <a:pt x="4310" y="48554"/>
                    <a:pt x="3310" y="47900"/>
                  </a:cubicBezTo>
                  <a:lnTo>
                    <a:pt x="3132" y="47542"/>
                  </a:lnTo>
                  <a:lnTo>
                    <a:pt x="3405" y="47233"/>
                  </a:lnTo>
                  <a:lnTo>
                    <a:pt x="3227" y="46864"/>
                  </a:lnTo>
                  <a:lnTo>
                    <a:pt x="3513" y="46566"/>
                  </a:lnTo>
                  <a:lnTo>
                    <a:pt x="3358" y="46173"/>
                  </a:lnTo>
                  <a:lnTo>
                    <a:pt x="3655" y="45864"/>
                  </a:lnTo>
                  <a:lnTo>
                    <a:pt x="3501" y="45471"/>
                  </a:lnTo>
                  <a:lnTo>
                    <a:pt x="3798" y="45161"/>
                  </a:lnTo>
                  <a:lnTo>
                    <a:pt x="3655" y="44768"/>
                  </a:lnTo>
                  <a:lnTo>
                    <a:pt x="3965" y="44471"/>
                  </a:lnTo>
                  <a:lnTo>
                    <a:pt x="3822" y="44066"/>
                  </a:lnTo>
                  <a:lnTo>
                    <a:pt x="4144" y="43780"/>
                  </a:lnTo>
                  <a:lnTo>
                    <a:pt x="4108" y="43018"/>
                  </a:lnTo>
                  <a:lnTo>
                    <a:pt x="4525" y="42387"/>
                  </a:lnTo>
                  <a:lnTo>
                    <a:pt x="4501" y="41625"/>
                  </a:lnTo>
                  <a:lnTo>
                    <a:pt x="4929" y="40994"/>
                  </a:lnTo>
                  <a:lnTo>
                    <a:pt x="4929" y="40244"/>
                  </a:lnTo>
                  <a:lnTo>
                    <a:pt x="5370" y="39625"/>
                  </a:lnTo>
                  <a:lnTo>
                    <a:pt x="5370" y="38863"/>
                  </a:lnTo>
                  <a:lnTo>
                    <a:pt x="5822" y="38244"/>
                  </a:lnTo>
                  <a:lnTo>
                    <a:pt x="5846" y="37482"/>
                  </a:lnTo>
                  <a:lnTo>
                    <a:pt x="6299" y="36874"/>
                  </a:lnTo>
                  <a:lnTo>
                    <a:pt x="6322" y="36112"/>
                  </a:lnTo>
                  <a:lnTo>
                    <a:pt x="6787" y="35505"/>
                  </a:lnTo>
                  <a:lnTo>
                    <a:pt x="6822" y="34731"/>
                  </a:lnTo>
                  <a:lnTo>
                    <a:pt x="7299" y="34136"/>
                  </a:lnTo>
                  <a:lnTo>
                    <a:pt x="7334" y="33374"/>
                  </a:lnTo>
                  <a:lnTo>
                    <a:pt x="7811" y="32779"/>
                  </a:lnTo>
                  <a:lnTo>
                    <a:pt x="7858" y="32017"/>
                  </a:lnTo>
                  <a:lnTo>
                    <a:pt x="8335" y="31421"/>
                  </a:lnTo>
                  <a:lnTo>
                    <a:pt x="8370" y="30933"/>
                  </a:lnTo>
                  <a:lnTo>
                    <a:pt x="10799" y="35600"/>
                  </a:lnTo>
                  <a:cubicBezTo>
                    <a:pt x="10930" y="35862"/>
                    <a:pt x="11085" y="36101"/>
                    <a:pt x="11252" y="36327"/>
                  </a:cubicBezTo>
                  <a:lnTo>
                    <a:pt x="11263" y="36351"/>
                  </a:lnTo>
                  <a:cubicBezTo>
                    <a:pt x="11787" y="37065"/>
                    <a:pt x="12573" y="37517"/>
                    <a:pt x="13442" y="37684"/>
                  </a:cubicBezTo>
                  <a:lnTo>
                    <a:pt x="13264" y="37910"/>
                  </a:lnTo>
                  <a:cubicBezTo>
                    <a:pt x="13168" y="38029"/>
                    <a:pt x="13168" y="38196"/>
                    <a:pt x="13264" y="38327"/>
                  </a:cubicBezTo>
                  <a:lnTo>
                    <a:pt x="13407" y="38517"/>
                  </a:lnTo>
                  <a:cubicBezTo>
                    <a:pt x="13502" y="38637"/>
                    <a:pt x="13502" y="38803"/>
                    <a:pt x="13407" y="38934"/>
                  </a:cubicBezTo>
                  <a:lnTo>
                    <a:pt x="13264" y="39125"/>
                  </a:lnTo>
                  <a:cubicBezTo>
                    <a:pt x="13168" y="39244"/>
                    <a:pt x="13168" y="39410"/>
                    <a:pt x="13264" y="39541"/>
                  </a:cubicBezTo>
                  <a:lnTo>
                    <a:pt x="13407" y="39732"/>
                  </a:lnTo>
                  <a:cubicBezTo>
                    <a:pt x="13502" y="39851"/>
                    <a:pt x="13502" y="40018"/>
                    <a:pt x="13407" y="40137"/>
                  </a:cubicBezTo>
                  <a:lnTo>
                    <a:pt x="13264" y="40327"/>
                  </a:lnTo>
                  <a:cubicBezTo>
                    <a:pt x="13168" y="40458"/>
                    <a:pt x="13168" y="40625"/>
                    <a:pt x="13264" y="40744"/>
                  </a:cubicBezTo>
                  <a:lnTo>
                    <a:pt x="13407" y="40934"/>
                  </a:lnTo>
                  <a:cubicBezTo>
                    <a:pt x="13502" y="41065"/>
                    <a:pt x="13502" y="41232"/>
                    <a:pt x="13407" y="41351"/>
                  </a:cubicBezTo>
                  <a:lnTo>
                    <a:pt x="13264" y="41542"/>
                  </a:lnTo>
                  <a:cubicBezTo>
                    <a:pt x="13168" y="41661"/>
                    <a:pt x="13168" y="41827"/>
                    <a:pt x="13264" y="41958"/>
                  </a:cubicBezTo>
                  <a:lnTo>
                    <a:pt x="13407" y="42149"/>
                  </a:lnTo>
                  <a:cubicBezTo>
                    <a:pt x="13502" y="42268"/>
                    <a:pt x="13502" y="42435"/>
                    <a:pt x="13407" y="42566"/>
                  </a:cubicBezTo>
                  <a:lnTo>
                    <a:pt x="13264" y="42756"/>
                  </a:lnTo>
                  <a:cubicBezTo>
                    <a:pt x="13168" y="42875"/>
                    <a:pt x="13168" y="43042"/>
                    <a:pt x="13264" y="43173"/>
                  </a:cubicBezTo>
                  <a:lnTo>
                    <a:pt x="13407" y="43363"/>
                  </a:lnTo>
                  <a:cubicBezTo>
                    <a:pt x="13502" y="43482"/>
                    <a:pt x="13502" y="43649"/>
                    <a:pt x="13407" y="43780"/>
                  </a:cubicBezTo>
                  <a:lnTo>
                    <a:pt x="13264" y="43959"/>
                  </a:lnTo>
                  <a:cubicBezTo>
                    <a:pt x="13168" y="44090"/>
                    <a:pt x="13168" y="44256"/>
                    <a:pt x="13264" y="44375"/>
                  </a:cubicBezTo>
                  <a:lnTo>
                    <a:pt x="13407" y="44566"/>
                  </a:lnTo>
                  <a:cubicBezTo>
                    <a:pt x="13502" y="44697"/>
                    <a:pt x="13502" y="44864"/>
                    <a:pt x="13407" y="44983"/>
                  </a:cubicBezTo>
                  <a:lnTo>
                    <a:pt x="13264" y="45173"/>
                  </a:lnTo>
                  <a:cubicBezTo>
                    <a:pt x="13168" y="45292"/>
                    <a:pt x="13168" y="45459"/>
                    <a:pt x="13264" y="45590"/>
                  </a:cubicBezTo>
                  <a:lnTo>
                    <a:pt x="13430" y="45816"/>
                  </a:lnTo>
                  <a:lnTo>
                    <a:pt x="13073" y="45816"/>
                  </a:lnTo>
                  <a:cubicBezTo>
                    <a:pt x="12621" y="45816"/>
                    <a:pt x="12252" y="46185"/>
                    <a:pt x="12252" y="46638"/>
                  </a:cubicBezTo>
                  <a:lnTo>
                    <a:pt x="12252" y="48495"/>
                  </a:lnTo>
                  <a:lnTo>
                    <a:pt x="10585" y="48495"/>
                  </a:lnTo>
                  <a:cubicBezTo>
                    <a:pt x="10490" y="48364"/>
                    <a:pt x="10347" y="48293"/>
                    <a:pt x="10180" y="48293"/>
                  </a:cubicBezTo>
                  <a:lnTo>
                    <a:pt x="9704" y="48293"/>
                  </a:lnTo>
                  <a:lnTo>
                    <a:pt x="9704" y="48221"/>
                  </a:lnTo>
                  <a:lnTo>
                    <a:pt x="9668" y="48221"/>
                  </a:lnTo>
                  <a:lnTo>
                    <a:pt x="9668" y="48031"/>
                  </a:lnTo>
                  <a:lnTo>
                    <a:pt x="9561" y="47971"/>
                  </a:lnTo>
                  <a:lnTo>
                    <a:pt x="9549" y="47757"/>
                  </a:lnTo>
                  <a:lnTo>
                    <a:pt x="9549" y="47554"/>
                  </a:lnTo>
                  <a:lnTo>
                    <a:pt x="9597" y="47519"/>
                  </a:lnTo>
                  <a:lnTo>
                    <a:pt x="9656" y="47495"/>
                  </a:lnTo>
                  <a:lnTo>
                    <a:pt x="9644" y="47185"/>
                  </a:lnTo>
                  <a:lnTo>
                    <a:pt x="9537" y="47126"/>
                  </a:lnTo>
                  <a:lnTo>
                    <a:pt x="9537" y="46911"/>
                  </a:lnTo>
                  <a:lnTo>
                    <a:pt x="9525" y="46709"/>
                  </a:lnTo>
                  <a:lnTo>
                    <a:pt x="9632" y="46661"/>
                  </a:lnTo>
                  <a:lnTo>
                    <a:pt x="9632" y="46352"/>
                  </a:lnTo>
                  <a:lnTo>
                    <a:pt x="9513" y="46292"/>
                  </a:lnTo>
                  <a:lnTo>
                    <a:pt x="9513" y="46090"/>
                  </a:lnTo>
                  <a:lnTo>
                    <a:pt x="9513" y="45887"/>
                  </a:lnTo>
                  <a:lnTo>
                    <a:pt x="9561" y="45864"/>
                  </a:lnTo>
                  <a:lnTo>
                    <a:pt x="9609" y="45840"/>
                  </a:lnTo>
                  <a:lnTo>
                    <a:pt x="9609" y="45530"/>
                  </a:lnTo>
                  <a:lnTo>
                    <a:pt x="9501" y="45483"/>
                  </a:lnTo>
                  <a:cubicBezTo>
                    <a:pt x="9501" y="45435"/>
                    <a:pt x="9501" y="45387"/>
                    <a:pt x="9489" y="45340"/>
                  </a:cubicBezTo>
                  <a:lnTo>
                    <a:pt x="9489" y="45328"/>
                  </a:lnTo>
                  <a:cubicBezTo>
                    <a:pt x="9489" y="45316"/>
                    <a:pt x="9489" y="45292"/>
                    <a:pt x="9489" y="45280"/>
                  </a:cubicBezTo>
                  <a:lnTo>
                    <a:pt x="9489" y="45233"/>
                  </a:lnTo>
                  <a:cubicBezTo>
                    <a:pt x="9489" y="45221"/>
                    <a:pt x="9489" y="45197"/>
                    <a:pt x="9478" y="45185"/>
                  </a:cubicBezTo>
                  <a:lnTo>
                    <a:pt x="9454" y="45090"/>
                  </a:lnTo>
                  <a:cubicBezTo>
                    <a:pt x="9489" y="45066"/>
                    <a:pt x="9513" y="45042"/>
                    <a:pt x="9537" y="45018"/>
                  </a:cubicBezTo>
                  <a:cubicBezTo>
                    <a:pt x="9525" y="44971"/>
                    <a:pt x="9501" y="44911"/>
                    <a:pt x="9478" y="44864"/>
                  </a:cubicBezTo>
                  <a:lnTo>
                    <a:pt x="9442" y="44792"/>
                  </a:lnTo>
                  <a:cubicBezTo>
                    <a:pt x="9347" y="44768"/>
                    <a:pt x="9239" y="44744"/>
                    <a:pt x="9120" y="44721"/>
                  </a:cubicBezTo>
                  <a:cubicBezTo>
                    <a:pt x="8775" y="44661"/>
                    <a:pt x="8287" y="44637"/>
                    <a:pt x="7715" y="44637"/>
                  </a:cubicBezTo>
                  <a:cubicBezTo>
                    <a:pt x="6953" y="44637"/>
                    <a:pt x="6346" y="44685"/>
                    <a:pt x="5989" y="44792"/>
                  </a:cubicBezTo>
                  <a:cubicBezTo>
                    <a:pt x="5977" y="44816"/>
                    <a:pt x="5965" y="44840"/>
                    <a:pt x="5953" y="44864"/>
                  </a:cubicBezTo>
                  <a:cubicBezTo>
                    <a:pt x="5918" y="44911"/>
                    <a:pt x="5906" y="44971"/>
                    <a:pt x="5882" y="45018"/>
                  </a:cubicBezTo>
                  <a:cubicBezTo>
                    <a:pt x="5918" y="45042"/>
                    <a:pt x="5941" y="45066"/>
                    <a:pt x="5977" y="45090"/>
                  </a:cubicBezTo>
                  <a:lnTo>
                    <a:pt x="5965" y="45102"/>
                  </a:lnTo>
                  <a:lnTo>
                    <a:pt x="5953" y="45185"/>
                  </a:lnTo>
                  <a:cubicBezTo>
                    <a:pt x="5941" y="45221"/>
                    <a:pt x="5941" y="45245"/>
                    <a:pt x="5941" y="45280"/>
                  </a:cubicBezTo>
                  <a:cubicBezTo>
                    <a:pt x="5941" y="45292"/>
                    <a:pt x="5941" y="45316"/>
                    <a:pt x="5941" y="45328"/>
                  </a:cubicBezTo>
                  <a:lnTo>
                    <a:pt x="5941" y="45340"/>
                  </a:lnTo>
                  <a:cubicBezTo>
                    <a:pt x="5929" y="45387"/>
                    <a:pt x="5929" y="45435"/>
                    <a:pt x="5929" y="45483"/>
                  </a:cubicBezTo>
                  <a:lnTo>
                    <a:pt x="5822" y="45530"/>
                  </a:lnTo>
                  <a:lnTo>
                    <a:pt x="5822" y="45840"/>
                  </a:lnTo>
                  <a:lnTo>
                    <a:pt x="5918" y="45887"/>
                  </a:lnTo>
                  <a:lnTo>
                    <a:pt x="5918" y="46090"/>
                  </a:lnTo>
                  <a:lnTo>
                    <a:pt x="5918" y="46292"/>
                  </a:lnTo>
                  <a:lnTo>
                    <a:pt x="5810" y="46352"/>
                  </a:lnTo>
                  <a:lnTo>
                    <a:pt x="5799" y="46661"/>
                  </a:lnTo>
                  <a:lnTo>
                    <a:pt x="5906" y="46709"/>
                  </a:lnTo>
                  <a:lnTo>
                    <a:pt x="5894" y="46923"/>
                  </a:lnTo>
                  <a:lnTo>
                    <a:pt x="5894" y="47126"/>
                  </a:lnTo>
                  <a:lnTo>
                    <a:pt x="5834" y="47150"/>
                  </a:lnTo>
                  <a:lnTo>
                    <a:pt x="5787" y="47185"/>
                  </a:lnTo>
                  <a:lnTo>
                    <a:pt x="5775" y="47495"/>
                  </a:lnTo>
                  <a:lnTo>
                    <a:pt x="5882" y="47554"/>
                  </a:lnTo>
                  <a:lnTo>
                    <a:pt x="5882" y="47757"/>
                  </a:lnTo>
                  <a:lnTo>
                    <a:pt x="5882" y="47971"/>
                  </a:lnTo>
                  <a:lnTo>
                    <a:pt x="5763" y="48031"/>
                  </a:lnTo>
                  <a:lnTo>
                    <a:pt x="5763" y="48221"/>
                  </a:lnTo>
                  <a:lnTo>
                    <a:pt x="5727" y="48221"/>
                  </a:lnTo>
                  <a:lnTo>
                    <a:pt x="5727" y="48293"/>
                  </a:lnTo>
                  <a:cubicBezTo>
                    <a:pt x="5477" y="48340"/>
                    <a:pt x="5287" y="48543"/>
                    <a:pt x="5287" y="48804"/>
                  </a:cubicBezTo>
                  <a:lnTo>
                    <a:pt x="5287" y="49281"/>
                  </a:lnTo>
                  <a:cubicBezTo>
                    <a:pt x="5287" y="49543"/>
                    <a:pt x="5477" y="49745"/>
                    <a:pt x="5727" y="49793"/>
                  </a:cubicBezTo>
                  <a:lnTo>
                    <a:pt x="5727" y="49864"/>
                  </a:lnTo>
                  <a:lnTo>
                    <a:pt x="5763" y="49864"/>
                  </a:lnTo>
                  <a:lnTo>
                    <a:pt x="5763" y="50055"/>
                  </a:lnTo>
                  <a:lnTo>
                    <a:pt x="5882" y="50114"/>
                  </a:lnTo>
                  <a:lnTo>
                    <a:pt x="5882" y="50328"/>
                  </a:lnTo>
                  <a:lnTo>
                    <a:pt x="5882" y="50531"/>
                  </a:lnTo>
                  <a:lnTo>
                    <a:pt x="5775" y="50590"/>
                  </a:lnTo>
                  <a:lnTo>
                    <a:pt x="5787" y="50912"/>
                  </a:lnTo>
                  <a:lnTo>
                    <a:pt x="5894" y="50960"/>
                  </a:lnTo>
                  <a:lnTo>
                    <a:pt x="5894" y="51174"/>
                  </a:lnTo>
                  <a:lnTo>
                    <a:pt x="5906" y="51376"/>
                  </a:lnTo>
                  <a:lnTo>
                    <a:pt x="5799" y="51436"/>
                  </a:lnTo>
                  <a:lnTo>
                    <a:pt x="5799" y="51733"/>
                  </a:lnTo>
                  <a:lnTo>
                    <a:pt x="5918" y="51793"/>
                  </a:lnTo>
                  <a:lnTo>
                    <a:pt x="5918" y="51995"/>
                  </a:lnTo>
                  <a:lnTo>
                    <a:pt x="5918" y="52198"/>
                  </a:lnTo>
                  <a:lnTo>
                    <a:pt x="5810" y="52257"/>
                  </a:lnTo>
                  <a:lnTo>
                    <a:pt x="5822" y="52555"/>
                  </a:lnTo>
                  <a:lnTo>
                    <a:pt x="5929" y="52603"/>
                  </a:lnTo>
                  <a:cubicBezTo>
                    <a:pt x="5929" y="52650"/>
                    <a:pt x="5929" y="52710"/>
                    <a:pt x="5929" y="52757"/>
                  </a:cubicBezTo>
                  <a:cubicBezTo>
                    <a:pt x="5941" y="52781"/>
                    <a:pt x="5941" y="52793"/>
                    <a:pt x="5941" y="52805"/>
                  </a:cubicBezTo>
                  <a:cubicBezTo>
                    <a:pt x="5941" y="52841"/>
                    <a:pt x="5941" y="52876"/>
                    <a:pt x="5953" y="52900"/>
                  </a:cubicBezTo>
                  <a:lnTo>
                    <a:pt x="5965" y="53007"/>
                  </a:lnTo>
                  <a:cubicBezTo>
                    <a:pt x="5941" y="53031"/>
                    <a:pt x="5918" y="53043"/>
                    <a:pt x="5882" y="53067"/>
                  </a:cubicBezTo>
                  <a:cubicBezTo>
                    <a:pt x="5906" y="53126"/>
                    <a:pt x="5918" y="53174"/>
                    <a:pt x="5953" y="53222"/>
                  </a:cubicBezTo>
                  <a:cubicBezTo>
                    <a:pt x="5965" y="53245"/>
                    <a:pt x="5977" y="53269"/>
                    <a:pt x="5989" y="53293"/>
                  </a:cubicBezTo>
                  <a:cubicBezTo>
                    <a:pt x="6346" y="53400"/>
                    <a:pt x="6953" y="53448"/>
                    <a:pt x="7715" y="53448"/>
                  </a:cubicBezTo>
                  <a:cubicBezTo>
                    <a:pt x="8096" y="53448"/>
                    <a:pt x="8442" y="53436"/>
                    <a:pt x="8727" y="53412"/>
                  </a:cubicBezTo>
                  <a:cubicBezTo>
                    <a:pt x="8870" y="53400"/>
                    <a:pt x="9001" y="53388"/>
                    <a:pt x="9120" y="53365"/>
                  </a:cubicBezTo>
                  <a:cubicBezTo>
                    <a:pt x="9180" y="53353"/>
                    <a:pt x="9239" y="53341"/>
                    <a:pt x="9287" y="53329"/>
                  </a:cubicBezTo>
                  <a:cubicBezTo>
                    <a:pt x="9347" y="53317"/>
                    <a:pt x="9394" y="53305"/>
                    <a:pt x="9442" y="53293"/>
                  </a:cubicBezTo>
                  <a:lnTo>
                    <a:pt x="9454" y="53269"/>
                  </a:lnTo>
                  <a:lnTo>
                    <a:pt x="9478" y="53222"/>
                  </a:lnTo>
                  <a:cubicBezTo>
                    <a:pt x="9501" y="53174"/>
                    <a:pt x="9525" y="53126"/>
                    <a:pt x="9537" y="53067"/>
                  </a:cubicBezTo>
                  <a:cubicBezTo>
                    <a:pt x="9513" y="53043"/>
                    <a:pt x="9489" y="53019"/>
                    <a:pt x="9454" y="53007"/>
                  </a:cubicBezTo>
                  <a:lnTo>
                    <a:pt x="9478" y="52900"/>
                  </a:lnTo>
                  <a:cubicBezTo>
                    <a:pt x="9478" y="52888"/>
                    <a:pt x="9489" y="52876"/>
                    <a:pt x="9489" y="52853"/>
                  </a:cubicBezTo>
                  <a:lnTo>
                    <a:pt x="9489" y="52805"/>
                  </a:lnTo>
                  <a:cubicBezTo>
                    <a:pt x="9489" y="52793"/>
                    <a:pt x="9489" y="52781"/>
                    <a:pt x="9489" y="52757"/>
                  </a:cubicBezTo>
                  <a:cubicBezTo>
                    <a:pt x="9501" y="52698"/>
                    <a:pt x="9501" y="52650"/>
                    <a:pt x="9501" y="52603"/>
                  </a:cubicBezTo>
                  <a:lnTo>
                    <a:pt x="9609" y="52555"/>
                  </a:lnTo>
                  <a:lnTo>
                    <a:pt x="9609" y="52257"/>
                  </a:lnTo>
                  <a:lnTo>
                    <a:pt x="9501" y="52198"/>
                  </a:lnTo>
                  <a:lnTo>
                    <a:pt x="9513" y="51995"/>
                  </a:lnTo>
                  <a:lnTo>
                    <a:pt x="9513" y="51793"/>
                  </a:lnTo>
                  <a:lnTo>
                    <a:pt x="9620" y="51733"/>
                  </a:lnTo>
                  <a:lnTo>
                    <a:pt x="9632" y="51436"/>
                  </a:lnTo>
                  <a:lnTo>
                    <a:pt x="9525" y="51376"/>
                  </a:lnTo>
                  <a:lnTo>
                    <a:pt x="9525" y="51174"/>
                  </a:lnTo>
                  <a:lnTo>
                    <a:pt x="9537" y="50960"/>
                  </a:lnTo>
                  <a:lnTo>
                    <a:pt x="9573" y="50948"/>
                  </a:lnTo>
                  <a:lnTo>
                    <a:pt x="9644" y="50912"/>
                  </a:lnTo>
                  <a:lnTo>
                    <a:pt x="9644" y="50900"/>
                  </a:lnTo>
                  <a:lnTo>
                    <a:pt x="9644" y="50590"/>
                  </a:lnTo>
                  <a:lnTo>
                    <a:pt x="9537" y="50543"/>
                  </a:lnTo>
                  <a:lnTo>
                    <a:pt x="9549" y="50328"/>
                  </a:lnTo>
                  <a:lnTo>
                    <a:pt x="9549" y="50114"/>
                  </a:lnTo>
                  <a:lnTo>
                    <a:pt x="9656" y="50055"/>
                  </a:lnTo>
                  <a:lnTo>
                    <a:pt x="9668" y="49876"/>
                  </a:lnTo>
                  <a:lnTo>
                    <a:pt x="9704" y="49876"/>
                  </a:lnTo>
                  <a:lnTo>
                    <a:pt x="9704" y="49793"/>
                  </a:lnTo>
                  <a:lnTo>
                    <a:pt x="10180" y="49793"/>
                  </a:lnTo>
                  <a:cubicBezTo>
                    <a:pt x="10347" y="49793"/>
                    <a:pt x="10490" y="49721"/>
                    <a:pt x="10585" y="49602"/>
                  </a:cubicBezTo>
                  <a:lnTo>
                    <a:pt x="12252" y="49602"/>
                  </a:lnTo>
                  <a:lnTo>
                    <a:pt x="12252" y="51448"/>
                  </a:lnTo>
                  <a:cubicBezTo>
                    <a:pt x="12252" y="51912"/>
                    <a:pt x="12621" y="52281"/>
                    <a:pt x="13073" y="52281"/>
                  </a:cubicBezTo>
                  <a:lnTo>
                    <a:pt x="17514" y="52281"/>
                  </a:lnTo>
                  <a:cubicBezTo>
                    <a:pt x="17967" y="52281"/>
                    <a:pt x="18336" y="51912"/>
                    <a:pt x="18336" y="51448"/>
                  </a:cubicBezTo>
                  <a:lnTo>
                    <a:pt x="18336" y="49602"/>
                  </a:lnTo>
                  <a:lnTo>
                    <a:pt x="20003" y="49602"/>
                  </a:lnTo>
                  <a:cubicBezTo>
                    <a:pt x="20098" y="49721"/>
                    <a:pt x="20241" y="49805"/>
                    <a:pt x="20407" y="49805"/>
                  </a:cubicBezTo>
                  <a:lnTo>
                    <a:pt x="20884" y="49805"/>
                  </a:lnTo>
                  <a:lnTo>
                    <a:pt x="20884" y="49876"/>
                  </a:lnTo>
                  <a:lnTo>
                    <a:pt x="20919" y="49876"/>
                  </a:lnTo>
                  <a:lnTo>
                    <a:pt x="20931" y="50055"/>
                  </a:lnTo>
                  <a:lnTo>
                    <a:pt x="21039" y="50114"/>
                  </a:lnTo>
                  <a:lnTo>
                    <a:pt x="21039" y="50328"/>
                  </a:lnTo>
                  <a:lnTo>
                    <a:pt x="21039" y="50543"/>
                  </a:lnTo>
                  <a:lnTo>
                    <a:pt x="20931" y="50590"/>
                  </a:lnTo>
                  <a:lnTo>
                    <a:pt x="20943" y="50912"/>
                  </a:lnTo>
                  <a:lnTo>
                    <a:pt x="21050" y="50960"/>
                  </a:lnTo>
                  <a:lnTo>
                    <a:pt x="21062" y="51174"/>
                  </a:lnTo>
                  <a:lnTo>
                    <a:pt x="21062" y="51376"/>
                  </a:lnTo>
                  <a:lnTo>
                    <a:pt x="20955" y="51436"/>
                  </a:lnTo>
                  <a:lnTo>
                    <a:pt x="20967" y="51745"/>
                  </a:lnTo>
                  <a:lnTo>
                    <a:pt x="21074" y="51793"/>
                  </a:lnTo>
                  <a:lnTo>
                    <a:pt x="21074" y="51995"/>
                  </a:lnTo>
                  <a:lnTo>
                    <a:pt x="21086" y="52198"/>
                  </a:lnTo>
                  <a:lnTo>
                    <a:pt x="20979" y="52257"/>
                  </a:lnTo>
                  <a:lnTo>
                    <a:pt x="20979" y="52555"/>
                  </a:lnTo>
                  <a:lnTo>
                    <a:pt x="21086" y="52614"/>
                  </a:lnTo>
                  <a:cubicBezTo>
                    <a:pt x="21086" y="52662"/>
                    <a:pt x="21086" y="52710"/>
                    <a:pt x="21098" y="52757"/>
                  </a:cubicBezTo>
                  <a:lnTo>
                    <a:pt x="21098" y="52769"/>
                  </a:lnTo>
                  <a:cubicBezTo>
                    <a:pt x="21098" y="52781"/>
                    <a:pt x="21098" y="52793"/>
                    <a:pt x="21098" y="52805"/>
                  </a:cubicBezTo>
                  <a:cubicBezTo>
                    <a:pt x="21098" y="52841"/>
                    <a:pt x="21098" y="52876"/>
                    <a:pt x="21110" y="52912"/>
                  </a:cubicBezTo>
                  <a:lnTo>
                    <a:pt x="21134" y="53007"/>
                  </a:lnTo>
                  <a:cubicBezTo>
                    <a:pt x="21098" y="53031"/>
                    <a:pt x="21074" y="53055"/>
                    <a:pt x="21050" y="53079"/>
                  </a:cubicBezTo>
                  <a:cubicBezTo>
                    <a:pt x="21062" y="53126"/>
                    <a:pt x="21086" y="53174"/>
                    <a:pt x="21110" y="53222"/>
                  </a:cubicBezTo>
                  <a:lnTo>
                    <a:pt x="21146" y="53293"/>
                  </a:lnTo>
                  <a:cubicBezTo>
                    <a:pt x="21193" y="53317"/>
                    <a:pt x="21241" y="53317"/>
                    <a:pt x="21289" y="53341"/>
                  </a:cubicBezTo>
                  <a:cubicBezTo>
                    <a:pt x="21348" y="53353"/>
                    <a:pt x="21408" y="53353"/>
                    <a:pt x="21467" y="53365"/>
                  </a:cubicBezTo>
                  <a:cubicBezTo>
                    <a:pt x="21586" y="53388"/>
                    <a:pt x="21717" y="53400"/>
                    <a:pt x="21860" y="53412"/>
                  </a:cubicBezTo>
                  <a:cubicBezTo>
                    <a:pt x="22146" y="53448"/>
                    <a:pt x="22491" y="53460"/>
                    <a:pt x="22872" y="53460"/>
                  </a:cubicBezTo>
                  <a:cubicBezTo>
                    <a:pt x="23063" y="53460"/>
                    <a:pt x="23241" y="53448"/>
                    <a:pt x="23408" y="53448"/>
                  </a:cubicBezTo>
                  <a:cubicBezTo>
                    <a:pt x="23658" y="53436"/>
                    <a:pt x="23896" y="53412"/>
                    <a:pt x="24087" y="53388"/>
                  </a:cubicBezTo>
                  <a:cubicBezTo>
                    <a:pt x="24289" y="53365"/>
                    <a:pt x="24456" y="53341"/>
                    <a:pt x="24598" y="53293"/>
                  </a:cubicBezTo>
                  <a:cubicBezTo>
                    <a:pt x="24610" y="53281"/>
                    <a:pt x="24622" y="53245"/>
                    <a:pt x="24634" y="53222"/>
                  </a:cubicBezTo>
                  <a:cubicBezTo>
                    <a:pt x="24658" y="53174"/>
                    <a:pt x="24682" y="53126"/>
                    <a:pt x="24694" y="53079"/>
                  </a:cubicBezTo>
                  <a:cubicBezTo>
                    <a:pt x="24670" y="53055"/>
                    <a:pt x="24646" y="53031"/>
                    <a:pt x="24610" y="53007"/>
                  </a:cubicBezTo>
                  <a:lnTo>
                    <a:pt x="24634" y="52912"/>
                  </a:lnTo>
                  <a:cubicBezTo>
                    <a:pt x="24634" y="52888"/>
                    <a:pt x="24646" y="52876"/>
                    <a:pt x="24646" y="52864"/>
                  </a:cubicBezTo>
                  <a:lnTo>
                    <a:pt x="24646" y="52805"/>
                  </a:lnTo>
                  <a:cubicBezTo>
                    <a:pt x="24646" y="52793"/>
                    <a:pt x="24646" y="52781"/>
                    <a:pt x="24646" y="52769"/>
                  </a:cubicBezTo>
                  <a:lnTo>
                    <a:pt x="24646" y="52757"/>
                  </a:lnTo>
                  <a:cubicBezTo>
                    <a:pt x="24658" y="52710"/>
                    <a:pt x="24658" y="52662"/>
                    <a:pt x="24658" y="52614"/>
                  </a:cubicBezTo>
                  <a:lnTo>
                    <a:pt x="24765" y="52555"/>
                  </a:lnTo>
                  <a:lnTo>
                    <a:pt x="24765" y="52257"/>
                  </a:lnTo>
                  <a:lnTo>
                    <a:pt x="24658" y="52198"/>
                  </a:lnTo>
                  <a:lnTo>
                    <a:pt x="24670" y="51995"/>
                  </a:lnTo>
                  <a:lnTo>
                    <a:pt x="24670" y="51793"/>
                  </a:lnTo>
                  <a:lnTo>
                    <a:pt x="24777" y="51745"/>
                  </a:lnTo>
                  <a:lnTo>
                    <a:pt x="24789" y="51436"/>
                  </a:lnTo>
                  <a:lnTo>
                    <a:pt x="24682" y="51376"/>
                  </a:lnTo>
                  <a:lnTo>
                    <a:pt x="24682" y="51174"/>
                  </a:lnTo>
                  <a:lnTo>
                    <a:pt x="24694" y="50971"/>
                  </a:lnTo>
                  <a:lnTo>
                    <a:pt x="24801" y="50912"/>
                  </a:lnTo>
                  <a:lnTo>
                    <a:pt x="24813" y="50590"/>
                  </a:lnTo>
                  <a:lnTo>
                    <a:pt x="24706" y="50543"/>
                  </a:lnTo>
                  <a:lnTo>
                    <a:pt x="24706" y="50328"/>
                  </a:lnTo>
                  <a:lnTo>
                    <a:pt x="24706" y="50114"/>
                  </a:lnTo>
                  <a:lnTo>
                    <a:pt x="24825" y="50067"/>
                  </a:lnTo>
                  <a:lnTo>
                    <a:pt x="24825" y="49876"/>
                  </a:lnTo>
                  <a:lnTo>
                    <a:pt x="24860" y="49876"/>
                  </a:lnTo>
                  <a:lnTo>
                    <a:pt x="24860" y="49793"/>
                  </a:lnTo>
                  <a:cubicBezTo>
                    <a:pt x="25110" y="49757"/>
                    <a:pt x="25289" y="49543"/>
                    <a:pt x="25289" y="49293"/>
                  </a:cubicBezTo>
                  <a:lnTo>
                    <a:pt x="25289" y="48804"/>
                  </a:lnTo>
                  <a:cubicBezTo>
                    <a:pt x="25289" y="48554"/>
                    <a:pt x="25110" y="48340"/>
                    <a:pt x="24860" y="48304"/>
                  </a:cubicBezTo>
                  <a:lnTo>
                    <a:pt x="24860" y="48221"/>
                  </a:lnTo>
                  <a:lnTo>
                    <a:pt x="24825" y="48221"/>
                  </a:lnTo>
                  <a:lnTo>
                    <a:pt x="24825" y="48031"/>
                  </a:lnTo>
                  <a:lnTo>
                    <a:pt x="24706" y="47983"/>
                  </a:lnTo>
                  <a:lnTo>
                    <a:pt x="24706" y="47769"/>
                  </a:lnTo>
                  <a:lnTo>
                    <a:pt x="24706" y="47554"/>
                  </a:lnTo>
                  <a:lnTo>
                    <a:pt x="24813" y="47507"/>
                  </a:lnTo>
                  <a:lnTo>
                    <a:pt x="24801" y="47185"/>
                  </a:lnTo>
                  <a:lnTo>
                    <a:pt x="24694" y="47126"/>
                  </a:lnTo>
                  <a:lnTo>
                    <a:pt x="24682" y="46923"/>
                  </a:lnTo>
                  <a:lnTo>
                    <a:pt x="24682" y="46721"/>
                  </a:lnTo>
                  <a:lnTo>
                    <a:pt x="24789" y="46661"/>
                  </a:lnTo>
                  <a:lnTo>
                    <a:pt x="24777" y="46352"/>
                  </a:lnTo>
                  <a:lnTo>
                    <a:pt x="24670" y="46304"/>
                  </a:lnTo>
                  <a:lnTo>
                    <a:pt x="24670" y="46102"/>
                  </a:lnTo>
                  <a:lnTo>
                    <a:pt x="24658" y="45899"/>
                  </a:lnTo>
                  <a:lnTo>
                    <a:pt x="24765" y="45840"/>
                  </a:lnTo>
                  <a:lnTo>
                    <a:pt x="24765" y="45542"/>
                  </a:lnTo>
                  <a:lnTo>
                    <a:pt x="24658" y="45483"/>
                  </a:lnTo>
                  <a:cubicBezTo>
                    <a:pt x="24658" y="45435"/>
                    <a:pt x="24646" y="45387"/>
                    <a:pt x="24646" y="45340"/>
                  </a:cubicBezTo>
                  <a:lnTo>
                    <a:pt x="24646" y="45328"/>
                  </a:lnTo>
                  <a:cubicBezTo>
                    <a:pt x="24646" y="45316"/>
                    <a:pt x="24646" y="45304"/>
                    <a:pt x="24646" y="45292"/>
                  </a:cubicBezTo>
                  <a:cubicBezTo>
                    <a:pt x="24646" y="45256"/>
                    <a:pt x="24646" y="45221"/>
                    <a:pt x="24634" y="45185"/>
                  </a:cubicBezTo>
                  <a:lnTo>
                    <a:pt x="24610" y="45090"/>
                  </a:lnTo>
                  <a:cubicBezTo>
                    <a:pt x="24646" y="45066"/>
                    <a:pt x="24670" y="45042"/>
                    <a:pt x="24694" y="45018"/>
                  </a:cubicBezTo>
                  <a:cubicBezTo>
                    <a:pt x="24682" y="44971"/>
                    <a:pt x="24658" y="44923"/>
                    <a:pt x="24634" y="44875"/>
                  </a:cubicBezTo>
                  <a:cubicBezTo>
                    <a:pt x="24622" y="44840"/>
                    <a:pt x="24610" y="44816"/>
                    <a:pt x="24598" y="44792"/>
                  </a:cubicBezTo>
                  <a:cubicBezTo>
                    <a:pt x="24325" y="44721"/>
                    <a:pt x="23920" y="44673"/>
                    <a:pt x="23408" y="44649"/>
                  </a:cubicBezTo>
                  <a:cubicBezTo>
                    <a:pt x="23241" y="44637"/>
                    <a:pt x="23063" y="44637"/>
                    <a:pt x="22872" y="44637"/>
                  </a:cubicBezTo>
                  <a:cubicBezTo>
                    <a:pt x="22110" y="44637"/>
                    <a:pt x="21515" y="44697"/>
                    <a:pt x="21146" y="44792"/>
                  </a:cubicBezTo>
                  <a:lnTo>
                    <a:pt x="21110" y="44875"/>
                  </a:lnTo>
                  <a:cubicBezTo>
                    <a:pt x="21086" y="44923"/>
                    <a:pt x="21062" y="44971"/>
                    <a:pt x="21050" y="45018"/>
                  </a:cubicBezTo>
                  <a:cubicBezTo>
                    <a:pt x="21074" y="45042"/>
                    <a:pt x="21098" y="45066"/>
                    <a:pt x="21134" y="45090"/>
                  </a:cubicBezTo>
                  <a:lnTo>
                    <a:pt x="21110" y="45185"/>
                  </a:lnTo>
                  <a:cubicBezTo>
                    <a:pt x="21098" y="45221"/>
                    <a:pt x="21098" y="45256"/>
                    <a:pt x="21098" y="45292"/>
                  </a:cubicBezTo>
                  <a:cubicBezTo>
                    <a:pt x="21098" y="45304"/>
                    <a:pt x="21098" y="45316"/>
                    <a:pt x="21098" y="45328"/>
                  </a:cubicBezTo>
                  <a:lnTo>
                    <a:pt x="21098" y="45340"/>
                  </a:lnTo>
                  <a:cubicBezTo>
                    <a:pt x="21086" y="45387"/>
                    <a:pt x="21086" y="45435"/>
                    <a:pt x="21086" y="45483"/>
                  </a:cubicBezTo>
                  <a:lnTo>
                    <a:pt x="20979" y="45542"/>
                  </a:lnTo>
                  <a:lnTo>
                    <a:pt x="20979" y="45840"/>
                  </a:lnTo>
                  <a:lnTo>
                    <a:pt x="21086" y="45899"/>
                  </a:lnTo>
                  <a:lnTo>
                    <a:pt x="21074" y="46102"/>
                  </a:lnTo>
                  <a:lnTo>
                    <a:pt x="21074" y="46304"/>
                  </a:lnTo>
                  <a:lnTo>
                    <a:pt x="20967" y="46352"/>
                  </a:lnTo>
                  <a:lnTo>
                    <a:pt x="20955" y="46661"/>
                  </a:lnTo>
                  <a:lnTo>
                    <a:pt x="21062" y="46721"/>
                  </a:lnTo>
                  <a:lnTo>
                    <a:pt x="21062" y="46923"/>
                  </a:lnTo>
                  <a:lnTo>
                    <a:pt x="21050" y="47126"/>
                  </a:lnTo>
                  <a:lnTo>
                    <a:pt x="20943" y="47185"/>
                  </a:lnTo>
                  <a:lnTo>
                    <a:pt x="20943" y="47507"/>
                  </a:lnTo>
                  <a:lnTo>
                    <a:pt x="21050" y="47554"/>
                  </a:lnTo>
                  <a:lnTo>
                    <a:pt x="21050" y="47566"/>
                  </a:lnTo>
                  <a:lnTo>
                    <a:pt x="21039" y="47769"/>
                  </a:lnTo>
                  <a:lnTo>
                    <a:pt x="21039" y="47983"/>
                  </a:lnTo>
                  <a:lnTo>
                    <a:pt x="20931" y="48031"/>
                  </a:lnTo>
                  <a:lnTo>
                    <a:pt x="20919" y="48221"/>
                  </a:lnTo>
                  <a:lnTo>
                    <a:pt x="20884" y="48221"/>
                  </a:lnTo>
                  <a:lnTo>
                    <a:pt x="20884" y="48293"/>
                  </a:lnTo>
                  <a:lnTo>
                    <a:pt x="20407" y="48293"/>
                  </a:lnTo>
                  <a:cubicBezTo>
                    <a:pt x="20241" y="48293"/>
                    <a:pt x="20098" y="48376"/>
                    <a:pt x="20003" y="48495"/>
                  </a:cubicBezTo>
                  <a:lnTo>
                    <a:pt x="18336" y="48495"/>
                  </a:lnTo>
                  <a:lnTo>
                    <a:pt x="18336" y="46638"/>
                  </a:lnTo>
                  <a:cubicBezTo>
                    <a:pt x="18336" y="46185"/>
                    <a:pt x="17967" y="45816"/>
                    <a:pt x="17514" y="45816"/>
                  </a:cubicBezTo>
                  <a:lnTo>
                    <a:pt x="17181" y="45816"/>
                  </a:lnTo>
                  <a:lnTo>
                    <a:pt x="17348" y="45590"/>
                  </a:lnTo>
                  <a:cubicBezTo>
                    <a:pt x="17431" y="45459"/>
                    <a:pt x="17431" y="45304"/>
                    <a:pt x="17336" y="45173"/>
                  </a:cubicBezTo>
                  <a:lnTo>
                    <a:pt x="17193" y="44983"/>
                  </a:lnTo>
                  <a:cubicBezTo>
                    <a:pt x="17098" y="44864"/>
                    <a:pt x="17098" y="44697"/>
                    <a:pt x="17193" y="44566"/>
                  </a:cubicBezTo>
                  <a:lnTo>
                    <a:pt x="17336" y="44375"/>
                  </a:lnTo>
                  <a:cubicBezTo>
                    <a:pt x="17431" y="44256"/>
                    <a:pt x="17431" y="44090"/>
                    <a:pt x="17336" y="43959"/>
                  </a:cubicBezTo>
                  <a:lnTo>
                    <a:pt x="17193" y="43768"/>
                  </a:lnTo>
                  <a:cubicBezTo>
                    <a:pt x="17098" y="43649"/>
                    <a:pt x="17098" y="43482"/>
                    <a:pt x="17193" y="43351"/>
                  </a:cubicBezTo>
                  <a:lnTo>
                    <a:pt x="17336" y="43161"/>
                  </a:lnTo>
                  <a:cubicBezTo>
                    <a:pt x="17431" y="43042"/>
                    <a:pt x="17431" y="42875"/>
                    <a:pt x="17336" y="42756"/>
                  </a:cubicBezTo>
                  <a:lnTo>
                    <a:pt x="17193" y="42566"/>
                  </a:lnTo>
                  <a:cubicBezTo>
                    <a:pt x="17098" y="42435"/>
                    <a:pt x="17098" y="42268"/>
                    <a:pt x="17193" y="42149"/>
                  </a:cubicBezTo>
                  <a:lnTo>
                    <a:pt x="17336" y="41958"/>
                  </a:lnTo>
                  <a:cubicBezTo>
                    <a:pt x="17431" y="41827"/>
                    <a:pt x="17431" y="41661"/>
                    <a:pt x="17336" y="41542"/>
                  </a:cubicBezTo>
                  <a:lnTo>
                    <a:pt x="17193" y="41351"/>
                  </a:lnTo>
                  <a:cubicBezTo>
                    <a:pt x="17098" y="41220"/>
                    <a:pt x="17098" y="41054"/>
                    <a:pt x="17193" y="40934"/>
                  </a:cubicBezTo>
                  <a:lnTo>
                    <a:pt x="17336" y="40744"/>
                  </a:lnTo>
                  <a:cubicBezTo>
                    <a:pt x="17431" y="40625"/>
                    <a:pt x="17431" y="40458"/>
                    <a:pt x="17336" y="40327"/>
                  </a:cubicBezTo>
                  <a:lnTo>
                    <a:pt x="17193" y="40137"/>
                  </a:lnTo>
                  <a:cubicBezTo>
                    <a:pt x="17098" y="40018"/>
                    <a:pt x="17098" y="39851"/>
                    <a:pt x="17193" y="39720"/>
                  </a:cubicBezTo>
                  <a:lnTo>
                    <a:pt x="17336" y="39530"/>
                  </a:lnTo>
                  <a:cubicBezTo>
                    <a:pt x="17431" y="39410"/>
                    <a:pt x="17431" y="39244"/>
                    <a:pt x="17336" y="39113"/>
                  </a:cubicBezTo>
                  <a:lnTo>
                    <a:pt x="17193" y="38934"/>
                  </a:lnTo>
                  <a:cubicBezTo>
                    <a:pt x="17098" y="38803"/>
                    <a:pt x="17098" y="38637"/>
                    <a:pt x="17193" y="38517"/>
                  </a:cubicBezTo>
                  <a:lnTo>
                    <a:pt x="17336" y="38327"/>
                  </a:lnTo>
                  <a:cubicBezTo>
                    <a:pt x="17431" y="38196"/>
                    <a:pt x="17431" y="38029"/>
                    <a:pt x="17336" y="37910"/>
                  </a:cubicBezTo>
                  <a:lnTo>
                    <a:pt x="17157" y="37684"/>
                  </a:lnTo>
                  <a:cubicBezTo>
                    <a:pt x="18026" y="37529"/>
                    <a:pt x="18812" y="37065"/>
                    <a:pt x="19336" y="36351"/>
                  </a:cubicBezTo>
                  <a:lnTo>
                    <a:pt x="19360" y="36339"/>
                  </a:lnTo>
                  <a:cubicBezTo>
                    <a:pt x="19526" y="36101"/>
                    <a:pt x="19669" y="35862"/>
                    <a:pt x="19812" y="35600"/>
                  </a:cubicBezTo>
                  <a:lnTo>
                    <a:pt x="22229" y="30933"/>
                  </a:lnTo>
                  <a:lnTo>
                    <a:pt x="22265" y="31421"/>
                  </a:lnTo>
                  <a:lnTo>
                    <a:pt x="22741" y="32017"/>
                  </a:lnTo>
                  <a:lnTo>
                    <a:pt x="22789" y="32779"/>
                  </a:lnTo>
                  <a:lnTo>
                    <a:pt x="23265" y="33374"/>
                  </a:lnTo>
                  <a:lnTo>
                    <a:pt x="23301" y="34136"/>
                  </a:lnTo>
                  <a:lnTo>
                    <a:pt x="23777" y="34743"/>
                  </a:lnTo>
                  <a:lnTo>
                    <a:pt x="23813" y="35505"/>
                  </a:lnTo>
                  <a:lnTo>
                    <a:pt x="24277" y="36112"/>
                  </a:lnTo>
                  <a:lnTo>
                    <a:pt x="24301" y="36874"/>
                  </a:lnTo>
                  <a:lnTo>
                    <a:pt x="24753" y="37482"/>
                  </a:lnTo>
                  <a:lnTo>
                    <a:pt x="24777" y="38244"/>
                  </a:lnTo>
                  <a:lnTo>
                    <a:pt x="25230" y="38863"/>
                  </a:lnTo>
                  <a:lnTo>
                    <a:pt x="25230" y="39625"/>
                  </a:lnTo>
                  <a:lnTo>
                    <a:pt x="25670" y="40244"/>
                  </a:lnTo>
                  <a:lnTo>
                    <a:pt x="25670" y="41006"/>
                  </a:lnTo>
                  <a:lnTo>
                    <a:pt x="26099" y="41625"/>
                  </a:lnTo>
                  <a:lnTo>
                    <a:pt x="26075" y="42387"/>
                  </a:lnTo>
                  <a:lnTo>
                    <a:pt x="26503" y="43030"/>
                  </a:lnTo>
                  <a:lnTo>
                    <a:pt x="26468" y="43780"/>
                  </a:lnTo>
                  <a:lnTo>
                    <a:pt x="26777" y="44078"/>
                  </a:lnTo>
                  <a:lnTo>
                    <a:pt x="26634" y="44471"/>
                  </a:lnTo>
                  <a:lnTo>
                    <a:pt x="26944" y="44768"/>
                  </a:lnTo>
                  <a:lnTo>
                    <a:pt x="26801" y="45173"/>
                  </a:lnTo>
                  <a:lnTo>
                    <a:pt x="27099" y="45471"/>
                  </a:lnTo>
                  <a:lnTo>
                    <a:pt x="26956" y="45864"/>
                  </a:lnTo>
                  <a:lnTo>
                    <a:pt x="27254" y="46173"/>
                  </a:lnTo>
                  <a:lnTo>
                    <a:pt x="27087" y="46566"/>
                  </a:lnTo>
                  <a:lnTo>
                    <a:pt x="27373" y="46864"/>
                  </a:lnTo>
                  <a:lnTo>
                    <a:pt x="27194" y="47233"/>
                  </a:lnTo>
                  <a:lnTo>
                    <a:pt x="27480" y="47542"/>
                  </a:lnTo>
                  <a:lnTo>
                    <a:pt x="27289" y="47900"/>
                  </a:lnTo>
                  <a:cubicBezTo>
                    <a:pt x="26289" y="48554"/>
                    <a:pt x="26182" y="50043"/>
                    <a:pt x="26170" y="50209"/>
                  </a:cubicBezTo>
                  <a:lnTo>
                    <a:pt x="26170" y="52448"/>
                  </a:lnTo>
                  <a:cubicBezTo>
                    <a:pt x="26170" y="52650"/>
                    <a:pt x="26337" y="52817"/>
                    <a:pt x="26539" y="52817"/>
                  </a:cubicBezTo>
                  <a:cubicBezTo>
                    <a:pt x="26742" y="52817"/>
                    <a:pt x="26908" y="52650"/>
                    <a:pt x="26908" y="52448"/>
                  </a:cubicBezTo>
                  <a:lnTo>
                    <a:pt x="26908" y="50233"/>
                  </a:lnTo>
                  <a:lnTo>
                    <a:pt x="27396" y="50233"/>
                  </a:lnTo>
                  <a:lnTo>
                    <a:pt x="27396" y="53222"/>
                  </a:lnTo>
                  <a:cubicBezTo>
                    <a:pt x="27396" y="53353"/>
                    <a:pt x="27504" y="53460"/>
                    <a:pt x="27635" y="53460"/>
                  </a:cubicBezTo>
                  <a:lnTo>
                    <a:pt x="27897" y="53460"/>
                  </a:lnTo>
                  <a:cubicBezTo>
                    <a:pt x="28027" y="53460"/>
                    <a:pt x="28135" y="53353"/>
                    <a:pt x="28135" y="53222"/>
                  </a:cubicBezTo>
                  <a:lnTo>
                    <a:pt x="28135" y="50233"/>
                  </a:lnTo>
                  <a:lnTo>
                    <a:pt x="28635" y="50233"/>
                  </a:lnTo>
                  <a:lnTo>
                    <a:pt x="28635" y="53091"/>
                  </a:lnTo>
                  <a:cubicBezTo>
                    <a:pt x="28635" y="53293"/>
                    <a:pt x="28801" y="53460"/>
                    <a:pt x="29004" y="53460"/>
                  </a:cubicBezTo>
                  <a:cubicBezTo>
                    <a:pt x="29206" y="53460"/>
                    <a:pt x="29373" y="53293"/>
                    <a:pt x="29373" y="53091"/>
                  </a:cubicBezTo>
                  <a:lnTo>
                    <a:pt x="29373" y="50233"/>
                  </a:lnTo>
                  <a:lnTo>
                    <a:pt x="29861" y="50233"/>
                  </a:lnTo>
                  <a:lnTo>
                    <a:pt x="29861" y="52448"/>
                  </a:lnTo>
                  <a:cubicBezTo>
                    <a:pt x="29861" y="52650"/>
                    <a:pt x="30028" y="52817"/>
                    <a:pt x="30230" y="52817"/>
                  </a:cubicBezTo>
                  <a:cubicBezTo>
                    <a:pt x="30433" y="52817"/>
                    <a:pt x="30599" y="52650"/>
                    <a:pt x="30599" y="52448"/>
                  </a:cubicBezTo>
                  <a:lnTo>
                    <a:pt x="30599" y="50209"/>
                  </a:lnTo>
                  <a:cubicBezTo>
                    <a:pt x="30599" y="50043"/>
                    <a:pt x="30480" y="48495"/>
                    <a:pt x="29421" y="47864"/>
                  </a:cubicBezTo>
                  <a:lnTo>
                    <a:pt x="29456" y="47781"/>
                  </a:lnTo>
                  <a:lnTo>
                    <a:pt x="29206" y="47411"/>
                  </a:lnTo>
                  <a:lnTo>
                    <a:pt x="29397" y="46995"/>
                  </a:lnTo>
                  <a:lnTo>
                    <a:pt x="29123" y="46638"/>
                  </a:lnTo>
                  <a:lnTo>
                    <a:pt x="29301" y="46221"/>
                  </a:lnTo>
                  <a:lnTo>
                    <a:pt x="29028" y="45876"/>
                  </a:lnTo>
                  <a:lnTo>
                    <a:pt x="29194" y="45471"/>
                  </a:lnTo>
                  <a:lnTo>
                    <a:pt x="28909" y="45125"/>
                  </a:lnTo>
                  <a:lnTo>
                    <a:pt x="29075" y="44721"/>
                  </a:lnTo>
                  <a:lnTo>
                    <a:pt x="28778" y="44387"/>
                  </a:lnTo>
                  <a:lnTo>
                    <a:pt x="28932" y="43971"/>
                  </a:lnTo>
                  <a:lnTo>
                    <a:pt x="28635" y="43649"/>
                  </a:lnTo>
                  <a:lnTo>
                    <a:pt x="28789" y="43232"/>
                  </a:lnTo>
                  <a:lnTo>
                    <a:pt x="28397" y="42554"/>
                  </a:lnTo>
                  <a:lnTo>
                    <a:pt x="28456" y="41780"/>
                  </a:lnTo>
                  <a:lnTo>
                    <a:pt x="28063" y="41113"/>
                  </a:lnTo>
                  <a:lnTo>
                    <a:pt x="28111" y="40327"/>
                  </a:lnTo>
                  <a:lnTo>
                    <a:pt x="27694" y="39672"/>
                  </a:lnTo>
                  <a:lnTo>
                    <a:pt x="27730" y="38887"/>
                  </a:lnTo>
                  <a:lnTo>
                    <a:pt x="27301" y="38232"/>
                  </a:lnTo>
                  <a:lnTo>
                    <a:pt x="27325" y="37446"/>
                  </a:lnTo>
                  <a:lnTo>
                    <a:pt x="26896" y="36803"/>
                  </a:lnTo>
                  <a:lnTo>
                    <a:pt x="26908" y="36029"/>
                  </a:lnTo>
                  <a:lnTo>
                    <a:pt x="26468" y="35386"/>
                  </a:lnTo>
                  <a:lnTo>
                    <a:pt x="26468" y="34612"/>
                  </a:lnTo>
                  <a:lnTo>
                    <a:pt x="26027" y="33969"/>
                  </a:lnTo>
                  <a:lnTo>
                    <a:pt x="26027" y="33195"/>
                  </a:lnTo>
                  <a:lnTo>
                    <a:pt x="25575" y="32564"/>
                  </a:lnTo>
                  <a:lnTo>
                    <a:pt x="25563" y="31790"/>
                  </a:lnTo>
                  <a:lnTo>
                    <a:pt x="25110" y="31159"/>
                  </a:lnTo>
                  <a:lnTo>
                    <a:pt x="25099" y="30374"/>
                  </a:lnTo>
                  <a:lnTo>
                    <a:pt x="24634" y="29755"/>
                  </a:lnTo>
                  <a:lnTo>
                    <a:pt x="24610" y="28969"/>
                  </a:lnTo>
                  <a:lnTo>
                    <a:pt x="24146" y="28350"/>
                  </a:lnTo>
                  <a:lnTo>
                    <a:pt x="24122" y="27576"/>
                  </a:lnTo>
                  <a:lnTo>
                    <a:pt x="23872" y="27254"/>
                  </a:lnTo>
                  <a:cubicBezTo>
                    <a:pt x="23860" y="26873"/>
                    <a:pt x="23741" y="26516"/>
                    <a:pt x="23539" y="26171"/>
                  </a:cubicBezTo>
                  <a:lnTo>
                    <a:pt x="23527" y="26111"/>
                  </a:lnTo>
                  <a:lnTo>
                    <a:pt x="23503" y="26123"/>
                  </a:lnTo>
                  <a:cubicBezTo>
                    <a:pt x="22586" y="24635"/>
                    <a:pt x="20015" y="23492"/>
                    <a:pt x="16776" y="23492"/>
                  </a:cubicBezTo>
                  <a:lnTo>
                    <a:pt x="16562" y="23492"/>
                  </a:lnTo>
                  <a:lnTo>
                    <a:pt x="16657" y="23373"/>
                  </a:lnTo>
                  <a:cubicBezTo>
                    <a:pt x="16717" y="23289"/>
                    <a:pt x="16717" y="23182"/>
                    <a:pt x="16657" y="23099"/>
                  </a:cubicBezTo>
                  <a:lnTo>
                    <a:pt x="16562" y="22968"/>
                  </a:lnTo>
                  <a:cubicBezTo>
                    <a:pt x="16490" y="22885"/>
                    <a:pt x="16490" y="22777"/>
                    <a:pt x="16562" y="22694"/>
                  </a:cubicBezTo>
                  <a:lnTo>
                    <a:pt x="16657" y="22563"/>
                  </a:lnTo>
                  <a:cubicBezTo>
                    <a:pt x="16717" y="22492"/>
                    <a:pt x="16717" y="22373"/>
                    <a:pt x="16657" y="22289"/>
                  </a:cubicBezTo>
                  <a:lnTo>
                    <a:pt x="16562" y="22170"/>
                  </a:lnTo>
                  <a:cubicBezTo>
                    <a:pt x="16490" y="22087"/>
                    <a:pt x="16490" y="21968"/>
                    <a:pt x="16562" y="21896"/>
                  </a:cubicBezTo>
                  <a:lnTo>
                    <a:pt x="16657" y="21765"/>
                  </a:lnTo>
                  <a:cubicBezTo>
                    <a:pt x="16717" y="21682"/>
                    <a:pt x="16717" y="21575"/>
                    <a:pt x="16657" y="21492"/>
                  </a:cubicBezTo>
                  <a:lnTo>
                    <a:pt x="16562" y="21361"/>
                  </a:lnTo>
                  <a:cubicBezTo>
                    <a:pt x="16490" y="21277"/>
                    <a:pt x="16490" y="21170"/>
                    <a:pt x="16562" y="21087"/>
                  </a:cubicBezTo>
                  <a:lnTo>
                    <a:pt x="16657" y="20956"/>
                  </a:lnTo>
                  <a:cubicBezTo>
                    <a:pt x="16681" y="20932"/>
                    <a:pt x="16693" y="20896"/>
                    <a:pt x="16693" y="20861"/>
                  </a:cubicBezTo>
                  <a:cubicBezTo>
                    <a:pt x="17800" y="20944"/>
                    <a:pt x="18907" y="21123"/>
                    <a:pt x="19991" y="21396"/>
                  </a:cubicBezTo>
                  <a:lnTo>
                    <a:pt x="20241" y="21468"/>
                  </a:lnTo>
                  <a:cubicBezTo>
                    <a:pt x="21789" y="21468"/>
                    <a:pt x="23051" y="20289"/>
                    <a:pt x="23182" y="18777"/>
                  </a:cubicBezTo>
                  <a:lnTo>
                    <a:pt x="23205" y="18777"/>
                  </a:lnTo>
                  <a:lnTo>
                    <a:pt x="23205" y="17920"/>
                  </a:lnTo>
                  <a:lnTo>
                    <a:pt x="23205" y="12431"/>
                  </a:lnTo>
                  <a:cubicBezTo>
                    <a:pt x="23205" y="9419"/>
                    <a:pt x="21455" y="6811"/>
                    <a:pt x="18919" y="5573"/>
                  </a:cubicBezTo>
                  <a:lnTo>
                    <a:pt x="18919" y="2227"/>
                  </a:lnTo>
                  <a:cubicBezTo>
                    <a:pt x="19467" y="2156"/>
                    <a:pt x="19884" y="1692"/>
                    <a:pt x="19884" y="1120"/>
                  </a:cubicBezTo>
                  <a:cubicBezTo>
                    <a:pt x="19884" y="501"/>
                    <a:pt x="19384" y="1"/>
                    <a:pt x="18764" y="1"/>
                  </a:cubicBezTo>
                  <a:cubicBezTo>
                    <a:pt x="18145" y="1"/>
                    <a:pt x="17645" y="501"/>
                    <a:pt x="17645" y="1120"/>
                  </a:cubicBezTo>
                  <a:cubicBezTo>
                    <a:pt x="17645" y="1692"/>
                    <a:pt x="18074" y="2156"/>
                    <a:pt x="18622" y="2227"/>
                  </a:cubicBezTo>
                  <a:lnTo>
                    <a:pt x="18622" y="5442"/>
                  </a:lnTo>
                  <a:cubicBezTo>
                    <a:pt x="17693" y="5037"/>
                    <a:pt x="16657" y="4811"/>
                    <a:pt x="15574" y="4811"/>
                  </a:cubicBezTo>
                  <a:lnTo>
                    <a:pt x="15038" y="4811"/>
                  </a:lnTo>
                  <a:cubicBezTo>
                    <a:pt x="13954" y="4811"/>
                    <a:pt x="12918" y="5037"/>
                    <a:pt x="11990" y="5442"/>
                  </a:cubicBezTo>
                  <a:lnTo>
                    <a:pt x="11990" y="2227"/>
                  </a:lnTo>
                  <a:cubicBezTo>
                    <a:pt x="12537" y="2156"/>
                    <a:pt x="12966" y="1692"/>
                    <a:pt x="12966" y="1120"/>
                  </a:cubicBezTo>
                  <a:cubicBezTo>
                    <a:pt x="12966" y="501"/>
                    <a:pt x="12454" y="1"/>
                    <a:pt x="11847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04775" dir="2580000" algn="bl" rotWithShape="0">
                <a:schemeClr val="accent5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7" name="Google Shape;4487;p60"/>
            <p:cNvGrpSpPr/>
            <p:nvPr/>
          </p:nvGrpSpPr>
          <p:grpSpPr>
            <a:xfrm>
              <a:off x="5645338" y="3487938"/>
              <a:ext cx="765000" cy="1336500"/>
              <a:chOff x="5653225" y="2500175"/>
              <a:chExt cx="765000" cy="1336500"/>
            </a:xfrm>
          </p:grpSpPr>
          <p:sp>
            <p:nvSpPr>
              <p:cNvPr id="4488" name="Google Shape;4488;p60"/>
              <p:cNvSpPr/>
              <p:nvPr/>
            </p:nvSpPr>
            <p:spPr>
              <a:xfrm>
                <a:off x="5945525" y="2526650"/>
                <a:ext cx="7450" cy="28520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1408" extrusionOk="0">
                    <a:moveTo>
                      <a:pt x="0" y="1"/>
                    </a:moveTo>
                    <a:lnTo>
                      <a:pt x="0" y="11407"/>
                    </a:lnTo>
                    <a:lnTo>
                      <a:pt x="298" y="11407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60"/>
              <p:cNvSpPr/>
              <p:nvPr/>
            </p:nvSpPr>
            <p:spPr>
              <a:xfrm>
                <a:off x="5921100" y="2500175"/>
                <a:ext cx="56000" cy="5597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239" extrusionOk="0">
                    <a:moveTo>
                      <a:pt x="1120" y="0"/>
                    </a:moveTo>
                    <a:cubicBezTo>
                      <a:pt x="501" y="0"/>
                      <a:pt x="1" y="500"/>
                      <a:pt x="1" y="1119"/>
                    </a:cubicBezTo>
                    <a:cubicBezTo>
                      <a:pt x="1" y="1739"/>
                      <a:pt x="501" y="2239"/>
                      <a:pt x="1120" y="2239"/>
                    </a:cubicBezTo>
                    <a:cubicBezTo>
                      <a:pt x="1739" y="2239"/>
                      <a:pt x="2239" y="1739"/>
                      <a:pt x="2239" y="1119"/>
                    </a:cubicBezTo>
                    <a:cubicBezTo>
                      <a:pt x="2239" y="500"/>
                      <a:pt x="1739" y="0"/>
                      <a:pt x="11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60"/>
              <p:cNvSpPr/>
              <p:nvPr/>
            </p:nvSpPr>
            <p:spPr>
              <a:xfrm>
                <a:off x="6118450" y="2526650"/>
                <a:ext cx="7475" cy="28520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1408" extrusionOk="0">
                    <a:moveTo>
                      <a:pt x="1" y="1"/>
                    </a:moveTo>
                    <a:lnTo>
                      <a:pt x="1" y="11407"/>
                    </a:lnTo>
                    <a:lnTo>
                      <a:pt x="298" y="11407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60"/>
              <p:cNvSpPr/>
              <p:nvPr/>
            </p:nvSpPr>
            <p:spPr>
              <a:xfrm>
                <a:off x="6094350" y="2500175"/>
                <a:ext cx="55975" cy="5597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2239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19"/>
                    </a:cubicBezTo>
                    <a:cubicBezTo>
                      <a:pt x="0" y="1739"/>
                      <a:pt x="500" y="2239"/>
                      <a:pt x="1119" y="2239"/>
                    </a:cubicBezTo>
                    <a:cubicBezTo>
                      <a:pt x="1739" y="2239"/>
                      <a:pt x="2239" y="1739"/>
                      <a:pt x="2239" y="1119"/>
                    </a:cubicBezTo>
                    <a:cubicBezTo>
                      <a:pt x="2239" y="500"/>
                      <a:pt x="1739" y="0"/>
                      <a:pt x="11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60"/>
              <p:cNvSpPr/>
              <p:nvPr/>
            </p:nvSpPr>
            <p:spPr>
              <a:xfrm>
                <a:off x="6000275" y="2970475"/>
                <a:ext cx="70875" cy="14115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5646" extrusionOk="0">
                    <a:moveTo>
                      <a:pt x="394" y="0"/>
                    </a:moveTo>
                    <a:cubicBezTo>
                      <a:pt x="322" y="0"/>
                      <a:pt x="239" y="36"/>
                      <a:pt x="191" y="107"/>
                    </a:cubicBezTo>
                    <a:lnTo>
                      <a:pt x="60" y="274"/>
                    </a:lnTo>
                    <a:cubicBezTo>
                      <a:pt x="1" y="357"/>
                      <a:pt x="1" y="464"/>
                      <a:pt x="60" y="548"/>
                    </a:cubicBezTo>
                    <a:lnTo>
                      <a:pt x="168" y="667"/>
                    </a:lnTo>
                    <a:cubicBezTo>
                      <a:pt x="227" y="750"/>
                      <a:pt x="227" y="869"/>
                      <a:pt x="168" y="953"/>
                    </a:cubicBezTo>
                    <a:lnTo>
                      <a:pt x="60" y="1072"/>
                    </a:lnTo>
                    <a:cubicBezTo>
                      <a:pt x="1" y="1155"/>
                      <a:pt x="1" y="1262"/>
                      <a:pt x="60" y="1345"/>
                    </a:cubicBezTo>
                    <a:lnTo>
                      <a:pt x="168" y="1476"/>
                    </a:lnTo>
                    <a:cubicBezTo>
                      <a:pt x="227" y="1560"/>
                      <a:pt x="227" y="1667"/>
                      <a:pt x="168" y="1750"/>
                    </a:cubicBezTo>
                    <a:lnTo>
                      <a:pt x="60" y="1881"/>
                    </a:lnTo>
                    <a:cubicBezTo>
                      <a:pt x="1" y="1965"/>
                      <a:pt x="1" y="2072"/>
                      <a:pt x="60" y="2155"/>
                    </a:cubicBezTo>
                    <a:lnTo>
                      <a:pt x="168" y="2274"/>
                    </a:lnTo>
                    <a:cubicBezTo>
                      <a:pt x="227" y="2358"/>
                      <a:pt x="227" y="2477"/>
                      <a:pt x="168" y="2560"/>
                    </a:cubicBezTo>
                    <a:lnTo>
                      <a:pt x="60" y="2679"/>
                    </a:lnTo>
                    <a:cubicBezTo>
                      <a:pt x="1" y="2762"/>
                      <a:pt x="1" y="2869"/>
                      <a:pt x="60" y="2953"/>
                    </a:cubicBezTo>
                    <a:lnTo>
                      <a:pt x="168" y="3084"/>
                    </a:lnTo>
                    <a:cubicBezTo>
                      <a:pt x="227" y="3167"/>
                      <a:pt x="227" y="3274"/>
                      <a:pt x="168" y="3358"/>
                    </a:cubicBezTo>
                    <a:lnTo>
                      <a:pt x="60" y="3489"/>
                    </a:lnTo>
                    <a:cubicBezTo>
                      <a:pt x="1" y="3572"/>
                      <a:pt x="1" y="3679"/>
                      <a:pt x="60" y="3762"/>
                    </a:cubicBezTo>
                    <a:lnTo>
                      <a:pt x="168" y="3882"/>
                    </a:lnTo>
                    <a:cubicBezTo>
                      <a:pt x="227" y="3965"/>
                      <a:pt x="227" y="4084"/>
                      <a:pt x="168" y="4167"/>
                    </a:cubicBezTo>
                    <a:lnTo>
                      <a:pt x="60" y="4286"/>
                    </a:lnTo>
                    <a:cubicBezTo>
                      <a:pt x="1" y="4370"/>
                      <a:pt x="1" y="4477"/>
                      <a:pt x="60" y="4560"/>
                    </a:cubicBezTo>
                    <a:lnTo>
                      <a:pt x="168" y="4691"/>
                    </a:lnTo>
                    <a:cubicBezTo>
                      <a:pt x="227" y="4774"/>
                      <a:pt x="227" y="4882"/>
                      <a:pt x="168" y="4965"/>
                    </a:cubicBezTo>
                    <a:lnTo>
                      <a:pt x="72" y="5096"/>
                    </a:lnTo>
                    <a:cubicBezTo>
                      <a:pt x="1" y="5167"/>
                      <a:pt x="1" y="5286"/>
                      <a:pt x="72" y="5370"/>
                    </a:cubicBezTo>
                    <a:lnTo>
                      <a:pt x="191" y="5536"/>
                    </a:lnTo>
                    <a:cubicBezTo>
                      <a:pt x="239" y="5596"/>
                      <a:pt x="310" y="5632"/>
                      <a:pt x="394" y="5632"/>
                    </a:cubicBezTo>
                    <a:lnTo>
                      <a:pt x="2430" y="5644"/>
                    </a:lnTo>
                    <a:cubicBezTo>
                      <a:pt x="2438" y="5645"/>
                      <a:pt x="2447" y="5645"/>
                      <a:pt x="2456" y="5645"/>
                    </a:cubicBezTo>
                    <a:cubicBezTo>
                      <a:pt x="2530" y="5645"/>
                      <a:pt x="2601" y="5602"/>
                      <a:pt x="2644" y="5548"/>
                    </a:cubicBezTo>
                    <a:lnTo>
                      <a:pt x="2775" y="5358"/>
                    </a:lnTo>
                    <a:cubicBezTo>
                      <a:pt x="2835" y="5275"/>
                      <a:pt x="2835" y="5167"/>
                      <a:pt x="2775" y="5096"/>
                    </a:cubicBezTo>
                    <a:lnTo>
                      <a:pt x="2668" y="4965"/>
                    </a:lnTo>
                    <a:cubicBezTo>
                      <a:pt x="2608" y="4882"/>
                      <a:pt x="2608" y="4763"/>
                      <a:pt x="2668" y="4691"/>
                    </a:cubicBezTo>
                    <a:lnTo>
                      <a:pt x="2775" y="4560"/>
                    </a:lnTo>
                    <a:cubicBezTo>
                      <a:pt x="2835" y="4477"/>
                      <a:pt x="2835" y="4370"/>
                      <a:pt x="2775" y="4286"/>
                    </a:cubicBezTo>
                    <a:lnTo>
                      <a:pt x="2668" y="4155"/>
                    </a:lnTo>
                    <a:cubicBezTo>
                      <a:pt x="2608" y="4072"/>
                      <a:pt x="2608" y="3965"/>
                      <a:pt x="2668" y="3882"/>
                    </a:cubicBezTo>
                    <a:lnTo>
                      <a:pt x="2775" y="3751"/>
                    </a:lnTo>
                    <a:cubicBezTo>
                      <a:pt x="2835" y="3679"/>
                      <a:pt x="2835" y="3560"/>
                      <a:pt x="2775" y="3477"/>
                    </a:cubicBezTo>
                    <a:lnTo>
                      <a:pt x="2668" y="3358"/>
                    </a:lnTo>
                    <a:cubicBezTo>
                      <a:pt x="2608" y="3274"/>
                      <a:pt x="2608" y="3155"/>
                      <a:pt x="2668" y="3084"/>
                    </a:cubicBezTo>
                    <a:lnTo>
                      <a:pt x="2775" y="2953"/>
                    </a:lnTo>
                    <a:cubicBezTo>
                      <a:pt x="2835" y="2869"/>
                      <a:pt x="2835" y="2762"/>
                      <a:pt x="2775" y="2679"/>
                    </a:cubicBezTo>
                    <a:lnTo>
                      <a:pt x="2668" y="2548"/>
                    </a:lnTo>
                    <a:cubicBezTo>
                      <a:pt x="2608" y="2465"/>
                      <a:pt x="2608" y="2358"/>
                      <a:pt x="2668" y="2274"/>
                    </a:cubicBezTo>
                    <a:lnTo>
                      <a:pt x="2775" y="2143"/>
                    </a:lnTo>
                    <a:cubicBezTo>
                      <a:pt x="2835" y="2072"/>
                      <a:pt x="2835" y="1953"/>
                      <a:pt x="2775" y="1869"/>
                    </a:cubicBezTo>
                    <a:lnTo>
                      <a:pt x="2668" y="1750"/>
                    </a:lnTo>
                    <a:cubicBezTo>
                      <a:pt x="2608" y="1667"/>
                      <a:pt x="2608" y="1548"/>
                      <a:pt x="2668" y="1476"/>
                    </a:cubicBezTo>
                    <a:lnTo>
                      <a:pt x="2775" y="1345"/>
                    </a:lnTo>
                    <a:cubicBezTo>
                      <a:pt x="2835" y="1262"/>
                      <a:pt x="2835" y="1155"/>
                      <a:pt x="2775" y="1072"/>
                    </a:cubicBezTo>
                    <a:lnTo>
                      <a:pt x="2668" y="941"/>
                    </a:lnTo>
                    <a:cubicBezTo>
                      <a:pt x="2608" y="857"/>
                      <a:pt x="2608" y="750"/>
                      <a:pt x="2668" y="667"/>
                    </a:cubicBezTo>
                    <a:lnTo>
                      <a:pt x="2763" y="548"/>
                    </a:lnTo>
                    <a:cubicBezTo>
                      <a:pt x="2835" y="464"/>
                      <a:pt x="2835" y="345"/>
                      <a:pt x="2763" y="262"/>
                    </a:cubicBezTo>
                    <a:lnTo>
                      <a:pt x="2644" y="107"/>
                    </a:lnTo>
                    <a:cubicBezTo>
                      <a:pt x="2596" y="36"/>
                      <a:pt x="2513" y="0"/>
                      <a:pt x="24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60"/>
              <p:cNvSpPr/>
              <p:nvPr/>
            </p:nvSpPr>
            <p:spPr>
              <a:xfrm>
                <a:off x="5994325" y="2980575"/>
                <a:ext cx="84575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406" extrusionOk="0">
                    <a:moveTo>
                      <a:pt x="1" y="1"/>
                    </a:moveTo>
                    <a:lnTo>
                      <a:pt x="358" y="406"/>
                    </a:lnTo>
                    <a:lnTo>
                      <a:pt x="3025" y="406"/>
                    </a:lnTo>
                    <a:lnTo>
                      <a:pt x="3382" y="1"/>
                    </a:lnTo>
                    <a:close/>
                  </a:path>
                </a:pathLst>
              </a:custGeom>
              <a:solidFill>
                <a:srgbClr val="4800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60"/>
              <p:cNvSpPr/>
              <p:nvPr/>
            </p:nvSpPr>
            <p:spPr>
              <a:xfrm>
                <a:off x="5982425" y="3437775"/>
                <a:ext cx="106575" cy="212850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8514" extrusionOk="0">
                    <a:moveTo>
                      <a:pt x="3668" y="1"/>
                    </a:moveTo>
                    <a:lnTo>
                      <a:pt x="596" y="13"/>
                    </a:lnTo>
                    <a:cubicBezTo>
                      <a:pt x="477" y="13"/>
                      <a:pt x="358" y="60"/>
                      <a:pt x="286" y="156"/>
                    </a:cubicBezTo>
                    <a:lnTo>
                      <a:pt x="96" y="406"/>
                    </a:lnTo>
                    <a:cubicBezTo>
                      <a:pt x="1" y="525"/>
                      <a:pt x="1" y="691"/>
                      <a:pt x="96" y="822"/>
                    </a:cubicBezTo>
                    <a:lnTo>
                      <a:pt x="239" y="1013"/>
                    </a:lnTo>
                    <a:cubicBezTo>
                      <a:pt x="334" y="1132"/>
                      <a:pt x="334" y="1299"/>
                      <a:pt x="239" y="1430"/>
                    </a:cubicBezTo>
                    <a:lnTo>
                      <a:pt x="96" y="1620"/>
                    </a:lnTo>
                    <a:cubicBezTo>
                      <a:pt x="1" y="1739"/>
                      <a:pt x="1" y="1906"/>
                      <a:pt x="96" y="2037"/>
                    </a:cubicBezTo>
                    <a:lnTo>
                      <a:pt x="239" y="2227"/>
                    </a:lnTo>
                    <a:cubicBezTo>
                      <a:pt x="334" y="2346"/>
                      <a:pt x="334" y="2513"/>
                      <a:pt x="239" y="2644"/>
                    </a:cubicBezTo>
                    <a:lnTo>
                      <a:pt x="96" y="2823"/>
                    </a:lnTo>
                    <a:cubicBezTo>
                      <a:pt x="1" y="2954"/>
                      <a:pt x="1" y="3120"/>
                      <a:pt x="96" y="3239"/>
                    </a:cubicBezTo>
                    <a:lnTo>
                      <a:pt x="251" y="3430"/>
                    </a:lnTo>
                    <a:cubicBezTo>
                      <a:pt x="346" y="3561"/>
                      <a:pt x="346" y="3727"/>
                      <a:pt x="251" y="3847"/>
                    </a:cubicBezTo>
                    <a:lnTo>
                      <a:pt x="96" y="4037"/>
                    </a:lnTo>
                    <a:cubicBezTo>
                      <a:pt x="1" y="4168"/>
                      <a:pt x="1" y="4335"/>
                      <a:pt x="96" y="4454"/>
                    </a:cubicBezTo>
                    <a:lnTo>
                      <a:pt x="239" y="4644"/>
                    </a:lnTo>
                    <a:cubicBezTo>
                      <a:pt x="334" y="4763"/>
                      <a:pt x="334" y="4930"/>
                      <a:pt x="239" y="5061"/>
                    </a:cubicBezTo>
                    <a:lnTo>
                      <a:pt x="96" y="5251"/>
                    </a:lnTo>
                    <a:cubicBezTo>
                      <a:pt x="1" y="5371"/>
                      <a:pt x="1" y="5537"/>
                      <a:pt x="96" y="5668"/>
                    </a:cubicBezTo>
                    <a:lnTo>
                      <a:pt x="239" y="5859"/>
                    </a:lnTo>
                    <a:cubicBezTo>
                      <a:pt x="334" y="5978"/>
                      <a:pt x="334" y="6144"/>
                      <a:pt x="239" y="6275"/>
                    </a:cubicBezTo>
                    <a:lnTo>
                      <a:pt x="96" y="6466"/>
                    </a:lnTo>
                    <a:cubicBezTo>
                      <a:pt x="1" y="6585"/>
                      <a:pt x="1" y="6752"/>
                      <a:pt x="96" y="6871"/>
                    </a:cubicBezTo>
                    <a:lnTo>
                      <a:pt x="239" y="7061"/>
                    </a:lnTo>
                    <a:cubicBezTo>
                      <a:pt x="334" y="7192"/>
                      <a:pt x="334" y="7359"/>
                      <a:pt x="239" y="7478"/>
                    </a:cubicBezTo>
                    <a:lnTo>
                      <a:pt x="96" y="7668"/>
                    </a:lnTo>
                    <a:cubicBezTo>
                      <a:pt x="1" y="7788"/>
                      <a:pt x="1" y="7954"/>
                      <a:pt x="96" y="8085"/>
                    </a:cubicBezTo>
                    <a:lnTo>
                      <a:pt x="286" y="8335"/>
                    </a:lnTo>
                    <a:cubicBezTo>
                      <a:pt x="358" y="8430"/>
                      <a:pt x="477" y="8478"/>
                      <a:pt x="596" y="8478"/>
                    </a:cubicBezTo>
                    <a:lnTo>
                      <a:pt x="3656" y="8514"/>
                    </a:lnTo>
                    <a:cubicBezTo>
                      <a:pt x="3787" y="8514"/>
                      <a:pt x="3906" y="8454"/>
                      <a:pt x="3977" y="8347"/>
                    </a:cubicBezTo>
                    <a:lnTo>
                      <a:pt x="4180" y="8073"/>
                    </a:lnTo>
                    <a:cubicBezTo>
                      <a:pt x="4263" y="7954"/>
                      <a:pt x="4263" y="7788"/>
                      <a:pt x="4168" y="7668"/>
                    </a:cubicBezTo>
                    <a:lnTo>
                      <a:pt x="4025" y="7478"/>
                    </a:lnTo>
                    <a:cubicBezTo>
                      <a:pt x="3930" y="7347"/>
                      <a:pt x="3930" y="7180"/>
                      <a:pt x="4025" y="7061"/>
                    </a:cubicBezTo>
                    <a:lnTo>
                      <a:pt x="4168" y="6871"/>
                    </a:lnTo>
                    <a:cubicBezTo>
                      <a:pt x="4263" y="6752"/>
                      <a:pt x="4263" y="6585"/>
                      <a:pt x="4168" y="6454"/>
                    </a:cubicBezTo>
                    <a:lnTo>
                      <a:pt x="4025" y="6264"/>
                    </a:lnTo>
                    <a:cubicBezTo>
                      <a:pt x="3930" y="6144"/>
                      <a:pt x="3930" y="5978"/>
                      <a:pt x="4025" y="5847"/>
                    </a:cubicBezTo>
                    <a:lnTo>
                      <a:pt x="4168" y="5656"/>
                    </a:lnTo>
                    <a:cubicBezTo>
                      <a:pt x="4263" y="5537"/>
                      <a:pt x="4263" y="5371"/>
                      <a:pt x="4168" y="5240"/>
                    </a:cubicBezTo>
                    <a:lnTo>
                      <a:pt x="4025" y="5049"/>
                    </a:lnTo>
                    <a:cubicBezTo>
                      <a:pt x="3930" y="4930"/>
                      <a:pt x="3930" y="4763"/>
                      <a:pt x="4025" y="4644"/>
                    </a:cubicBezTo>
                    <a:lnTo>
                      <a:pt x="4168" y="4454"/>
                    </a:lnTo>
                    <a:cubicBezTo>
                      <a:pt x="4263" y="4323"/>
                      <a:pt x="4263" y="4156"/>
                      <a:pt x="4168" y="4037"/>
                    </a:cubicBezTo>
                    <a:lnTo>
                      <a:pt x="4025" y="3847"/>
                    </a:lnTo>
                    <a:cubicBezTo>
                      <a:pt x="3930" y="3716"/>
                      <a:pt x="3930" y="3549"/>
                      <a:pt x="4025" y="3430"/>
                    </a:cubicBezTo>
                    <a:lnTo>
                      <a:pt x="4168" y="3239"/>
                    </a:lnTo>
                    <a:cubicBezTo>
                      <a:pt x="4263" y="3108"/>
                      <a:pt x="4263" y="2942"/>
                      <a:pt x="4168" y="2823"/>
                    </a:cubicBezTo>
                    <a:lnTo>
                      <a:pt x="4025" y="2632"/>
                    </a:lnTo>
                    <a:cubicBezTo>
                      <a:pt x="3930" y="2513"/>
                      <a:pt x="3930" y="2346"/>
                      <a:pt x="4025" y="2215"/>
                    </a:cubicBezTo>
                    <a:lnTo>
                      <a:pt x="4168" y="2025"/>
                    </a:lnTo>
                    <a:cubicBezTo>
                      <a:pt x="4263" y="1906"/>
                      <a:pt x="4263" y="1739"/>
                      <a:pt x="4168" y="1608"/>
                    </a:cubicBezTo>
                    <a:lnTo>
                      <a:pt x="4025" y="1418"/>
                    </a:lnTo>
                    <a:cubicBezTo>
                      <a:pt x="3930" y="1299"/>
                      <a:pt x="3930" y="1132"/>
                      <a:pt x="4025" y="1013"/>
                    </a:cubicBezTo>
                    <a:lnTo>
                      <a:pt x="4168" y="822"/>
                    </a:lnTo>
                    <a:cubicBezTo>
                      <a:pt x="4263" y="691"/>
                      <a:pt x="4263" y="525"/>
                      <a:pt x="4168" y="406"/>
                    </a:cubicBezTo>
                    <a:lnTo>
                      <a:pt x="3977" y="156"/>
                    </a:lnTo>
                    <a:cubicBezTo>
                      <a:pt x="3906" y="60"/>
                      <a:pt x="3787" y="1"/>
                      <a:pt x="36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60"/>
              <p:cNvSpPr/>
              <p:nvPr/>
            </p:nvSpPr>
            <p:spPr>
              <a:xfrm>
                <a:off x="5842225" y="3712525"/>
                <a:ext cx="386975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5479" h="1108" extrusionOk="0">
                    <a:moveTo>
                      <a:pt x="1" y="0"/>
                    </a:moveTo>
                    <a:lnTo>
                      <a:pt x="1" y="1108"/>
                    </a:lnTo>
                    <a:lnTo>
                      <a:pt x="15479" y="1108"/>
                    </a:lnTo>
                    <a:lnTo>
                      <a:pt x="154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60"/>
              <p:cNvSpPr/>
              <p:nvPr/>
            </p:nvSpPr>
            <p:spPr>
              <a:xfrm>
                <a:off x="5891350" y="3707450"/>
                <a:ext cx="2917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502" extrusionOk="0">
                    <a:moveTo>
                      <a:pt x="0" y="1"/>
                    </a:moveTo>
                    <a:lnTo>
                      <a:pt x="0" y="1501"/>
                    </a:lnTo>
                    <a:lnTo>
                      <a:pt x="655" y="1501"/>
                    </a:lnTo>
                    <a:cubicBezTo>
                      <a:pt x="941" y="1501"/>
                      <a:pt x="1167" y="1275"/>
                      <a:pt x="1167" y="989"/>
                    </a:cubicBezTo>
                    <a:lnTo>
                      <a:pt x="1167" y="513"/>
                    </a:lnTo>
                    <a:cubicBezTo>
                      <a:pt x="1167" y="227"/>
                      <a:pt x="941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60"/>
              <p:cNvSpPr/>
              <p:nvPr/>
            </p:nvSpPr>
            <p:spPr>
              <a:xfrm>
                <a:off x="5785675" y="3707450"/>
                <a:ext cx="292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502" extrusionOk="0">
                    <a:moveTo>
                      <a:pt x="512" y="1"/>
                    </a:moveTo>
                    <a:cubicBezTo>
                      <a:pt x="227" y="1"/>
                      <a:pt x="0" y="227"/>
                      <a:pt x="0" y="513"/>
                    </a:cubicBezTo>
                    <a:lnTo>
                      <a:pt x="0" y="989"/>
                    </a:lnTo>
                    <a:cubicBezTo>
                      <a:pt x="0" y="1275"/>
                      <a:pt x="227" y="1501"/>
                      <a:pt x="512" y="1501"/>
                    </a:cubicBezTo>
                    <a:lnTo>
                      <a:pt x="1167" y="1501"/>
                    </a:ln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60"/>
              <p:cNvSpPr/>
              <p:nvPr/>
            </p:nvSpPr>
            <p:spPr>
              <a:xfrm>
                <a:off x="5796400" y="3616075"/>
                <a:ext cx="99725" cy="220600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8824" extrusionOk="0">
                    <a:moveTo>
                      <a:pt x="1988" y="1"/>
                    </a:moveTo>
                    <a:cubicBezTo>
                      <a:pt x="1238" y="1"/>
                      <a:pt x="631" y="48"/>
                      <a:pt x="262" y="155"/>
                    </a:cubicBezTo>
                    <a:cubicBezTo>
                      <a:pt x="250" y="179"/>
                      <a:pt x="238" y="203"/>
                      <a:pt x="226" y="227"/>
                    </a:cubicBezTo>
                    <a:cubicBezTo>
                      <a:pt x="203" y="275"/>
                      <a:pt x="179" y="322"/>
                      <a:pt x="167" y="382"/>
                    </a:cubicBezTo>
                    <a:cubicBezTo>
                      <a:pt x="191" y="405"/>
                      <a:pt x="214" y="429"/>
                      <a:pt x="250" y="441"/>
                    </a:cubicBezTo>
                    <a:lnTo>
                      <a:pt x="226" y="548"/>
                    </a:lnTo>
                    <a:cubicBezTo>
                      <a:pt x="214" y="572"/>
                      <a:pt x="214" y="608"/>
                      <a:pt x="214" y="644"/>
                    </a:cubicBezTo>
                    <a:cubicBezTo>
                      <a:pt x="214" y="656"/>
                      <a:pt x="214" y="679"/>
                      <a:pt x="214" y="691"/>
                    </a:cubicBezTo>
                    <a:lnTo>
                      <a:pt x="214" y="703"/>
                    </a:lnTo>
                    <a:cubicBezTo>
                      <a:pt x="214" y="751"/>
                      <a:pt x="214" y="798"/>
                      <a:pt x="214" y="846"/>
                    </a:cubicBezTo>
                    <a:lnTo>
                      <a:pt x="107" y="894"/>
                    </a:lnTo>
                    <a:lnTo>
                      <a:pt x="95" y="1203"/>
                    </a:lnTo>
                    <a:lnTo>
                      <a:pt x="203" y="1251"/>
                    </a:lnTo>
                    <a:lnTo>
                      <a:pt x="191" y="1453"/>
                    </a:lnTo>
                    <a:lnTo>
                      <a:pt x="191" y="1656"/>
                    </a:lnTo>
                    <a:lnTo>
                      <a:pt x="83" y="1715"/>
                    </a:lnTo>
                    <a:lnTo>
                      <a:pt x="72" y="2013"/>
                    </a:lnTo>
                    <a:lnTo>
                      <a:pt x="179" y="2072"/>
                    </a:lnTo>
                    <a:lnTo>
                      <a:pt x="179" y="2275"/>
                    </a:lnTo>
                    <a:lnTo>
                      <a:pt x="167" y="2489"/>
                    </a:lnTo>
                    <a:lnTo>
                      <a:pt x="60" y="2537"/>
                    </a:lnTo>
                    <a:lnTo>
                      <a:pt x="60" y="2858"/>
                    </a:lnTo>
                    <a:lnTo>
                      <a:pt x="167" y="2918"/>
                    </a:lnTo>
                    <a:lnTo>
                      <a:pt x="155" y="3120"/>
                    </a:lnTo>
                    <a:lnTo>
                      <a:pt x="155" y="3334"/>
                    </a:lnTo>
                    <a:lnTo>
                      <a:pt x="48" y="3394"/>
                    </a:lnTo>
                    <a:lnTo>
                      <a:pt x="36" y="3584"/>
                    </a:lnTo>
                    <a:lnTo>
                      <a:pt x="0" y="3584"/>
                    </a:lnTo>
                    <a:lnTo>
                      <a:pt x="0" y="3668"/>
                    </a:lnTo>
                    <a:lnTo>
                      <a:pt x="12" y="3942"/>
                    </a:lnTo>
                    <a:lnTo>
                      <a:pt x="119" y="3942"/>
                    </a:lnTo>
                    <a:lnTo>
                      <a:pt x="119" y="4168"/>
                    </a:lnTo>
                    <a:lnTo>
                      <a:pt x="12" y="4227"/>
                    </a:lnTo>
                    <a:lnTo>
                      <a:pt x="24" y="4406"/>
                    </a:lnTo>
                    <a:lnTo>
                      <a:pt x="12" y="4585"/>
                    </a:lnTo>
                    <a:lnTo>
                      <a:pt x="119" y="4644"/>
                    </a:lnTo>
                    <a:lnTo>
                      <a:pt x="119" y="4870"/>
                    </a:lnTo>
                    <a:lnTo>
                      <a:pt x="12" y="4870"/>
                    </a:lnTo>
                    <a:lnTo>
                      <a:pt x="0" y="5156"/>
                    </a:lnTo>
                    <a:lnTo>
                      <a:pt x="0" y="5239"/>
                    </a:lnTo>
                    <a:lnTo>
                      <a:pt x="36" y="5239"/>
                    </a:lnTo>
                    <a:lnTo>
                      <a:pt x="48" y="5418"/>
                    </a:lnTo>
                    <a:lnTo>
                      <a:pt x="155" y="5478"/>
                    </a:lnTo>
                    <a:lnTo>
                      <a:pt x="155" y="5692"/>
                    </a:lnTo>
                    <a:lnTo>
                      <a:pt x="167" y="5906"/>
                    </a:lnTo>
                    <a:lnTo>
                      <a:pt x="60" y="5954"/>
                    </a:lnTo>
                    <a:lnTo>
                      <a:pt x="60" y="6275"/>
                    </a:lnTo>
                    <a:lnTo>
                      <a:pt x="167" y="6323"/>
                    </a:lnTo>
                    <a:lnTo>
                      <a:pt x="179" y="6537"/>
                    </a:lnTo>
                    <a:lnTo>
                      <a:pt x="179" y="6740"/>
                    </a:lnTo>
                    <a:lnTo>
                      <a:pt x="72" y="6799"/>
                    </a:lnTo>
                    <a:lnTo>
                      <a:pt x="83" y="7109"/>
                    </a:lnTo>
                    <a:lnTo>
                      <a:pt x="191" y="7156"/>
                    </a:lnTo>
                    <a:lnTo>
                      <a:pt x="191" y="7359"/>
                    </a:lnTo>
                    <a:lnTo>
                      <a:pt x="203" y="7561"/>
                    </a:lnTo>
                    <a:lnTo>
                      <a:pt x="95" y="7621"/>
                    </a:lnTo>
                    <a:lnTo>
                      <a:pt x="107" y="7918"/>
                    </a:lnTo>
                    <a:lnTo>
                      <a:pt x="214" y="7978"/>
                    </a:lnTo>
                    <a:cubicBezTo>
                      <a:pt x="214" y="8025"/>
                      <a:pt x="214" y="8073"/>
                      <a:pt x="214" y="8121"/>
                    </a:cubicBezTo>
                    <a:lnTo>
                      <a:pt x="214" y="8133"/>
                    </a:lnTo>
                    <a:cubicBezTo>
                      <a:pt x="214" y="8145"/>
                      <a:pt x="214" y="8156"/>
                      <a:pt x="214" y="8168"/>
                    </a:cubicBezTo>
                    <a:cubicBezTo>
                      <a:pt x="226" y="8204"/>
                      <a:pt x="226" y="8240"/>
                      <a:pt x="226" y="8276"/>
                    </a:cubicBezTo>
                    <a:lnTo>
                      <a:pt x="250" y="8371"/>
                    </a:lnTo>
                    <a:cubicBezTo>
                      <a:pt x="214" y="8395"/>
                      <a:pt x="191" y="8418"/>
                      <a:pt x="167" y="8442"/>
                    </a:cubicBezTo>
                    <a:cubicBezTo>
                      <a:pt x="179" y="8490"/>
                      <a:pt x="203" y="8537"/>
                      <a:pt x="226" y="8585"/>
                    </a:cubicBezTo>
                    <a:cubicBezTo>
                      <a:pt x="238" y="8609"/>
                      <a:pt x="250" y="8633"/>
                      <a:pt x="262" y="8657"/>
                    </a:cubicBezTo>
                    <a:cubicBezTo>
                      <a:pt x="631" y="8764"/>
                      <a:pt x="1238" y="8823"/>
                      <a:pt x="1988" y="8823"/>
                    </a:cubicBezTo>
                    <a:cubicBezTo>
                      <a:pt x="2762" y="8823"/>
                      <a:pt x="3358" y="8764"/>
                      <a:pt x="3715" y="8657"/>
                    </a:cubicBezTo>
                    <a:lnTo>
                      <a:pt x="3751" y="8585"/>
                    </a:lnTo>
                    <a:cubicBezTo>
                      <a:pt x="3786" y="8537"/>
                      <a:pt x="3798" y="8490"/>
                      <a:pt x="3822" y="8442"/>
                    </a:cubicBezTo>
                    <a:cubicBezTo>
                      <a:pt x="3786" y="8418"/>
                      <a:pt x="3762" y="8395"/>
                      <a:pt x="3739" y="8371"/>
                    </a:cubicBezTo>
                    <a:lnTo>
                      <a:pt x="3762" y="8276"/>
                    </a:lnTo>
                    <a:cubicBezTo>
                      <a:pt x="3762" y="8240"/>
                      <a:pt x="3762" y="8204"/>
                      <a:pt x="3762" y="8168"/>
                    </a:cubicBezTo>
                    <a:cubicBezTo>
                      <a:pt x="3774" y="8156"/>
                      <a:pt x="3774" y="8145"/>
                      <a:pt x="3774" y="8133"/>
                    </a:cubicBezTo>
                    <a:lnTo>
                      <a:pt x="3774" y="8121"/>
                    </a:lnTo>
                    <a:cubicBezTo>
                      <a:pt x="3774" y="8073"/>
                      <a:pt x="3774" y="8025"/>
                      <a:pt x="3774" y="7978"/>
                    </a:cubicBezTo>
                    <a:lnTo>
                      <a:pt x="3882" y="7918"/>
                    </a:lnTo>
                    <a:lnTo>
                      <a:pt x="3893" y="7621"/>
                    </a:lnTo>
                    <a:lnTo>
                      <a:pt x="3786" y="7561"/>
                    </a:lnTo>
                    <a:lnTo>
                      <a:pt x="3786" y="7359"/>
                    </a:lnTo>
                    <a:lnTo>
                      <a:pt x="3798" y="7156"/>
                    </a:lnTo>
                    <a:lnTo>
                      <a:pt x="3905" y="7109"/>
                    </a:lnTo>
                    <a:lnTo>
                      <a:pt x="3905" y="6799"/>
                    </a:lnTo>
                    <a:lnTo>
                      <a:pt x="3798" y="6740"/>
                    </a:lnTo>
                    <a:lnTo>
                      <a:pt x="3810" y="6537"/>
                    </a:lnTo>
                    <a:lnTo>
                      <a:pt x="3810" y="6323"/>
                    </a:lnTo>
                    <a:lnTo>
                      <a:pt x="3917" y="6275"/>
                    </a:lnTo>
                    <a:lnTo>
                      <a:pt x="3929" y="5954"/>
                    </a:lnTo>
                    <a:lnTo>
                      <a:pt x="3822" y="5906"/>
                    </a:lnTo>
                    <a:lnTo>
                      <a:pt x="3822" y="5692"/>
                    </a:lnTo>
                    <a:lnTo>
                      <a:pt x="3834" y="5478"/>
                    </a:lnTo>
                    <a:lnTo>
                      <a:pt x="3941" y="5418"/>
                    </a:lnTo>
                    <a:lnTo>
                      <a:pt x="3941" y="5239"/>
                    </a:lnTo>
                    <a:lnTo>
                      <a:pt x="3989" y="5239"/>
                    </a:lnTo>
                    <a:lnTo>
                      <a:pt x="3977" y="5156"/>
                    </a:lnTo>
                    <a:lnTo>
                      <a:pt x="3977" y="4870"/>
                    </a:lnTo>
                    <a:lnTo>
                      <a:pt x="3870" y="4870"/>
                    </a:lnTo>
                    <a:lnTo>
                      <a:pt x="3858" y="4644"/>
                    </a:lnTo>
                    <a:lnTo>
                      <a:pt x="3965" y="4585"/>
                    </a:lnTo>
                    <a:lnTo>
                      <a:pt x="3965" y="4406"/>
                    </a:lnTo>
                    <a:lnTo>
                      <a:pt x="3965" y="4227"/>
                    </a:lnTo>
                    <a:lnTo>
                      <a:pt x="3858" y="4168"/>
                    </a:lnTo>
                    <a:lnTo>
                      <a:pt x="3870" y="3942"/>
                    </a:lnTo>
                    <a:lnTo>
                      <a:pt x="3977" y="3942"/>
                    </a:lnTo>
                    <a:lnTo>
                      <a:pt x="3977" y="3668"/>
                    </a:lnTo>
                    <a:lnTo>
                      <a:pt x="3989" y="3584"/>
                    </a:lnTo>
                    <a:lnTo>
                      <a:pt x="3941" y="3584"/>
                    </a:lnTo>
                    <a:lnTo>
                      <a:pt x="3941" y="3394"/>
                    </a:lnTo>
                    <a:lnTo>
                      <a:pt x="3834" y="3334"/>
                    </a:lnTo>
                    <a:lnTo>
                      <a:pt x="3822" y="3120"/>
                    </a:lnTo>
                    <a:lnTo>
                      <a:pt x="3822" y="2918"/>
                    </a:lnTo>
                    <a:lnTo>
                      <a:pt x="3929" y="2858"/>
                    </a:lnTo>
                    <a:lnTo>
                      <a:pt x="3917" y="2537"/>
                    </a:lnTo>
                    <a:lnTo>
                      <a:pt x="3810" y="2489"/>
                    </a:lnTo>
                    <a:lnTo>
                      <a:pt x="3810" y="2275"/>
                    </a:lnTo>
                    <a:lnTo>
                      <a:pt x="3798" y="2072"/>
                    </a:lnTo>
                    <a:lnTo>
                      <a:pt x="3905" y="2013"/>
                    </a:lnTo>
                    <a:lnTo>
                      <a:pt x="3905" y="1715"/>
                    </a:lnTo>
                    <a:lnTo>
                      <a:pt x="3798" y="1656"/>
                    </a:lnTo>
                    <a:lnTo>
                      <a:pt x="3786" y="1453"/>
                    </a:lnTo>
                    <a:lnTo>
                      <a:pt x="3786" y="1251"/>
                    </a:lnTo>
                    <a:lnTo>
                      <a:pt x="3893" y="1203"/>
                    </a:lnTo>
                    <a:lnTo>
                      <a:pt x="3882" y="894"/>
                    </a:lnTo>
                    <a:lnTo>
                      <a:pt x="3774" y="846"/>
                    </a:lnTo>
                    <a:cubicBezTo>
                      <a:pt x="3774" y="798"/>
                      <a:pt x="3774" y="751"/>
                      <a:pt x="3774" y="703"/>
                    </a:cubicBezTo>
                    <a:lnTo>
                      <a:pt x="3774" y="691"/>
                    </a:lnTo>
                    <a:cubicBezTo>
                      <a:pt x="3774" y="679"/>
                      <a:pt x="3774" y="656"/>
                      <a:pt x="3762" y="644"/>
                    </a:cubicBezTo>
                    <a:cubicBezTo>
                      <a:pt x="3762" y="608"/>
                      <a:pt x="3762" y="572"/>
                      <a:pt x="3762" y="548"/>
                    </a:cubicBezTo>
                    <a:lnTo>
                      <a:pt x="3739" y="441"/>
                    </a:lnTo>
                    <a:cubicBezTo>
                      <a:pt x="3762" y="429"/>
                      <a:pt x="3798" y="405"/>
                      <a:pt x="3822" y="382"/>
                    </a:cubicBezTo>
                    <a:cubicBezTo>
                      <a:pt x="3798" y="322"/>
                      <a:pt x="3786" y="275"/>
                      <a:pt x="3751" y="227"/>
                    </a:cubicBezTo>
                    <a:lnTo>
                      <a:pt x="3715" y="155"/>
                    </a:lnTo>
                    <a:cubicBezTo>
                      <a:pt x="3358" y="48"/>
                      <a:pt x="2762" y="1"/>
                      <a:pt x="19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60"/>
              <p:cNvSpPr/>
              <p:nvPr/>
            </p:nvSpPr>
            <p:spPr>
              <a:xfrm>
                <a:off x="6150600" y="3707450"/>
                <a:ext cx="295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502" extrusionOk="0">
                    <a:moveTo>
                      <a:pt x="524" y="1"/>
                    </a:moveTo>
                    <a:cubicBezTo>
                      <a:pt x="239" y="1"/>
                      <a:pt x="1" y="227"/>
                      <a:pt x="1" y="513"/>
                    </a:cubicBezTo>
                    <a:lnTo>
                      <a:pt x="1" y="989"/>
                    </a:lnTo>
                    <a:cubicBezTo>
                      <a:pt x="1" y="1275"/>
                      <a:pt x="239" y="1501"/>
                      <a:pt x="524" y="1501"/>
                    </a:cubicBezTo>
                    <a:lnTo>
                      <a:pt x="1179" y="1501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60"/>
              <p:cNvSpPr/>
              <p:nvPr/>
            </p:nvSpPr>
            <p:spPr>
              <a:xfrm>
                <a:off x="6256275" y="3707450"/>
                <a:ext cx="2947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502" extrusionOk="0">
                    <a:moveTo>
                      <a:pt x="0" y="1"/>
                    </a:moveTo>
                    <a:lnTo>
                      <a:pt x="0" y="1501"/>
                    </a:lnTo>
                    <a:lnTo>
                      <a:pt x="667" y="1501"/>
                    </a:lnTo>
                    <a:cubicBezTo>
                      <a:pt x="953" y="1501"/>
                      <a:pt x="1179" y="1275"/>
                      <a:pt x="1179" y="989"/>
                    </a:cubicBezTo>
                    <a:lnTo>
                      <a:pt x="1179" y="513"/>
                    </a:lnTo>
                    <a:cubicBezTo>
                      <a:pt x="1179" y="227"/>
                      <a:pt x="953" y="1"/>
                      <a:pt x="6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1" name="Google Shape;4501;p60"/>
              <p:cNvSpPr/>
              <p:nvPr/>
            </p:nvSpPr>
            <p:spPr>
              <a:xfrm>
                <a:off x="6175300" y="3616075"/>
                <a:ext cx="99750" cy="2206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8824" extrusionOk="0">
                    <a:moveTo>
                      <a:pt x="2001" y="1"/>
                    </a:moveTo>
                    <a:cubicBezTo>
                      <a:pt x="1227" y="1"/>
                      <a:pt x="632" y="48"/>
                      <a:pt x="275" y="155"/>
                    </a:cubicBezTo>
                    <a:lnTo>
                      <a:pt x="239" y="227"/>
                    </a:lnTo>
                    <a:cubicBezTo>
                      <a:pt x="203" y="275"/>
                      <a:pt x="191" y="322"/>
                      <a:pt x="167" y="382"/>
                    </a:cubicBezTo>
                    <a:cubicBezTo>
                      <a:pt x="203" y="405"/>
                      <a:pt x="227" y="429"/>
                      <a:pt x="251" y="441"/>
                    </a:cubicBezTo>
                    <a:lnTo>
                      <a:pt x="227" y="548"/>
                    </a:lnTo>
                    <a:cubicBezTo>
                      <a:pt x="227" y="572"/>
                      <a:pt x="227" y="608"/>
                      <a:pt x="227" y="644"/>
                    </a:cubicBezTo>
                    <a:cubicBezTo>
                      <a:pt x="215" y="656"/>
                      <a:pt x="215" y="679"/>
                      <a:pt x="215" y="691"/>
                    </a:cubicBezTo>
                    <a:lnTo>
                      <a:pt x="215" y="703"/>
                    </a:lnTo>
                    <a:cubicBezTo>
                      <a:pt x="215" y="751"/>
                      <a:pt x="215" y="798"/>
                      <a:pt x="215" y="846"/>
                    </a:cubicBezTo>
                    <a:lnTo>
                      <a:pt x="108" y="894"/>
                    </a:lnTo>
                    <a:lnTo>
                      <a:pt x="96" y="1203"/>
                    </a:lnTo>
                    <a:lnTo>
                      <a:pt x="203" y="1251"/>
                    </a:lnTo>
                    <a:lnTo>
                      <a:pt x="203" y="1453"/>
                    </a:lnTo>
                    <a:lnTo>
                      <a:pt x="191" y="1656"/>
                    </a:lnTo>
                    <a:lnTo>
                      <a:pt x="84" y="1715"/>
                    </a:lnTo>
                    <a:lnTo>
                      <a:pt x="84" y="2013"/>
                    </a:lnTo>
                    <a:lnTo>
                      <a:pt x="191" y="2072"/>
                    </a:lnTo>
                    <a:lnTo>
                      <a:pt x="179" y="2275"/>
                    </a:lnTo>
                    <a:lnTo>
                      <a:pt x="179" y="2489"/>
                    </a:lnTo>
                    <a:lnTo>
                      <a:pt x="72" y="2537"/>
                    </a:lnTo>
                    <a:lnTo>
                      <a:pt x="60" y="2858"/>
                    </a:lnTo>
                    <a:lnTo>
                      <a:pt x="167" y="2918"/>
                    </a:lnTo>
                    <a:lnTo>
                      <a:pt x="167" y="3120"/>
                    </a:lnTo>
                    <a:lnTo>
                      <a:pt x="156" y="3334"/>
                    </a:lnTo>
                    <a:lnTo>
                      <a:pt x="48" y="3394"/>
                    </a:lnTo>
                    <a:lnTo>
                      <a:pt x="48" y="3584"/>
                    </a:lnTo>
                    <a:lnTo>
                      <a:pt x="1" y="3584"/>
                    </a:lnTo>
                    <a:lnTo>
                      <a:pt x="13" y="3668"/>
                    </a:lnTo>
                    <a:lnTo>
                      <a:pt x="13" y="3942"/>
                    </a:lnTo>
                    <a:lnTo>
                      <a:pt x="120" y="3942"/>
                    </a:lnTo>
                    <a:lnTo>
                      <a:pt x="132" y="4168"/>
                    </a:lnTo>
                    <a:lnTo>
                      <a:pt x="25" y="4227"/>
                    </a:lnTo>
                    <a:lnTo>
                      <a:pt x="25" y="4406"/>
                    </a:lnTo>
                    <a:lnTo>
                      <a:pt x="25" y="4585"/>
                    </a:lnTo>
                    <a:lnTo>
                      <a:pt x="132" y="4644"/>
                    </a:lnTo>
                    <a:lnTo>
                      <a:pt x="120" y="4870"/>
                    </a:lnTo>
                    <a:lnTo>
                      <a:pt x="13" y="4870"/>
                    </a:lnTo>
                    <a:lnTo>
                      <a:pt x="13" y="5156"/>
                    </a:lnTo>
                    <a:lnTo>
                      <a:pt x="1" y="5239"/>
                    </a:lnTo>
                    <a:lnTo>
                      <a:pt x="48" y="5239"/>
                    </a:lnTo>
                    <a:lnTo>
                      <a:pt x="48" y="5418"/>
                    </a:lnTo>
                    <a:lnTo>
                      <a:pt x="156" y="5478"/>
                    </a:lnTo>
                    <a:lnTo>
                      <a:pt x="167" y="5692"/>
                    </a:lnTo>
                    <a:lnTo>
                      <a:pt x="167" y="5906"/>
                    </a:lnTo>
                    <a:lnTo>
                      <a:pt x="60" y="5954"/>
                    </a:lnTo>
                    <a:lnTo>
                      <a:pt x="72" y="6275"/>
                    </a:lnTo>
                    <a:lnTo>
                      <a:pt x="179" y="6323"/>
                    </a:lnTo>
                    <a:lnTo>
                      <a:pt x="179" y="6537"/>
                    </a:lnTo>
                    <a:lnTo>
                      <a:pt x="191" y="6740"/>
                    </a:lnTo>
                    <a:lnTo>
                      <a:pt x="84" y="6799"/>
                    </a:lnTo>
                    <a:lnTo>
                      <a:pt x="84" y="7109"/>
                    </a:lnTo>
                    <a:lnTo>
                      <a:pt x="191" y="7156"/>
                    </a:lnTo>
                    <a:lnTo>
                      <a:pt x="203" y="7359"/>
                    </a:lnTo>
                    <a:lnTo>
                      <a:pt x="203" y="7561"/>
                    </a:lnTo>
                    <a:lnTo>
                      <a:pt x="96" y="7621"/>
                    </a:lnTo>
                    <a:lnTo>
                      <a:pt x="108" y="7918"/>
                    </a:lnTo>
                    <a:lnTo>
                      <a:pt x="215" y="7978"/>
                    </a:lnTo>
                    <a:cubicBezTo>
                      <a:pt x="215" y="8025"/>
                      <a:pt x="215" y="8073"/>
                      <a:pt x="215" y="8121"/>
                    </a:cubicBezTo>
                    <a:lnTo>
                      <a:pt x="215" y="8133"/>
                    </a:lnTo>
                    <a:cubicBezTo>
                      <a:pt x="215" y="8145"/>
                      <a:pt x="215" y="8156"/>
                      <a:pt x="227" y="8168"/>
                    </a:cubicBezTo>
                    <a:cubicBezTo>
                      <a:pt x="227" y="8204"/>
                      <a:pt x="227" y="8240"/>
                      <a:pt x="227" y="8276"/>
                    </a:cubicBezTo>
                    <a:lnTo>
                      <a:pt x="251" y="8371"/>
                    </a:lnTo>
                    <a:cubicBezTo>
                      <a:pt x="227" y="8395"/>
                      <a:pt x="191" y="8418"/>
                      <a:pt x="167" y="8442"/>
                    </a:cubicBezTo>
                    <a:cubicBezTo>
                      <a:pt x="191" y="8490"/>
                      <a:pt x="203" y="8537"/>
                      <a:pt x="239" y="8585"/>
                    </a:cubicBezTo>
                    <a:lnTo>
                      <a:pt x="275" y="8657"/>
                    </a:lnTo>
                    <a:cubicBezTo>
                      <a:pt x="632" y="8764"/>
                      <a:pt x="1227" y="8823"/>
                      <a:pt x="2001" y="8823"/>
                    </a:cubicBezTo>
                    <a:cubicBezTo>
                      <a:pt x="2751" y="8823"/>
                      <a:pt x="3358" y="8764"/>
                      <a:pt x="3727" y="8657"/>
                    </a:cubicBezTo>
                    <a:cubicBezTo>
                      <a:pt x="3739" y="8633"/>
                      <a:pt x="3751" y="8609"/>
                      <a:pt x="3763" y="8585"/>
                    </a:cubicBezTo>
                    <a:cubicBezTo>
                      <a:pt x="3787" y="8537"/>
                      <a:pt x="3811" y="8490"/>
                      <a:pt x="3823" y="8442"/>
                    </a:cubicBezTo>
                    <a:cubicBezTo>
                      <a:pt x="3799" y="8418"/>
                      <a:pt x="3775" y="8395"/>
                      <a:pt x="3739" y="8371"/>
                    </a:cubicBezTo>
                    <a:lnTo>
                      <a:pt x="3763" y="8276"/>
                    </a:lnTo>
                    <a:cubicBezTo>
                      <a:pt x="3775" y="8240"/>
                      <a:pt x="3775" y="8204"/>
                      <a:pt x="3775" y="8168"/>
                    </a:cubicBezTo>
                    <a:cubicBezTo>
                      <a:pt x="3775" y="8156"/>
                      <a:pt x="3775" y="8145"/>
                      <a:pt x="3775" y="8133"/>
                    </a:cubicBezTo>
                    <a:lnTo>
                      <a:pt x="3775" y="8121"/>
                    </a:lnTo>
                    <a:cubicBezTo>
                      <a:pt x="3775" y="8073"/>
                      <a:pt x="3775" y="8025"/>
                      <a:pt x="3775" y="7978"/>
                    </a:cubicBezTo>
                    <a:lnTo>
                      <a:pt x="3882" y="7918"/>
                    </a:lnTo>
                    <a:lnTo>
                      <a:pt x="3894" y="7621"/>
                    </a:lnTo>
                    <a:lnTo>
                      <a:pt x="3787" y="7561"/>
                    </a:lnTo>
                    <a:lnTo>
                      <a:pt x="3799" y="7359"/>
                    </a:lnTo>
                    <a:lnTo>
                      <a:pt x="3799" y="7156"/>
                    </a:lnTo>
                    <a:lnTo>
                      <a:pt x="3906" y="7109"/>
                    </a:lnTo>
                    <a:lnTo>
                      <a:pt x="3918" y="6799"/>
                    </a:lnTo>
                    <a:lnTo>
                      <a:pt x="3811" y="6740"/>
                    </a:lnTo>
                    <a:lnTo>
                      <a:pt x="3811" y="6537"/>
                    </a:lnTo>
                    <a:lnTo>
                      <a:pt x="3823" y="6323"/>
                    </a:lnTo>
                    <a:lnTo>
                      <a:pt x="3930" y="6275"/>
                    </a:lnTo>
                    <a:lnTo>
                      <a:pt x="3930" y="5954"/>
                    </a:lnTo>
                    <a:lnTo>
                      <a:pt x="3823" y="5906"/>
                    </a:lnTo>
                    <a:lnTo>
                      <a:pt x="3835" y="5692"/>
                    </a:lnTo>
                    <a:lnTo>
                      <a:pt x="3835" y="5478"/>
                    </a:lnTo>
                    <a:lnTo>
                      <a:pt x="3942" y="5418"/>
                    </a:lnTo>
                    <a:lnTo>
                      <a:pt x="3954" y="5239"/>
                    </a:lnTo>
                    <a:lnTo>
                      <a:pt x="3989" y="5239"/>
                    </a:lnTo>
                    <a:lnTo>
                      <a:pt x="3989" y="5156"/>
                    </a:lnTo>
                    <a:lnTo>
                      <a:pt x="3977" y="4870"/>
                    </a:lnTo>
                    <a:lnTo>
                      <a:pt x="3870" y="4870"/>
                    </a:lnTo>
                    <a:lnTo>
                      <a:pt x="3870" y="4644"/>
                    </a:lnTo>
                    <a:lnTo>
                      <a:pt x="3977" y="4585"/>
                    </a:lnTo>
                    <a:lnTo>
                      <a:pt x="3966" y="4406"/>
                    </a:lnTo>
                    <a:lnTo>
                      <a:pt x="3977" y="4227"/>
                    </a:lnTo>
                    <a:lnTo>
                      <a:pt x="3870" y="4168"/>
                    </a:lnTo>
                    <a:lnTo>
                      <a:pt x="3870" y="3942"/>
                    </a:lnTo>
                    <a:lnTo>
                      <a:pt x="3977" y="3942"/>
                    </a:lnTo>
                    <a:lnTo>
                      <a:pt x="3989" y="3668"/>
                    </a:lnTo>
                    <a:lnTo>
                      <a:pt x="3989" y="3584"/>
                    </a:lnTo>
                    <a:lnTo>
                      <a:pt x="3954" y="3584"/>
                    </a:lnTo>
                    <a:lnTo>
                      <a:pt x="3942" y="3394"/>
                    </a:lnTo>
                    <a:lnTo>
                      <a:pt x="3835" y="3334"/>
                    </a:lnTo>
                    <a:lnTo>
                      <a:pt x="3835" y="3120"/>
                    </a:lnTo>
                    <a:lnTo>
                      <a:pt x="3823" y="2918"/>
                    </a:lnTo>
                    <a:lnTo>
                      <a:pt x="3930" y="2858"/>
                    </a:lnTo>
                    <a:lnTo>
                      <a:pt x="3930" y="2537"/>
                    </a:lnTo>
                    <a:lnTo>
                      <a:pt x="3823" y="2489"/>
                    </a:lnTo>
                    <a:lnTo>
                      <a:pt x="3811" y="2275"/>
                    </a:lnTo>
                    <a:lnTo>
                      <a:pt x="3811" y="2072"/>
                    </a:lnTo>
                    <a:lnTo>
                      <a:pt x="3918" y="2013"/>
                    </a:lnTo>
                    <a:lnTo>
                      <a:pt x="3906" y="1715"/>
                    </a:lnTo>
                    <a:lnTo>
                      <a:pt x="3799" y="1656"/>
                    </a:lnTo>
                    <a:lnTo>
                      <a:pt x="3799" y="1453"/>
                    </a:lnTo>
                    <a:lnTo>
                      <a:pt x="3787" y="1251"/>
                    </a:lnTo>
                    <a:lnTo>
                      <a:pt x="3894" y="1203"/>
                    </a:lnTo>
                    <a:lnTo>
                      <a:pt x="3882" y="894"/>
                    </a:lnTo>
                    <a:lnTo>
                      <a:pt x="3775" y="846"/>
                    </a:lnTo>
                    <a:cubicBezTo>
                      <a:pt x="3775" y="798"/>
                      <a:pt x="3775" y="751"/>
                      <a:pt x="3775" y="703"/>
                    </a:cubicBezTo>
                    <a:lnTo>
                      <a:pt x="3775" y="691"/>
                    </a:lnTo>
                    <a:cubicBezTo>
                      <a:pt x="3775" y="679"/>
                      <a:pt x="3775" y="656"/>
                      <a:pt x="3775" y="644"/>
                    </a:cubicBezTo>
                    <a:cubicBezTo>
                      <a:pt x="3763" y="608"/>
                      <a:pt x="3763" y="572"/>
                      <a:pt x="3763" y="548"/>
                    </a:cubicBezTo>
                    <a:lnTo>
                      <a:pt x="3739" y="441"/>
                    </a:lnTo>
                    <a:cubicBezTo>
                      <a:pt x="3775" y="429"/>
                      <a:pt x="3799" y="405"/>
                      <a:pt x="3823" y="382"/>
                    </a:cubicBezTo>
                    <a:cubicBezTo>
                      <a:pt x="3811" y="322"/>
                      <a:pt x="3787" y="275"/>
                      <a:pt x="3763" y="227"/>
                    </a:cubicBezTo>
                    <a:cubicBezTo>
                      <a:pt x="3751" y="203"/>
                      <a:pt x="3739" y="179"/>
                      <a:pt x="3727" y="155"/>
                    </a:cubicBezTo>
                    <a:cubicBezTo>
                      <a:pt x="3358" y="48"/>
                      <a:pt x="2751" y="1"/>
                      <a:pt x="20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60"/>
              <p:cNvSpPr/>
              <p:nvPr/>
            </p:nvSpPr>
            <p:spPr>
              <a:xfrm>
                <a:off x="5959500" y="3645550"/>
                <a:ext cx="152425" cy="161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6466" extrusionOk="0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lnTo>
                      <a:pt x="1" y="5632"/>
                    </a:lnTo>
                    <a:cubicBezTo>
                      <a:pt x="1" y="6096"/>
                      <a:pt x="370" y="6465"/>
                      <a:pt x="822" y="6465"/>
                    </a:cubicBezTo>
                    <a:lnTo>
                      <a:pt x="5275" y="6465"/>
                    </a:lnTo>
                    <a:cubicBezTo>
                      <a:pt x="5728" y="6465"/>
                      <a:pt x="6097" y="6096"/>
                      <a:pt x="6097" y="5632"/>
                    </a:cubicBezTo>
                    <a:lnTo>
                      <a:pt x="6097" y="822"/>
                    </a:lnTo>
                    <a:cubicBezTo>
                      <a:pt x="6097" y="369"/>
                      <a:pt x="5728" y="0"/>
                      <a:pt x="5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60"/>
              <p:cNvSpPr/>
              <p:nvPr/>
            </p:nvSpPr>
            <p:spPr>
              <a:xfrm>
                <a:off x="5976775" y="3662800"/>
                <a:ext cx="117900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5073" extrusionOk="0">
                    <a:moveTo>
                      <a:pt x="584" y="1"/>
                    </a:moveTo>
                    <a:cubicBezTo>
                      <a:pt x="262" y="1"/>
                      <a:pt x="0" y="263"/>
                      <a:pt x="0" y="584"/>
                    </a:cubicBezTo>
                    <a:lnTo>
                      <a:pt x="0" y="4490"/>
                    </a:lnTo>
                    <a:cubicBezTo>
                      <a:pt x="0" y="4811"/>
                      <a:pt x="262" y="5073"/>
                      <a:pt x="584" y="5073"/>
                    </a:cubicBezTo>
                    <a:lnTo>
                      <a:pt x="4132" y="5073"/>
                    </a:lnTo>
                    <a:cubicBezTo>
                      <a:pt x="4453" y="5073"/>
                      <a:pt x="4715" y="4811"/>
                      <a:pt x="4715" y="4490"/>
                    </a:cubicBezTo>
                    <a:lnTo>
                      <a:pt x="4715" y="584"/>
                    </a:lnTo>
                    <a:cubicBezTo>
                      <a:pt x="4715" y="263"/>
                      <a:pt x="4453" y="1"/>
                      <a:pt x="4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4" name="Google Shape;4504;p60"/>
              <p:cNvSpPr/>
              <p:nvPr/>
            </p:nvSpPr>
            <p:spPr>
              <a:xfrm>
                <a:off x="6168750" y="3152625"/>
                <a:ext cx="221500" cy="584025"/>
              </a:xfrm>
              <a:custGeom>
                <a:avLst/>
                <a:gdLst/>
                <a:ahLst/>
                <a:cxnLst/>
                <a:rect l="l" t="t" r="r" b="b"/>
                <a:pathLst>
                  <a:path w="8860" h="23361" extrusionOk="0">
                    <a:moveTo>
                      <a:pt x="2906" y="1"/>
                    </a:moveTo>
                    <a:lnTo>
                      <a:pt x="2573" y="370"/>
                    </a:lnTo>
                    <a:lnTo>
                      <a:pt x="2144" y="286"/>
                    </a:lnTo>
                    <a:lnTo>
                      <a:pt x="1882" y="644"/>
                    </a:lnTo>
                    <a:lnTo>
                      <a:pt x="1441" y="572"/>
                    </a:lnTo>
                    <a:lnTo>
                      <a:pt x="1180" y="929"/>
                    </a:lnTo>
                    <a:lnTo>
                      <a:pt x="751" y="846"/>
                    </a:lnTo>
                    <a:lnTo>
                      <a:pt x="477" y="1215"/>
                    </a:lnTo>
                    <a:lnTo>
                      <a:pt x="1" y="1179"/>
                    </a:lnTo>
                    <a:lnTo>
                      <a:pt x="489" y="1870"/>
                    </a:lnTo>
                    <a:lnTo>
                      <a:pt x="549" y="2620"/>
                    </a:lnTo>
                    <a:lnTo>
                      <a:pt x="1037" y="3215"/>
                    </a:lnTo>
                    <a:lnTo>
                      <a:pt x="1096" y="3965"/>
                    </a:lnTo>
                    <a:lnTo>
                      <a:pt x="1584" y="4561"/>
                    </a:lnTo>
                    <a:lnTo>
                      <a:pt x="1644" y="5323"/>
                    </a:lnTo>
                    <a:lnTo>
                      <a:pt x="2120" y="5918"/>
                    </a:lnTo>
                    <a:lnTo>
                      <a:pt x="2168" y="6680"/>
                    </a:lnTo>
                    <a:lnTo>
                      <a:pt x="2644" y="7275"/>
                    </a:lnTo>
                    <a:lnTo>
                      <a:pt x="2680" y="8037"/>
                    </a:lnTo>
                    <a:lnTo>
                      <a:pt x="3156" y="8645"/>
                    </a:lnTo>
                    <a:lnTo>
                      <a:pt x="3192" y="9407"/>
                    </a:lnTo>
                    <a:lnTo>
                      <a:pt x="3656" y="10014"/>
                    </a:lnTo>
                    <a:lnTo>
                      <a:pt x="3680" y="10776"/>
                    </a:lnTo>
                    <a:lnTo>
                      <a:pt x="4132" y="11383"/>
                    </a:lnTo>
                    <a:lnTo>
                      <a:pt x="4156" y="12145"/>
                    </a:lnTo>
                    <a:lnTo>
                      <a:pt x="4609" y="12764"/>
                    </a:lnTo>
                    <a:lnTo>
                      <a:pt x="4609" y="13526"/>
                    </a:lnTo>
                    <a:lnTo>
                      <a:pt x="5049" y="14145"/>
                    </a:lnTo>
                    <a:lnTo>
                      <a:pt x="5049" y="14895"/>
                    </a:lnTo>
                    <a:lnTo>
                      <a:pt x="5478" y="15526"/>
                    </a:lnTo>
                    <a:lnTo>
                      <a:pt x="5454" y="16288"/>
                    </a:lnTo>
                    <a:lnTo>
                      <a:pt x="5871" y="16919"/>
                    </a:lnTo>
                    <a:lnTo>
                      <a:pt x="5835" y="17681"/>
                    </a:lnTo>
                    <a:lnTo>
                      <a:pt x="6156" y="17967"/>
                    </a:lnTo>
                    <a:lnTo>
                      <a:pt x="6013" y="18372"/>
                    </a:lnTo>
                    <a:lnTo>
                      <a:pt x="6323" y="18670"/>
                    </a:lnTo>
                    <a:lnTo>
                      <a:pt x="6180" y="19063"/>
                    </a:lnTo>
                    <a:lnTo>
                      <a:pt x="6478" y="19360"/>
                    </a:lnTo>
                    <a:lnTo>
                      <a:pt x="6335" y="19765"/>
                    </a:lnTo>
                    <a:lnTo>
                      <a:pt x="6633" y="20063"/>
                    </a:lnTo>
                    <a:lnTo>
                      <a:pt x="6466" y="20456"/>
                    </a:lnTo>
                    <a:lnTo>
                      <a:pt x="6752" y="20753"/>
                    </a:lnTo>
                    <a:lnTo>
                      <a:pt x="6573" y="21134"/>
                    </a:lnTo>
                    <a:lnTo>
                      <a:pt x="6859" y="21444"/>
                    </a:lnTo>
                    <a:lnTo>
                      <a:pt x="6668" y="21813"/>
                    </a:lnTo>
                    <a:lnTo>
                      <a:pt x="6930" y="22134"/>
                    </a:lnTo>
                    <a:lnTo>
                      <a:pt x="6728" y="22492"/>
                    </a:lnTo>
                    <a:lnTo>
                      <a:pt x="6966" y="22825"/>
                    </a:lnTo>
                    <a:lnTo>
                      <a:pt x="6811" y="23265"/>
                    </a:lnTo>
                    <a:lnTo>
                      <a:pt x="7097" y="23063"/>
                    </a:lnTo>
                    <a:lnTo>
                      <a:pt x="7323" y="23301"/>
                    </a:lnTo>
                    <a:lnTo>
                      <a:pt x="7561" y="23087"/>
                    </a:lnTo>
                    <a:lnTo>
                      <a:pt x="7788" y="23325"/>
                    </a:lnTo>
                    <a:lnTo>
                      <a:pt x="8038" y="23111"/>
                    </a:lnTo>
                    <a:lnTo>
                      <a:pt x="8252" y="23349"/>
                    </a:lnTo>
                    <a:lnTo>
                      <a:pt x="8502" y="23123"/>
                    </a:lnTo>
                    <a:lnTo>
                      <a:pt x="8788" y="23361"/>
                    </a:lnTo>
                    <a:lnTo>
                      <a:pt x="8788" y="23361"/>
                    </a:lnTo>
                    <a:lnTo>
                      <a:pt x="8633" y="22861"/>
                    </a:lnTo>
                    <a:lnTo>
                      <a:pt x="8859" y="22468"/>
                    </a:lnTo>
                    <a:lnTo>
                      <a:pt x="8621" y="22087"/>
                    </a:lnTo>
                    <a:lnTo>
                      <a:pt x="8835" y="21682"/>
                    </a:lnTo>
                    <a:lnTo>
                      <a:pt x="8573" y="21313"/>
                    </a:lnTo>
                    <a:lnTo>
                      <a:pt x="8776" y="20896"/>
                    </a:lnTo>
                    <a:lnTo>
                      <a:pt x="8502" y="20527"/>
                    </a:lnTo>
                    <a:lnTo>
                      <a:pt x="8680" y="20122"/>
                    </a:lnTo>
                    <a:lnTo>
                      <a:pt x="8407" y="19777"/>
                    </a:lnTo>
                    <a:lnTo>
                      <a:pt x="8573" y="19372"/>
                    </a:lnTo>
                    <a:lnTo>
                      <a:pt x="8288" y="19027"/>
                    </a:lnTo>
                    <a:lnTo>
                      <a:pt x="8454" y="18622"/>
                    </a:lnTo>
                    <a:lnTo>
                      <a:pt x="8157" y="18289"/>
                    </a:lnTo>
                    <a:lnTo>
                      <a:pt x="8311" y="17872"/>
                    </a:lnTo>
                    <a:lnTo>
                      <a:pt x="8014" y="17550"/>
                    </a:lnTo>
                    <a:lnTo>
                      <a:pt x="8157" y="17134"/>
                    </a:lnTo>
                    <a:lnTo>
                      <a:pt x="7776" y="16455"/>
                    </a:lnTo>
                    <a:lnTo>
                      <a:pt x="7835" y="15681"/>
                    </a:lnTo>
                    <a:lnTo>
                      <a:pt x="7442" y="15003"/>
                    </a:lnTo>
                    <a:lnTo>
                      <a:pt x="7478" y="14229"/>
                    </a:lnTo>
                    <a:lnTo>
                      <a:pt x="7073" y="13562"/>
                    </a:lnTo>
                    <a:lnTo>
                      <a:pt x="7097" y="12788"/>
                    </a:lnTo>
                    <a:lnTo>
                      <a:pt x="6680" y="12133"/>
                    </a:lnTo>
                    <a:lnTo>
                      <a:pt x="6704" y="11347"/>
                    </a:lnTo>
                    <a:lnTo>
                      <a:pt x="6275" y="10704"/>
                    </a:lnTo>
                    <a:lnTo>
                      <a:pt x="6287" y="9930"/>
                    </a:lnTo>
                    <a:lnTo>
                      <a:pt x="5847" y="9288"/>
                    </a:lnTo>
                    <a:lnTo>
                      <a:pt x="5847" y="8514"/>
                    </a:lnTo>
                    <a:lnTo>
                      <a:pt x="5406" y="7871"/>
                    </a:lnTo>
                    <a:lnTo>
                      <a:pt x="5406" y="7097"/>
                    </a:lnTo>
                    <a:lnTo>
                      <a:pt x="4954" y="6466"/>
                    </a:lnTo>
                    <a:lnTo>
                      <a:pt x="4942" y="5680"/>
                    </a:lnTo>
                    <a:lnTo>
                      <a:pt x="4489" y="5049"/>
                    </a:lnTo>
                    <a:lnTo>
                      <a:pt x="4478" y="4275"/>
                    </a:lnTo>
                    <a:lnTo>
                      <a:pt x="4013" y="3644"/>
                    </a:lnTo>
                    <a:lnTo>
                      <a:pt x="3989" y="2870"/>
                    </a:lnTo>
                    <a:lnTo>
                      <a:pt x="3525" y="2251"/>
                    </a:lnTo>
                    <a:lnTo>
                      <a:pt x="3489" y="1477"/>
                    </a:lnTo>
                    <a:lnTo>
                      <a:pt x="3025" y="858"/>
                    </a:lnTo>
                    <a:lnTo>
                      <a:pt x="29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5" name="Google Shape;4505;p60"/>
              <p:cNvSpPr/>
              <p:nvPr/>
            </p:nvSpPr>
            <p:spPr>
              <a:xfrm>
                <a:off x="6399750" y="3755375"/>
                <a:ext cx="18475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597" extrusionOk="0">
                    <a:moveTo>
                      <a:pt x="0" y="1"/>
                    </a:moveTo>
                    <a:lnTo>
                      <a:pt x="0" y="2227"/>
                    </a:lnTo>
                    <a:cubicBezTo>
                      <a:pt x="0" y="2442"/>
                      <a:pt x="167" y="2596"/>
                      <a:pt x="369" y="2596"/>
                    </a:cubicBezTo>
                    <a:cubicBezTo>
                      <a:pt x="572" y="2596"/>
                      <a:pt x="738" y="2442"/>
                      <a:pt x="738" y="2227"/>
                    </a:cubicBezTo>
                    <a:lnTo>
                      <a:pt x="7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6" name="Google Shape;4506;p60"/>
              <p:cNvSpPr/>
              <p:nvPr/>
            </p:nvSpPr>
            <p:spPr>
              <a:xfrm>
                <a:off x="6307475" y="3745250"/>
                <a:ext cx="18475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3002" extrusionOk="0">
                    <a:moveTo>
                      <a:pt x="738" y="1"/>
                    </a:moveTo>
                    <a:lnTo>
                      <a:pt x="0" y="406"/>
                    </a:lnTo>
                    <a:lnTo>
                      <a:pt x="0" y="2632"/>
                    </a:lnTo>
                    <a:cubicBezTo>
                      <a:pt x="0" y="2847"/>
                      <a:pt x="167" y="3001"/>
                      <a:pt x="369" y="3001"/>
                    </a:cubicBezTo>
                    <a:cubicBezTo>
                      <a:pt x="572" y="3001"/>
                      <a:pt x="738" y="2847"/>
                      <a:pt x="738" y="2632"/>
                    </a:cubicBezTo>
                    <a:lnTo>
                      <a:pt x="7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7" name="Google Shape;4507;p60"/>
              <p:cNvSpPr/>
              <p:nvPr/>
            </p:nvSpPr>
            <p:spPr>
              <a:xfrm>
                <a:off x="6369075" y="3746450"/>
                <a:ext cx="18475" cy="9022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3609" extrusionOk="0">
                    <a:moveTo>
                      <a:pt x="1" y="1"/>
                    </a:moveTo>
                    <a:lnTo>
                      <a:pt x="1" y="3239"/>
                    </a:lnTo>
                    <a:cubicBezTo>
                      <a:pt x="1" y="3442"/>
                      <a:pt x="167" y="3608"/>
                      <a:pt x="370" y="3608"/>
                    </a:cubicBezTo>
                    <a:cubicBezTo>
                      <a:pt x="572" y="3608"/>
                      <a:pt x="739" y="3442"/>
                      <a:pt x="739" y="3239"/>
                    </a:cubicBezTo>
                    <a:lnTo>
                      <a:pt x="73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8" name="Google Shape;4508;p60"/>
              <p:cNvSpPr/>
              <p:nvPr/>
            </p:nvSpPr>
            <p:spPr>
              <a:xfrm>
                <a:off x="6338425" y="3750025"/>
                <a:ext cx="1847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3466" extrusionOk="0">
                    <a:moveTo>
                      <a:pt x="0" y="0"/>
                    </a:moveTo>
                    <a:lnTo>
                      <a:pt x="0" y="3227"/>
                    </a:lnTo>
                    <a:cubicBezTo>
                      <a:pt x="0" y="3358"/>
                      <a:pt x="108" y="3465"/>
                      <a:pt x="239" y="3465"/>
                    </a:cubicBezTo>
                    <a:lnTo>
                      <a:pt x="500" y="3465"/>
                    </a:lnTo>
                    <a:cubicBezTo>
                      <a:pt x="631" y="3465"/>
                      <a:pt x="739" y="3358"/>
                      <a:pt x="739" y="3227"/>
                    </a:cubicBez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9" name="Google Shape;4509;p60"/>
              <p:cNvSpPr/>
              <p:nvPr/>
            </p:nvSpPr>
            <p:spPr>
              <a:xfrm>
                <a:off x="6307475" y="3689900"/>
                <a:ext cx="110750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2632" extrusionOk="0">
                    <a:moveTo>
                      <a:pt x="2215" y="0"/>
                    </a:moveTo>
                    <a:cubicBezTo>
                      <a:pt x="95" y="0"/>
                      <a:pt x="0" y="2632"/>
                      <a:pt x="0" y="2632"/>
                    </a:cubicBezTo>
                    <a:lnTo>
                      <a:pt x="4429" y="2632"/>
                    </a:lnTo>
                    <a:cubicBezTo>
                      <a:pt x="4429" y="2632"/>
                      <a:pt x="4346" y="0"/>
                      <a:pt x="22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0" name="Google Shape;4510;p60"/>
              <p:cNvSpPr/>
              <p:nvPr/>
            </p:nvSpPr>
            <p:spPr>
              <a:xfrm>
                <a:off x="5681200" y="3152625"/>
                <a:ext cx="221475" cy="584025"/>
              </a:xfrm>
              <a:custGeom>
                <a:avLst/>
                <a:gdLst/>
                <a:ahLst/>
                <a:cxnLst/>
                <a:rect l="l" t="t" r="r" b="b"/>
                <a:pathLst>
                  <a:path w="8859" h="23361" extrusionOk="0">
                    <a:moveTo>
                      <a:pt x="5954" y="1"/>
                    </a:moveTo>
                    <a:lnTo>
                      <a:pt x="5834" y="858"/>
                    </a:lnTo>
                    <a:lnTo>
                      <a:pt x="5370" y="1477"/>
                    </a:lnTo>
                    <a:lnTo>
                      <a:pt x="5334" y="2251"/>
                    </a:lnTo>
                    <a:lnTo>
                      <a:pt x="4870" y="2870"/>
                    </a:lnTo>
                    <a:lnTo>
                      <a:pt x="4846" y="3644"/>
                    </a:lnTo>
                    <a:lnTo>
                      <a:pt x="4394" y="4275"/>
                    </a:lnTo>
                    <a:lnTo>
                      <a:pt x="4370" y="5049"/>
                    </a:lnTo>
                    <a:lnTo>
                      <a:pt x="3918" y="5680"/>
                    </a:lnTo>
                    <a:lnTo>
                      <a:pt x="3906" y="6466"/>
                    </a:lnTo>
                    <a:lnTo>
                      <a:pt x="3465" y="7097"/>
                    </a:lnTo>
                    <a:lnTo>
                      <a:pt x="3453" y="7871"/>
                    </a:lnTo>
                    <a:lnTo>
                      <a:pt x="3013" y="8514"/>
                    </a:lnTo>
                    <a:lnTo>
                      <a:pt x="3013" y="9288"/>
                    </a:lnTo>
                    <a:lnTo>
                      <a:pt x="2584" y="9930"/>
                    </a:lnTo>
                    <a:lnTo>
                      <a:pt x="2596" y="10704"/>
                    </a:lnTo>
                    <a:lnTo>
                      <a:pt x="2167" y="11347"/>
                    </a:lnTo>
                    <a:lnTo>
                      <a:pt x="2179" y="12133"/>
                    </a:lnTo>
                    <a:lnTo>
                      <a:pt x="1763" y="12788"/>
                    </a:lnTo>
                    <a:lnTo>
                      <a:pt x="1786" y="13562"/>
                    </a:lnTo>
                    <a:lnTo>
                      <a:pt x="1382" y="14229"/>
                    </a:lnTo>
                    <a:lnTo>
                      <a:pt x="1429" y="15003"/>
                    </a:lnTo>
                    <a:lnTo>
                      <a:pt x="1024" y="15681"/>
                    </a:lnTo>
                    <a:lnTo>
                      <a:pt x="1084" y="16455"/>
                    </a:lnTo>
                    <a:lnTo>
                      <a:pt x="703" y="17134"/>
                    </a:lnTo>
                    <a:lnTo>
                      <a:pt x="846" y="17550"/>
                    </a:lnTo>
                    <a:lnTo>
                      <a:pt x="548" y="17872"/>
                    </a:lnTo>
                    <a:lnTo>
                      <a:pt x="703" y="18289"/>
                    </a:lnTo>
                    <a:lnTo>
                      <a:pt x="417" y="18622"/>
                    </a:lnTo>
                    <a:lnTo>
                      <a:pt x="572" y="19027"/>
                    </a:lnTo>
                    <a:lnTo>
                      <a:pt x="286" y="19372"/>
                    </a:lnTo>
                    <a:lnTo>
                      <a:pt x="465" y="19777"/>
                    </a:lnTo>
                    <a:lnTo>
                      <a:pt x="179" y="20122"/>
                    </a:lnTo>
                    <a:lnTo>
                      <a:pt x="358" y="20527"/>
                    </a:lnTo>
                    <a:lnTo>
                      <a:pt x="96" y="20896"/>
                    </a:lnTo>
                    <a:lnTo>
                      <a:pt x="286" y="21313"/>
                    </a:lnTo>
                    <a:lnTo>
                      <a:pt x="24" y="21682"/>
                    </a:lnTo>
                    <a:lnTo>
                      <a:pt x="239" y="22087"/>
                    </a:lnTo>
                    <a:lnTo>
                      <a:pt x="0" y="22468"/>
                    </a:lnTo>
                    <a:lnTo>
                      <a:pt x="227" y="22861"/>
                    </a:lnTo>
                    <a:lnTo>
                      <a:pt x="84" y="23361"/>
                    </a:lnTo>
                    <a:lnTo>
                      <a:pt x="84" y="23361"/>
                    </a:lnTo>
                    <a:lnTo>
                      <a:pt x="358" y="23123"/>
                    </a:lnTo>
                    <a:lnTo>
                      <a:pt x="608" y="23349"/>
                    </a:lnTo>
                    <a:lnTo>
                      <a:pt x="834" y="23111"/>
                    </a:lnTo>
                    <a:lnTo>
                      <a:pt x="1072" y="23325"/>
                    </a:lnTo>
                    <a:lnTo>
                      <a:pt x="1298" y="23087"/>
                    </a:lnTo>
                    <a:lnTo>
                      <a:pt x="1536" y="23301"/>
                    </a:lnTo>
                    <a:lnTo>
                      <a:pt x="1763" y="23063"/>
                    </a:lnTo>
                    <a:lnTo>
                      <a:pt x="2060" y="23265"/>
                    </a:lnTo>
                    <a:lnTo>
                      <a:pt x="1893" y="22825"/>
                    </a:lnTo>
                    <a:lnTo>
                      <a:pt x="2132" y="22492"/>
                    </a:lnTo>
                    <a:lnTo>
                      <a:pt x="1929" y="22134"/>
                    </a:lnTo>
                    <a:lnTo>
                      <a:pt x="2191" y="21813"/>
                    </a:lnTo>
                    <a:lnTo>
                      <a:pt x="2013" y="21444"/>
                    </a:lnTo>
                    <a:lnTo>
                      <a:pt x="2286" y="21134"/>
                    </a:lnTo>
                    <a:lnTo>
                      <a:pt x="2108" y="20753"/>
                    </a:lnTo>
                    <a:lnTo>
                      <a:pt x="2394" y="20456"/>
                    </a:lnTo>
                    <a:lnTo>
                      <a:pt x="2239" y="20063"/>
                    </a:lnTo>
                    <a:lnTo>
                      <a:pt x="2536" y="19765"/>
                    </a:lnTo>
                    <a:lnTo>
                      <a:pt x="2382" y="19360"/>
                    </a:lnTo>
                    <a:lnTo>
                      <a:pt x="2679" y="19063"/>
                    </a:lnTo>
                    <a:lnTo>
                      <a:pt x="2536" y="18670"/>
                    </a:lnTo>
                    <a:lnTo>
                      <a:pt x="2846" y="18372"/>
                    </a:lnTo>
                    <a:lnTo>
                      <a:pt x="2715" y="17967"/>
                    </a:lnTo>
                    <a:lnTo>
                      <a:pt x="3025" y="17681"/>
                    </a:lnTo>
                    <a:lnTo>
                      <a:pt x="2989" y="16919"/>
                    </a:lnTo>
                    <a:lnTo>
                      <a:pt x="3406" y="16288"/>
                    </a:lnTo>
                    <a:lnTo>
                      <a:pt x="3382" y="15526"/>
                    </a:lnTo>
                    <a:lnTo>
                      <a:pt x="3822" y="14895"/>
                    </a:lnTo>
                    <a:lnTo>
                      <a:pt x="3810" y="14145"/>
                    </a:lnTo>
                    <a:lnTo>
                      <a:pt x="4251" y="13526"/>
                    </a:lnTo>
                    <a:lnTo>
                      <a:pt x="4263" y="12764"/>
                    </a:lnTo>
                    <a:lnTo>
                      <a:pt x="4703" y="12145"/>
                    </a:lnTo>
                    <a:lnTo>
                      <a:pt x="4727" y="11383"/>
                    </a:lnTo>
                    <a:lnTo>
                      <a:pt x="5180" y="10776"/>
                    </a:lnTo>
                    <a:lnTo>
                      <a:pt x="5215" y="10014"/>
                    </a:lnTo>
                    <a:lnTo>
                      <a:pt x="5680" y="9407"/>
                    </a:lnTo>
                    <a:lnTo>
                      <a:pt x="5715" y="8645"/>
                    </a:lnTo>
                    <a:lnTo>
                      <a:pt x="6180" y="8037"/>
                    </a:lnTo>
                    <a:lnTo>
                      <a:pt x="6215" y="7275"/>
                    </a:lnTo>
                    <a:lnTo>
                      <a:pt x="6692" y="6680"/>
                    </a:lnTo>
                    <a:lnTo>
                      <a:pt x="6739" y="5918"/>
                    </a:lnTo>
                    <a:lnTo>
                      <a:pt x="7227" y="5323"/>
                    </a:lnTo>
                    <a:lnTo>
                      <a:pt x="7275" y="4561"/>
                    </a:lnTo>
                    <a:lnTo>
                      <a:pt x="7763" y="3965"/>
                    </a:lnTo>
                    <a:lnTo>
                      <a:pt x="7823" y="3215"/>
                    </a:lnTo>
                    <a:lnTo>
                      <a:pt x="8311" y="2620"/>
                    </a:lnTo>
                    <a:lnTo>
                      <a:pt x="8382" y="1870"/>
                    </a:lnTo>
                    <a:lnTo>
                      <a:pt x="8859" y="1179"/>
                    </a:lnTo>
                    <a:lnTo>
                      <a:pt x="8394" y="1215"/>
                    </a:lnTo>
                    <a:lnTo>
                      <a:pt x="8109" y="846"/>
                    </a:lnTo>
                    <a:lnTo>
                      <a:pt x="7680" y="929"/>
                    </a:lnTo>
                    <a:lnTo>
                      <a:pt x="7418" y="572"/>
                    </a:lnTo>
                    <a:lnTo>
                      <a:pt x="6989" y="644"/>
                    </a:lnTo>
                    <a:lnTo>
                      <a:pt x="6727" y="286"/>
                    </a:lnTo>
                    <a:lnTo>
                      <a:pt x="6287" y="370"/>
                    </a:lnTo>
                    <a:lnTo>
                      <a:pt x="59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0"/>
              <p:cNvSpPr/>
              <p:nvPr/>
            </p:nvSpPr>
            <p:spPr>
              <a:xfrm>
                <a:off x="5653225" y="3755375"/>
                <a:ext cx="18475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597" extrusionOk="0">
                    <a:moveTo>
                      <a:pt x="0" y="1"/>
                    </a:moveTo>
                    <a:lnTo>
                      <a:pt x="0" y="2227"/>
                    </a:lnTo>
                    <a:cubicBezTo>
                      <a:pt x="0" y="2442"/>
                      <a:pt x="167" y="2596"/>
                      <a:pt x="369" y="2596"/>
                    </a:cubicBezTo>
                    <a:cubicBezTo>
                      <a:pt x="572" y="2596"/>
                      <a:pt x="738" y="2442"/>
                      <a:pt x="738" y="2227"/>
                    </a:cubicBezTo>
                    <a:lnTo>
                      <a:pt x="7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0"/>
              <p:cNvSpPr/>
              <p:nvPr/>
            </p:nvSpPr>
            <p:spPr>
              <a:xfrm>
                <a:off x="5745500" y="3745250"/>
                <a:ext cx="18475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3002" extrusionOk="0">
                    <a:moveTo>
                      <a:pt x="0" y="1"/>
                    </a:moveTo>
                    <a:lnTo>
                      <a:pt x="0" y="2632"/>
                    </a:lnTo>
                    <a:cubicBezTo>
                      <a:pt x="0" y="2847"/>
                      <a:pt x="167" y="3001"/>
                      <a:pt x="369" y="3001"/>
                    </a:cubicBezTo>
                    <a:cubicBezTo>
                      <a:pt x="572" y="3001"/>
                      <a:pt x="738" y="2847"/>
                      <a:pt x="738" y="2632"/>
                    </a:cubicBezTo>
                    <a:lnTo>
                      <a:pt x="738" y="40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0"/>
              <p:cNvSpPr/>
              <p:nvPr/>
            </p:nvSpPr>
            <p:spPr>
              <a:xfrm>
                <a:off x="5683875" y="3746450"/>
                <a:ext cx="18475" cy="9022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3609" extrusionOk="0">
                    <a:moveTo>
                      <a:pt x="1" y="1"/>
                    </a:moveTo>
                    <a:lnTo>
                      <a:pt x="1" y="3239"/>
                    </a:lnTo>
                    <a:cubicBezTo>
                      <a:pt x="1" y="3442"/>
                      <a:pt x="167" y="3608"/>
                      <a:pt x="370" y="3608"/>
                    </a:cubicBezTo>
                    <a:cubicBezTo>
                      <a:pt x="572" y="3608"/>
                      <a:pt x="739" y="3442"/>
                      <a:pt x="739" y="3239"/>
                    </a:cubicBezTo>
                    <a:lnTo>
                      <a:pt x="73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0"/>
              <p:cNvSpPr/>
              <p:nvPr/>
            </p:nvSpPr>
            <p:spPr>
              <a:xfrm>
                <a:off x="5714825" y="3750025"/>
                <a:ext cx="1847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3466" extrusionOk="0">
                    <a:moveTo>
                      <a:pt x="1" y="0"/>
                    </a:moveTo>
                    <a:lnTo>
                      <a:pt x="1" y="3096"/>
                    </a:lnTo>
                    <a:cubicBezTo>
                      <a:pt x="1" y="3299"/>
                      <a:pt x="167" y="3465"/>
                      <a:pt x="370" y="3465"/>
                    </a:cubicBezTo>
                    <a:cubicBezTo>
                      <a:pt x="572" y="3465"/>
                      <a:pt x="739" y="3299"/>
                      <a:pt x="739" y="3096"/>
                    </a:cubicBez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0"/>
              <p:cNvSpPr/>
              <p:nvPr/>
            </p:nvSpPr>
            <p:spPr>
              <a:xfrm>
                <a:off x="5653225" y="3689900"/>
                <a:ext cx="110750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2632" extrusionOk="0">
                    <a:moveTo>
                      <a:pt x="2215" y="0"/>
                    </a:moveTo>
                    <a:cubicBezTo>
                      <a:pt x="95" y="0"/>
                      <a:pt x="0" y="2632"/>
                      <a:pt x="0" y="2632"/>
                    </a:cubicBezTo>
                    <a:lnTo>
                      <a:pt x="4429" y="2632"/>
                    </a:lnTo>
                    <a:cubicBezTo>
                      <a:pt x="4429" y="2632"/>
                      <a:pt x="4334" y="0"/>
                      <a:pt x="22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60"/>
              <p:cNvSpPr/>
              <p:nvPr/>
            </p:nvSpPr>
            <p:spPr>
              <a:xfrm>
                <a:off x="5838350" y="2620425"/>
                <a:ext cx="394725" cy="416150"/>
              </a:xfrm>
              <a:custGeom>
                <a:avLst/>
                <a:gdLst/>
                <a:ahLst/>
                <a:cxnLst/>
                <a:rect l="l" t="t" r="r" b="b"/>
                <a:pathLst>
                  <a:path w="15789" h="16646" extrusionOk="0">
                    <a:moveTo>
                      <a:pt x="7621" y="0"/>
                    </a:moveTo>
                    <a:cubicBezTo>
                      <a:pt x="3418" y="0"/>
                      <a:pt x="1" y="3406"/>
                      <a:pt x="1" y="7620"/>
                    </a:cubicBezTo>
                    <a:lnTo>
                      <a:pt x="1" y="13693"/>
                    </a:lnTo>
                    <a:cubicBezTo>
                      <a:pt x="1" y="15324"/>
                      <a:pt x="1322" y="16645"/>
                      <a:pt x="2954" y="16645"/>
                    </a:cubicBezTo>
                    <a:cubicBezTo>
                      <a:pt x="4571" y="16212"/>
                      <a:pt x="6229" y="15994"/>
                      <a:pt x="7886" y="15994"/>
                    </a:cubicBezTo>
                    <a:cubicBezTo>
                      <a:pt x="9461" y="15994"/>
                      <a:pt x="11036" y="16191"/>
                      <a:pt x="12574" y="16586"/>
                    </a:cubicBezTo>
                    <a:lnTo>
                      <a:pt x="12836" y="16645"/>
                    </a:lnTo>
                    <a:cubicBezTo>
                      <a:pt x="14467" y="16645"/>
                      <a:pt x="15789" y="15324"/>
                      <a:pt x="15789" y="13693"/>
                    </a:cubicBezTo>
                    <a:lnTo>
                      <a:pt x="15789" y="7620"/>
                    </a:lnTo>
                    <a:cubicBezTo>
                      <a:pt x="15789" y="3406"/>
                      <a:pt x="12383" y="0"/>
                      <a:pt x="81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60"/>
              <p:cNvSpPr/>
              <p:nvPr/>
            </p:nvSpPr>
            <p:spPr>
              <a:xfrm>
                <a:off x="5838350" y="2948150"/>
                <a:ext cx="394725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15789" h="858" extrusionOk="0">
                    <a:moveTo>
                      <a:pt x="1" y="0"/>
                    </a:moveTo>
                    <a:lnTo>
                      <a:pt x="1" y="857"/>
                    </a:lnTo>
                    <a:lnTo>
                      <a:pt x="15789" y="857"/>
                    </a:lnTo>
                    <a:lnTo>
                      <a:pt x="157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60"/>
              <p:cNvSpPr/>
              <p:nvPr/>
            </p:nvSpPr>
            <p:spPr>
              <a:xfrm>
                <a:off x="5889250" y="2764200"/>
                <a:ext cx="293225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11729" h="5442" extrusionOk="0">
                    <a:moveTo>
                      <a:pt x="1156" y="0"/>
                    </a:moveTo>
                    <a:cubicBezTo>
                      <a:pt x="513" y="0"/>
                      <a:pt x="1" y="512"/>
                      <a:pt x="1" y="1155"/>
                    </a:cubicBezTo>
                    <a:lnTo>
                      <a:pt x="1" y="4286"/>
                    </a:lnTo>
                    <a:cubicBezTo>
                      <a:pt x="1" y="4917"/>
                      <a:pt x="513" y="5441"/>
                      <a:pt x="1156" y="5441"/>
                    </a:cubicBezTo>
                    <a:lnTo>
                      <a:pt x="10562" y="5441"/>
                    </a:lnTo>
                    <a:cubicBezTo>
                      <a:pt x="11205" y="5441"/>
                      <a:pt x="11729" y="4917"/>
                      <a:pt x="11729" y="4286"/>
                    </a:cubicBezTo>
                    <a:lnTo>
                      <a:pt x="11729" y="1155"/>
                    </a:lnTo>
                    <a:cubicBezTo>
                      <a:pt x="11729" y="512"/>
                      <a:pt x="11205" y="0"/>
                      <a:pt x="105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60"/>
              <p:cNvSpPr/>
              <p:nvPr/>
            </p:nvSpPr>
            <p:spPr>
              <a:xfrm>
                <a:off x="5920225" y="2828475"/>
                <a:ext cx="23130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9252" h="299" extrusionOk="0">
                    <a:moveTo>
                      <a:pt x="143" y="1"/>
                    </a:moveTo>
                    <a:cubicBezTo>
                      <a:pt x="60" y="1"/>
                      <a:pt x="0" y="60"/>
                      <a:pt x="0" y="144"/>
                    </a:cubicBezTo>
                    <a:cubicBezTo>
                      <a:pt x="0" y="227"/>
                      <a:pt x="60" y="298"/>
                      <a:pt x="143" y="298"/>
                    </a:cubicBezTo>
                    <a:lnTo>
                      <a:pt x="893" y="298"/>
                    </a:lnTo>
                    <a:cubicBezTo>
                      <a:pt x="965" y="298"/>
                      <a:pt x="1036" y="227"/>
                      <a:pt x="1036" y="144"/>
                    </a:cubicBezTo>
                    <a:cubicBezTo>
                      <a:pt x="1036" y="60"/>
                      <a:pt x="965" y="1"/>
                      <a:pt x="893" y="1"/>
                    </a:cubicBezTo>
                    <a:close/>
                    <a:moveTo>
                      <a:pt x="1334" y="1"/>
                    </a:moveTo>
                    <a:cubicBezTo>
                      <a:pt x="1250" y="1"/>
                      <a:pt x="1191" y="60"/>
                      <a:pt x="1191" y="144"/>
                    </a:cubicBezTo>
                    <a:cubicBezTo>
                      <a:pt x="1191" y="227"/>
                      <a:pt x="1250" y="298"/>
                      <a:pt x="1334" y="298"/>
                    </a:cubicBezTo>
                    <a:lnTo>
                      <a:pt x="2084" y="298"/>
                    </a:lnTo>
                    <a:cubicBezTo>
                      <a:pt x="2155" y="298"/>
                      <a:pt x="2227" y="227"/>
                      <a:pt x="2227" y="144"/>
                    </a:cubicBezTo>
                    <a:cubicBezTo>
                      <a:pt x="2227" y="60"/>
                      <a:pt x="2155" y="1"/>
                      <a:pt x="2084" y="1"/>
                    </a:cubicBezTo>
                    <a:close/>
                    <a:moveTo>
                      <a:pt x="2524" y="1"/>
                    </a:moveTo>
                    <a:cubicBezTo>
                      <a:pt x="2441" y="1"/>
                      <a:pt x="2381" y="60"/>
                      <a:pt x="2381" y="144"/>
                    </a:cubicBezTo>
                    <a:cubicBezTo>
                      <a:pt x="2381" y="227"/>
                      <a:pt x="2441" y="298"/>
                      <a:pt x="2524" y="298"/>
                    </a:cubicBezTo>
                    <a:lnTo>
                      <a:pt x="3274" y="298"/>
                    </a:lnTo>
                    <a:cubicBezTo>
                      <a:pt x="3346" y="298"/>
                      <a:pt x="3417" y="227"/>
                      <a:pt x="3417" y="144"/>
                    </a:cubicBezTo>
                    <a:cubicBezTo>
                      <a:pt x="3417" y="60"/>
                      <a:pt x="3346" y="1"/>
                      <a:pt x="3274" y="1"/>
                    </a:cubicBezTo>
                    <a:close/>
                    <a:moveTo>
                      <a:pt x="3715" y="1"/>
                    </a:moveTo>
                    <a:cubicBezTo>
                      <a:pt x="3632" y="1"/>
                      <a:pt x="3572" y="60"/>
                      <a:pt x="3572" y="144"/>
                    </a:cubicBezTo>
                    <a:cubicBezTo>
                      <a:pt x="3572" y="227"/>
                      <a:pt x="3632" y="298"/>
                      <a:pt x="3715" y="298"/>
                    </a:cubicBezTo>
                    <a:lnTo>
                      <a:pt x="4465" y="298"/>
                    </a:lnTo>
                    <a:cubicBezTo>
                      <a:pt x="4536" y="298"/>
                      <a:pt x="4608" y="227"/>
                      <a:pt x="4608" y="144"/>
                    </a:cubicBezTo>
                    <a:cubicBezTo>
                      <a:pt x="4608" y="60"/>
                      <a:pt x="4536" y="1"/>
                      <a:pt x="4465" y="1"/>
                    </a:cubicBezTo>
                    <a:close/>
                    <a:moveTo>
                      <a:pt x="4905" y="1"/>
                    </a:moveTo>
                    <a:cubicBezTo>
                      <a:pt x="4822" y="1"/>
                      <a:pt x="4763" y="60"/>
                      <a:pt x="4763" y="144"/>
                    </a:cubicBezTo>
                    <a:cubicBezTo>
                      <a:pt x="4763" y="227"/>
                      <a:pt x="4822" y="298"/>
                      <a:pt x="4905" y="298"/>
                    </a:cubicBezTo>
                    <a:lnTo>
                      <a:pt x="5656" y="298"/>
                    </a:lnTo>
                    <a:cubicBezTo>
                      <a:pt x="5727" y="298"/>
                      <a:pt x="5798" y="227"/>
                      <a:pt x="5798" y="144"/>
                    </a:cubicBezTo>
                    <a:cubicBezTo>
                      <a:pt x="5798" y="60"/>
                      <a:pt x="5727" y="1"/>
                      <a:pt x="5656" y="1"/>
                    </a:cubicBezTo>
                    <a:close/>
                    <a:moveTo>
                      <a:pt x="6096" y="1"/>
                    </a:moveTo>
                    <a:cubicBezTo>
                      <a:pt x="6013" y="1"/>
                      <a:pt x="5953" y="60"/>
                      <a:pt x="5953" y="144"/>
                    </a:cubicBezTo>
                    <a:cubicBezTo>
                      <a:pt x="5953" y="227"/>
                      <a:pt x="6013" y="298"/>
                      <a:pt x="6096" y="298"/>
                    </a:cubicBezTo>
                    <a:lnTo>
                      <a:pt x="6846" y="298"/>
                    </a:lnTo>
                    <a:cubicBezTo>
                      <a:pt x="6918" y="298"/>
                      <a:pt x="6989" y="227"/>
                      <a:pt x="6989" y="144"/>
                    </a:cubicBezTo>
                    <a:cubicBezTo>
                      <a:pt x="6989" y="60"/>
                      <a:pt x="6918" y="1"/>
                      <a:pt x="6846" y="1"/>
                    </a:cubicBezTo>
                    <a:close/>
                    <a:moveTo>
                      <a:pt x="7287" y="1"/>
                    </a:moveTo>
                    <a:cubicBezTo>
                      <a:pt x="7203" y="1"/>
                      <a:pt x="7144" y="60"/>
                      <a:pt x="7144" y="144"/>
                    </a:cubicBezTo>
                    <a:cubicBezTo>
                      <a:pt x="7144" y="227"/>
                      <a:pt x="7203" y="298"/>
                      <a:pt x="7287" y="298"/>
                    </a:cubicBezTo>
                    <a:lnTo>
                      <a:pt x="8037" y="298"/>
                    </a:lnTo>
                    <a:cubicBezTo>
                      <a:pt x="8108" y="298"/>
                      <a:pt x="8180" y="227"/>
                      <a:pt x="8180" y="144"/>
                    </a:cubicBezTo>
                    <a:cubicBezTo>
                      <a:pt x="8180" y="60"/>
                      <a:pt x="8108" y="1"/>
                      <a:pt x="8037" y="1"/>
                    </a:cubicBezTo>
                    <a:close/>
                    <a:moveTo>
                      <a:pt x="8477" y="1"/>
                    </a:moveTo>
                    <a:cubicBezTo>
                      <a:pt x="8394" y="1"/>
                      <a:pt x="8334" y="60"/>
                      <a:pt x="8334" y="144"/>
                    </a:cubicBezTo>
                    <a:cubicBezTo>
                      <a:pt x="8334" y="227"/>
                      <a:pt x="8394" y="298"/>
                      <a:pt x="8477" y="298"/>
                    </a:cubicBezTo>
                    <a:lnTo>
                      <a:pt x="9096" y="298"/>
                    </a:lnTo>
                    <a:cubicBezTo>
                      <a:pt x="9180" y="298"/>
                      <a:pt x="9251" y="227"/>
                      <a:pt x="9251" y="144"/>
                    </a:cubicBezTo>
                    <a:cubicBezTo>
                      <a:pt x="9251" y="60"/>
                      <a:pt x="9180" y="1"/>
                      <a:pt x="90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0" name="Google Shape;4520;p60"/>
              <p:cNvSpPr/>
              <p:nvPr/>
            </p:nvSpPr>
            <p:spPr>
              <a:xfrm>
                <a:off x="5956225" y="2648100"/>
                <a:ext cx="170600" cy="59850"/>
              </a:xfrm>
              <a:custGeom>
                <a:avLst/>
                <a:gdLst/>
                <a:ahLst/>
                <a:cxnLst/>
                <a:rect l="l" t="t" r="r" b="b"/>
                <a:pathLst>
                  <a:path w="6824" h="2394" extrusionOk="0">
                    <a:moveTo>
                      <a:pt x="3108" y="1"/>
                    </a:moveTo>
                    <a:cubicBezTo>
                      <a:pt x="2370" y="1"/>
                      <a:pt x="1691" y="167"/>
                      <a:pt x="1120" y="465"/>
                    </a:cubicBezTo>
                    <a:cubicBezTo>
                      <a:pt x="1" y="1036"/>
                      <a:pt x="537" y="2394"/>
                      <a:pt x="1870" y="2394"/>
                    </a:cubicBezTo>
                    <a:lnTo>
                      <a:pt x="5787" y="2394"/>
                    </a:lnTo>
                    <a:cubicBezTo>
                      <a:pt x="6430" y="2394"/>
                      <a:pt x="6823" y="1858"/>
                      <a:pt x="6502" y="1417"/>
                    </a:cubicBezTo>
                    <a:cubicBezTo>
                      <a:pt x="5882" y="572"/>
                      <a:pt x="4704" y="1"/>
                      <a:pt x="33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1" name="Google Shape;4521;p60"/>
              <p:cNvSpPr/>
              <p:nvPr/>
            </p:nvSpPr>
            <p:spPr>
              <a:xfrm>
                <a:off x="5793425" y="3087450"/>
                <a:ext cx="484600" cy="356300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14252" extrusionOk="0">
                    <a:moveTo>
                      <a:pt x="8215" y="0"/>
                    </a:moveTo>
                    <a:cubicBezTo>
                      <a:pt x="3358" y="0"/>
                      <a:pt x="0" y="2584"/>
                      <a:pt x="1465" y="5025"/>
                    </a:cubicBezTo>
                    <a:cubicBezTo>
                      <a:pt x="1643" y="5322"/>
                      <a:pt x="1822" y="5608"/>
                      <a:pt x="1976" y="5918"/>
                    </a:cubicBezTo>
                    <a:lnTo>
                      <a:pt x="5191" y="12109"/>
                    </a:lnTo>
                    <a:cubicBezTo>
                      <a:pt x="5322" y="12371"/>
                      <a:pt x="5477" y="12609"/>
                      <a:pt x="5644" y="12847"/>
                    </a:cubicBezTo>
                    <a:lnTo>
                      <a:pt x="5656" y="12859"/>
                    </a:lnTo>
                    <a:cubicBezTo>
                      <a:pt x="6310" y="13752"/>
                      <a:pt x="7382" y="14252"/>
                      <a:pt x="8489" y="14252"/>
                    </a:cubicBezTo>
                    <a:lnTo>
                      <a:pt x="10894" y="14252"/>
                    </a:lnTo>
                    <a:cubicBezTo>
                      <a:pt x="12002" y="14252"/>
                      <a:pt x="13073" y="13752"/>
                      <a:pt x="13728" y="12859"/>
                    </a:cubicBezTo>
                    <a:lnTo>
                      <a:pt x="13740" y="12847"/>
                    </a:lnTo>
                    <a:cubicBezTo>
                      <a:pt x="13918" y="12609"/>
                      <a:pt x="14061" y="12371"/>
                      <a:pt x="14204" y="12109"/>
                    </a:cubicBezTo>
                    <a:lnTo>
                      <a:pt x="17407" y="5918"/>
                    </a:lnTo>
                    <a:cubicBezTo>
                      <a:pt x="17562" y="5620"/>
                      <a:pt x="17740" y="5322"/>
                      <a:pt x="17919" y="5025"/>
                    </a:cubicBezTo>
                    <a:cubicBezTo>
                      <a:pt x="19383" y="2584"/>
                      <a:pt x="16038" y="0"/>
                      <a:pt x="11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60"/>
              <p:cNvSpPr/>
              <p:nvPr/>
            </p:nvSpPr>
            <p:spPr>
              <a:xfrm>
                <a:off x="5845800" y="3113350"/>
                <a:ext cx="379825" cy="1051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4206" extrusionOk="0">
                    <a:moveTo>
                      <a:pt x="6120" y="0"/>
                    </a:moveTo>
                    <a:cubicBezTo>
                      <a:pt x="3072" y="0"/>
                      <a:pt x="858" y="1107"/>
                      <a:pt x="239" y="2203"/>
                    </a:cubicBezTo>
                    <a:cubicBezTo>
                      <a:pt x="1" y="2631"/>
                      <a:pt x="1" y="3024"/>
                      <a:pt x="262" y="3453"/>
                    </a:cubicBezTo>
                    <a:lnTo>
                      <a:pt x="358" y="3608"/>
                    </a:lnTo>
                    <a:lnTo>
                      <a:pt x="370" y="3631"/>
                    </a:lnTo>
                    <a:cubicBezTo>
                      <a:pt x="580" y="3995"/>
                      <a:pt x="961" y="4205"/>
                      <a:pt x="1368" y="4205"/>
                    </a:cubicBezTo>
                    <a:cubicBezTo>
                      <a:pt x="1467" y="4205"/>
                      <a:pt x="1567" y="4193"/>
                      <a:pt x="1667" y="4167"/>
                    </a:cubicBezTo>
                    <a:cubicBezTo>
                      <a:pt x="3191" y="3762"/>
                      <a:pt x="5168" y="3417"/>
                      <a:pt x="7490" y="3405"/>
                    </a:cubicBezTo>
                    <a:cubicBezTo>
                      <a:pt x="7529" y="3405"/>
                      <a:pt x="7568" y="3405"/>
                      <a:pt x="7607" y="3405"/>
                    </a:cubicBezTo>
                    <a:cubicBezTo>
                      <a:pt x="9973" y="3405"/>
                      <a:pt x="11992" y="3757"/>
                      <a:pt x="13538" y="4167"/>
                    </a:cubicBezTo>
                    <a:cubicBezTo>
                      <a:pt x="13635" y="4192"/>
                      <a:pt x="13732" y="4204"/>
                      <a:pt x="13828" y="4204"/>
                    </a:cubicBezTo>
                    <a:cubicBezTo>
                      <a:pt x="14239" y="4204"/>
                      <a:pt x="14623" y="3984"/>
                      <a:pt x="14836" y="3608"/>
                    </a:cubicBezTo>
                    <a:lnTo>
                      <a:pt x="14848" y="3608"/>
                    </a:lnTo>
                    <a:lnTo>
                      <a:pt x="14931" y="3453"/>
                    </a:lnTo>
                    <a:cubicBezTo>
                      <a:pt x="15193" y="3024"/>
                      <a:pt x="15193" y="2631"/>
                      <a:pt x="14955" y="2203"/>
                    </a:cubicBezTo>
                    <a:cubicBezTo>
                      <a:pt x="14336" y="1107"/>
                      <a:pt x="12121" y="0"/>
                      <a:pt x="90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35"/>
          <p:cNvGrpSpPr/>
          <p:nvPr/>
        </p:nvGrpSpPr>
        <p:grpSpPr>
          <a:xfrm>
            <a:off x="7355149" y="3148700"/>
            <a:ext cx="744312" cy="221985"/>
            <a:chOff x="8652775" y="883650"/>
            <a:chExt cx="120875" cy="36050"/>
          </a:xfrm>
        </p:grpSpPr>
        <p:sp>
          <p:nvSpPr>
            <p:cNvPr id="910" name="Google Shape;910;p3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35"/>
          <p:cNvSpPr/>
          <p:nvPr/>
        </p:nvSpPr>
        <p:spPr>
          <a:xfrm>
            <a:off x="8099461" y="2265381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35"/>
          <p:cNvGrpSpPr/>
          <p:nvPr/>
        </p:nvGrpSpPr>
        <p:grpSpPr>
          <a:xfrm>
            <a:off x="8197522" y="831011"/>
            <a:ext cx="234762" cy="218290"/>
            <a:chOff x="8652775" y="883650"/>
            <a:chExt cx="38125" cy="35450"/>
          </a:xfrm>
        </p:grpSpPr>
        <p:sp>
          <p:nvSpPr>
            <p:cNvPr id="918" name="Google Shape;918;p3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35"/>
          <p:cNvGrpSpPr/>
          <p:nvPr/>
        </p:nvGrpSpPr>
        <p:grpSpPr>
          <a:xfrm>
            <a:off x="7629776" y="2003910"/>
            <a:ext cx="234762" cy="218290"/>
            <a:chOff x="8652775" y="883650"/>
            <a:chExt cx="38125" cy="35450"/>
          </a:xfrm>
        </p:grpSpPr>
        <p:sp>
          <p:nvSpPr>
            <p:cNvPr id="922" name="Google Shape;922;p3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35"/>
          <p:cNvGrpSpPr/>
          <p:nvPr/>
        </p:nvGrpSpPr>
        <p:grpSpPr>
          <a:xfrm rot="866130">
            <a:off x="895765" y="3507969"/>
            <a:ext cx="1498719" cy="2192273"/>
            <a:chOff x="1463275" y="2373500"/>
            <a:chExt cx="484900" cy="711125"/>
          </a:xfrm>
        </p:grpSpPr>
        <p:sp>
          <p:nvSpPr>
            <p:cNvPr id="927" name="Google Shape;927;p35"/>
            <p:cNvSpPr/>
            <p:nvPr/>
          </p:nvSpPr>
          <p:spPr>
            <a:xfrm>
              <a:off x="1463275" y="2373650"/>
              <a:ext cx="484300" cy="710825"/>
            </a:xfrm>
            <a:custGeom>
              <a:avLst/>
              <a:gdLst/>
              <a:ahLst/>
              <a:cxnLst/>
              <a:rect l="l" t="t" r="r" b="b"/>
              <a:pathLst>
                <a:path w="19372" h="28433" extrusionOk="0">
                  <a:moveTo>
                    <a:pt x="9049" y="0"/>
                  </a:moveTo>
                  <a:cubicBezTo>
                    <a:pt x="8263" y="0"/>
                    <a:pt x="7632" y="631"/>
                    <a:pt x="7632" y="1405"/>
                  </a:cubicBezTo>
                  <a:lnTo>
                    <a:pt x="7632" y="1417"/>
                  </a:lnTo>
                  <a:cubicBezTo>
                    <a:pt x="5596" y="2215"/>
                    <a:pt x="4155" y="4191"/>
                    <a:pt x="4155" y="6501"/>
                  </a:cubicBezTo>
                  <a:lnTo>
                    <a:pt x="4155" y="9870"/>
                  </a:lnTo>
                  <a:cubicBezTo>
                    <a:pt x="3763" y="10025"/>
                    <a:pt x="3489" y="10406"/>
                    <a:pt x="3489" y="10847"/>
                  </a:cubicBezTo>
                  <a:lnTo>
                    <a:pt x="3489" y="11156"/>
                  </a:lnTo>
                  <a:cubicBezTo>
                    <a:pt x="3298" y="11299"/>
                    <a:pt x="3120" y="11454"/>
                    <a:pt x="2953" y="11621"/>
                  </a:cubicBezTo>
                  <a:cubicBezTo>
                    <a:pt x="2786" y="11799"/>
                    <a:pt x="2631" y="11978"/>
                    <a:pt x="2477" y="12156"/>
                  </a:cubicBezTo>
                  <a:cubicBezTo>
                    <a:pt x="2143" y="12597"/>
                    <a:pt x="1869" y="13061"/>
                    <a:pt x="1655" y="13549"/>
                  </a:cubicBezTo>
                  <a:cubicBezTo>
                    <a:pt x="1441" y="14038"/>
                    <a:pt x="1286" y="14561"/>
                    <a:pt x="1167" y="15097"/>
                  </a:cubicBezTo>
                  <a:cubicBezTo>
                    <a:pt x="1048" y="15681"/>
                    <a:pt x="976" y="16276"/>
                    <a:pt x="941" y="16871"/>
                  </a:cubicBezTo>
                  <a:cubicBezTo>
                    <a:pt x="905" y="17324"/>
                    <a:pt x="893" y="17764"/>
                    <a:pt x="881" y="18217"/>
                  </a:cubicBezTo>
                  <a:cubicBezTo>
                    <a:pt x="0" y="18669"/>
                    <a:pt x="0" y="20264"/>
                    <a:pt x="0" y="20943"/>
                  </a:cubicBezTo>
                  <a:lnTo>
                    <a:pt x="2834" y="20943"/>
                  </a:lnTo>
                  <a:cubicBezTo>
                    <a:pt x="2834" y="20264"/>
                    <a:pt x="2917" y="18645"/>
                    <a:pt x="1953" y="18205"/>
                  </a:cubicBezTo>
                  <a:cubicBezTo>
                    <a:pt x="1965" y="17800"/>
                    <a:pt x="1977" y="17383"/>
                    <a:pt x="2000" y="16978"/>
                  </a:cubicBezTo>
                  <a:cubicBezTo>
                    <a:pt x="2036" y="16454"/>
                    <a:pt x="2096" y="15943"/>
                    <a:pt x="2191" y="15442"/>
                  </a:cubicBezTo>
                  <a:cubicBezTo>
                    <a:pt x="2298" y="14919"/>
                    <a:pt x="2453" y="14419"/>
                    <a:pt x="2667" y="13930"/>
                  </a:cubicBezTo>
                  <a:cubicBezTo>
                    <a:pt x="2846" y="13537"/>
                    <a:pt x="3072" y="13156"/>
                    <a:pt x="3346" y="12799"/>
                  </a:cubicBezTo>
                  <a:cubicBezTo>
                    <a:pt x="3393" y="12752"/>
                    <a:pt x="3441" y="12692"/>
                    <a:pt x="3489" y="12644"/>
                  </a:cubicBezTo>
                  <a:lnTo>
                    <a:pt x="3489" y="12692"/>
                  </a:lnTo>
                  <a:cubicBezTo>
                    <a:pt x="3489" y="12942"/>
                    <a:pt x="3572" y="13168"/>
                    <a:pt x="3727" y="13347"/>
                  </a:cubicBezTo>
                  <a:lnTo>
                    <a:pt x="3727" y="14359"/>
                  </a:lnTo>
                  <a:lnTo>
                    <a:pt x="4155" y="14359"/>
                  </a:lnTo>
                  <a:lnTo>
                    <a:pt x="4155" y="19169"/>
                  </a:lnTo>
                  <a:lnTo>
                    <a:pt x="3727" y="19169"/>
                  </a:lnTo>
                  <a:lnTo>
                    <a:pt x="3727" y="20193"/>
                  </a:lnTo>
                  <a:lnTo>
                    <a:pt x="8954" y="20193"/>
                  </a:lnTo>
                  <a:lnTo>
                    <a:pt x="8954" y="20205"/>
                  </a:lnTo>
                  <a:lnTo>
                    <a:pt x="8954" y="20943"/>
                  </a:lnTo>
                  <a:lnTo>
                    <a:pt x="8954" y="21562"/>
                  </a:lnTo>
                  <a:lnTo>
                    <a:pt x="8954" y="22300"/>
                  </a:lnTo>
                  <a:lnTo>
                    <a:pt x="8954" y="22931"/>
                  </a:lnTo>
                  <a:lnTo>
                    <a:pt x="8954" y="23670"/>
                  </a:lnTo>
                  <a:lnTo>
                    <a:pt x="7823" y="23670"/>
                  </a:lnTo>
                  <a:cubicBezTo>
                    <a:pt x="7573" y="23670"/>
                    <a:pt x="7382" y="23908"/>
                    <a:pt x="7382" y="24194"/>
                  </a:cubicBezTo>
                  <a:cubicBezTo>
                    <a:pt x="7382" y="24491"/>
                    <a:pt x="7573" y="24717"/>
                    <a:pt x="7823" y="24717"/>
                  </a:cubicBezTo>
                  <a:lnTo>
                    <a:pt x="8418" y="24717"/>
                  </a:lnTo>
                  <a:lnTo>
                    <a:pt x="8418" y="28432"/>
                  </a:lnTo>
                  <a:lnTo>
                    <a:pt x="10894" y="28432"/>
                  </a:lnTo>
                  <a:lnTo>
                    <a:pt x="10894" y="24729"/>
                  </a:lnTo>
                  <a:lnTo>
                    <a:pt x="11490" y="24729"/>
                  </a:lnTo>
                  <a:cubicBezTo>
                    <a:pt x="11728" y="24729"/>
                    <a:pt x="11930" y="24491"/>
                    <a:pt x="11930" y="24194"/>
                  </a:cubicBezTo>
                  <a:cubicBezTo>
                    <a:pt x="11930" y="23908"/>
                    <a:pt x="11728" y="23670"/>
                    <a:pt x="11490" y="23670"/>
                  </a:cubicBezTo>
                  <a:lnTo>
                    <a:pt x="10370" y="23670"/>
                  </a:lnTo>
                  <a:lnTo>
                    <a:pt x="10370" y="22931"/>
                  </a:lnTo>
                  <a:lnTo>
                    <a:pt x="10370" y="22312"/>
                  </a:lnTo>
                  <a:lnTo>
                    <a:pt x="10370" y="21574"/>
                  </a:lnTo>
                  <a:lnTo>
                    <a:pt x="10370" y="20943"/>
                  </a:lnTo>
                  <a:lnTo>
                    <a:pt x="10370" y="20205"/>
                  </a:lnTo>
                  <a:lnTo>
                    <a:pt x="10370" y="20193"/>
                  </a:lnTo>
                  <a:lnTo>
                    <a:pt x="15597" y="20193"/>
                  </a:lnTo>
                  <a:lnTo>
                    <a:pt x="15597" y="19169"/>
                  </a:lnTo>
                  <a:lnTo>
                    <a:pt x="15097" y="19169"/>
                  </a:lnTo>
                  <a:lnTo>
                    <a:pt x="15097" y="14371"/>
                  </a:lnTo>
                  <a:lnTo>
                    <a:pt x="15597" y="14371"/>
                  </a:lnTo>
                  <a:lnTo>
                    <a:pt x="15597" y="13335"/>
                  </a:lnTo>
                  <a:lnTo>
                    <a:pt x="15550" y="13335"/>
                  </a:lnTo>
                  <a:cubicBezTo>
                    <a:pt x="15693" y="13168"/>
                    <a:pt x="15776" y="12942"/>
                    <a:pt x="15776" y="12692"/>
                  </a:cubicBezTo>
                  <a:lnTo>
                    <a:pt x="15776" y="12573"/>
                  </a:lnTo>
                  <a:cubicBezTo>
                    <a:pt x="15835" y="12644"/>
                    <a:pt x="15907" y="12728"/>
                    <a:pt x="15966" y="12799"/>
                  </a:cubicBezTo>
                  <a:cubicBezTo>
                    <a:pt x="16252" y="13156"/>
                    <a:pt x="16478" y="13526"/>
                    <a:pt x="16657" y="13930"/>
                  </a:cubicBezTo>
                  <a:cubicBezTo>
                    <a:pt x="16871" y="14407"/>
                    <a:pt x="17026" y="14919"/>
                    <a:pt x="17121" y="15442"/>
                  </a:cubicBezTo>
                  <a:cubicBezTo>
                    <a:pt x="17228" y="15943"/>
                    <a:pt x="17276" y="16454"/>
                    <a:pt x="17312" y="16978"/>
                  </a:cubicBezTo>
                  <a:cubicBezTo>
                    <a:pt x="17336" y="17383"/>
                    <a:pt x="17348" y="17800"/>
                    <a:pt x="17348" y="18217"/>
                  </a:cubicBezTo>
                  <a:cubicBezTo>
                    <a:pt x="16443" y="18657"/>
                    <a:pt x="16443" y="20264"/>
                    <a:pt x="16443" y="20943"/>
                  </a:cubicBezTo>
                  <a:lnTo>
                    <a:pt x="19288" y="20943"/>
                  </a:lnTo>
                  <a:cubicBezTo>
                    <a:pt x="19288" y="20264"/>
                    <a:pt x="19372" y="18657"/>
                    <a:pt x="18419" y="18217"/>
                  </a:cubicBezTo>
                  <a:cubicBezTo>
                    <a:pt x="18419" y="17764"/>
                    <a:pt x="18395" y="17312"/>
                    <a:pt x="18371" y="16871"/>
                  </a:cubicBezTo>
                  <a:cubicBezTo>
                    <a:pt x="18324" y="16264"/>
                    <a:pt x="18252" y="15681"/>
                    <a:pt x="18121" y="15097"/>
                  </a:cubicBezTo>
                  <a:cubicBezTo>
                    <a:pt x="18014" y="14573"/>
                    <a:pt x="17848" y="14049"/>
                    <a:pt x="17633" y="13549"/>
                  </a:cubicBezTo>
                  <a:cubicBezTo>
                    <a:pt x="17419" y="13073"/>
                    <a:pt x="17157" y="12609"/>
                    <a:pt x="16824" y="12168"/>
                  </a:cubicBezTo>
                  <a:cubicBezTo>
                    <a:pt x="16681" y="11978"/>
                    <a:pt x="16526" y="11799"/>
                    <a:pt x="16359" y="11621"/>
                  </a:cubicBezTo>
                  <a:cubicBezTo>
                    <a:pt x="16169" y="11430"/>
                    <a:pt x="15978" y="11251"/>
                    <a:pt x="15776" y="11097"/>
                  </a:cubicBezTo>
                  <a:lnTo>
                    <a:pt x="15776" y="10847"/>
                  </a:lnTo>
                  <a:cubicBezTo>
                    <a:pt x="15776" y="10394"/>
                    <a:pt x="15502" y="10025"/>
                    <a:pt x="15109" y="9870"/>
                  </a:cubicBezTo>
                  <a:lnTo>
                    <a:pt x="15109" y="6501"/>
                  </a:lnTo>
                  <a:cubicBezTo>
                    <a:pt x="15109" y="4132"/>
                    <a:pt x="13597" y="2119"/>
                    <a:pt x="11490" y="1357"/>
                  </a:cubicBezTo>
                  <a:cubicBezTo>
                    <a:pt x="11454" y="595"/>
                    <a:pt x="10835" y="0"/>
                    <a:pt x="10073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8" name="Google Shape;928;p35"/>
            <p:cNvGrpSpPr/>
            <p:nvPr/>
          </p:nvGrpSpPr>
          <p:grpSpPr>
            <a:xfrm>
              <a:off x="1463275" y="2373500"/>
              <a:ext cx="484900" cy="711125"/>
              <a:chOff x="1463275" y="1021100"/>
              <a:chExt cx="484900" cy="711125"/>
            </a:xfrm>
          </p:grpSpPr>
          <p:sp>
            <p:nvSpPr>
              <p:cNvPr id="929" name="Google Shape;929;p35"/>
              <p:cNvSpPr/>
              <p:nvPr/>
            </p:nvSpPr>
            <p:spPr>
              <a:xfrm>
                <a:off x="1654075" y="1021100"/>
                <a:ext cx="96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34" extrusionOk="0">
                    <a:moveTo>
                      <a:pt x="1417" y="0"/>
                    </a:moveTo>
                    <a:cubicBezTo>
                      <a:pt x="631" y="0"/>
                      <a:pt x="0" y="643"/>
                      <a:pt x="0" y="1417"/>
                    </a:cubicBezTo>
                    <a:cubicBezTo>
                      <a:pt x="0" y="2203"/>
                      <a:pt x="631" y="2834"/>
                      <a:pt x="1417" y="2834"/>
                    </a:cubicBezTo>
                    <a:lnTo>
                      <a:pt x="2441" y="2834"/>
                    </a:lnTo>
                    <a:cubicBezTo>
                      <a:pt x="3227" y="2834"/>
                      <a:pt x="3858" y="2203"/>
                      <a:pt x="3858" y="1417"/>
                    </a:cubicBezTo>
                    <a:cubicBezTo>
                      <a:pt x="3858" y="643"/>
                      <a:pt x="3227" y="12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5"/>
              <p:cNvSpPr/>
              <p:nvPr/>
            </p:nvSpPr>
            <p:spPr>
              <a:xfrm>
                <a:off x="1687100" y="1476800"/>
                <a:ext cx="35450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156" extrusionOk="0">
                    <a:moveTo>
                      <a:pt x="1" y="0"/>
                    </a:moveTo>
                    <a:lnTo>
                      <a:pt x="1" y="6156"/>
                    </a:lnTo>
                    <a:lnTo>
                      <a:pt x="1417" y="6156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5"/>
              <p:cNvSpPr/>
              <p:nvPr/>
            </p:nvSpPr>
            <p:spPr>
              <a:xfrm>
                <a:off x="1687100" y="14768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2"/>
                    </a:lnTo>
                    <a:lnTo>
                      <a:pt x="1417" y="632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5"/>
              <p:cNvSpPr/>
              <p:nvPr/>
            </p:nvSpPr>
            <p:spPr>
              <a:xfrm>
                <a:off x="1687100" y="15110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5"/>
              <p:cNvSpPr/>
              <p:nvPr/>
            </p:nvSpPr>
            <p:spPr>
              <a:xfrm>
                <a:off x="1687100" y="1544975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5"/>
              <p:cNvSpPr/>
              <p:nvPr/>
            </p:nvSpPr>
            <p:spPr>
              <a:xfrm>
                <a:off x="1687100" y="1578900"/>
                <a:ext cx="354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32" extrusionOk="0">
                    <a:moveTo>
                      <a:pt x="1" y="0"/>
                    </a:moveTo>
                    <a:lnTo>
                      <a:pt x="1" y="631"/>
                    </a:lnTo>
                    <a:lnTo>
                      <a:pt x="1417" y="63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5"/>
              <p:cNvSpPr/>
              <p:nvPr/>
            </p:nvSpPr>
            <p:spPr>
              <a:xfrm>
                <a:off x="1687100" y="1613125"/>
                <a:ext cx="354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620" extrusionOk="0">
                    <a:moveTo>
                      <a:pt x="1" y="1"/>
                    </a:moveTo>
                    <a:lnTo>
                      <a:pt x="1" y="620"/>
                    </a:lnTo>
                    <a:lnTo>
                      <a:pt x="1417" y="620"/>
                    </a:lnTo>
                    <a:lnTo>
                      <a:pt x="1417" y="1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5"/>
              <p:cNvSpPr/>
              <p:nvPr/>
            </p:nvSpPr>
            <p:spPr>
              <a:xfrm>
                <a:off x="1673700" y="1619675"/>
                <a:ext cx="61950" cy="1125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4502" extrusionOk="0">
                    <a:moveTo>
                      <a:pt x="1" y="0"/>
                    </a:moveTo>
                    <a:lnTo>
                      <a:pt x="1" y="4501"/>
                    </a:lnTo>
                    <a:lnTo>
                      <a:pt x="2477" y="4501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5"/>
              <p:cNvSpPr/>
              <p:nvPr/>
            </p:nvSpPr>
            <p:spPr>
              <a:xfrm>
                <a:off x="1647825" y="1613125"/>
                <a:ext cx="1137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1061" extrusionOk="0">
                    <a:moveTo>
                      <a:pt x="441" y="1"/>
                    </a:moveTo>
                    <a:cubicBezTo>
                      <a:pt x="202" y="1"/>
                      <a:pt x="0" y="239"/>
                      <a:pt x="0" y="524"/>
                    </a:cubicBezTo>
                    <a:cubicBezTo>
                      <a:pt x="0" y="822"/>
                      <a:pt x="202" y="1060"/>
                      <a:pt x="441" y="1060"/>
                    </a:cubicBezTo>
                    <a:lnTo>
                      <a:pt x="4108" y="1060"/>
                    </a:lnTo>
                    <a:cubicBezTo>
                      <a:pt x="4358" y="1060"/>
                      <a:pt x="4548" y="822"/>
                      <a:pt x="4548" y="524"/>
                    </a:cubicBezTo>
                    <a:cubicBezTo>
                      <a:pt x="4548" y="239"/>
                      <a:pt x="4358" y="1"/>
                      <a:pt x="41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5"/>
              <p:cNvSpPr/>
              <p:nvPr/>
            </p:nvSpPr>
            <p:spPr>
              <a:xfrm>
                <a:off x="1704675" y="1256500"/>
                <a:ext cx="152700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6" extrusionOk="0">
                    <a:moveTo>
                      <a:pt x="201" y="1"/>
                    </a:moveTo>
                    <a:cubicBezTo>
                      <a:pt x="134" y="1"/>
                      <a:pt x="67" y="1"/>
                      <a:pt x="0" y="2"/>
                    </a:cubicBezTo>
                    <a:cubicBezTo>
                      <a:pt x="131" y="2"/>
                      <a:pt x="262" y="2"/>
                      <a:pt x="393" y="14"/>
                    </a:cubicBezTo>
                    <a:cubicBezTo>
                      <a:pt x="1048" y="26"/>
                      <a:pt x="1084" y="990"/>
                      <a:pt x="500" y="1073"/>
                    </a:cubicBezTo>
                    <a:cubicBezTo>
                      <a:pt x="2298" y="1109"/>
                      <a:pt x="4096" y="1443"/>
                      <a:pt x="5513" y="2586"/>
                    </a:cubicBezTo>
                    <a:lnTo>
                      <a:pt x="6108" y="1681"/>
                    </a:lnTo>
                    <a:cubicBezTo>
                      <a:pt x="4470" y="366"/>
                      <a:pt x="2274" y="1"/>
                      <a:pt x="201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5"/>
              <p:cNvSpPr/>
              <p:nvPr/>
            </p:nvSpPr>
            <p:spPr>
              <a:xfrm>
                <a:off x="1842475" y="1298500"/>
                <a:ext cx="411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1716" extrusionOk="0">
                    <a:moveTo>
                      <a:pt x="596" y="1"/>
                    </a:moveTo>
                    <a:lnTo>
                      <a:pt x="1" y="906"/>
                    </a:lnTo>
                    <a:cubicBezTo>
                      <a:pt x="144" y="1025"/>
                      <a:pt x="286" y="1156"/>
                      <a:pt x="429" y="1298"/>
                    </a:cubicBezTo>
                    <a:cubicBezTo>
                      <a:pt x="560" y="1429"/>
                      <a:pt x="691" y="1572"/>
                      <a:pt x="798" y="1715"/>
                    </a:cubicBezTo>
                    <a:lnTo>
                      <a:pt x="1644" y="1084"/>
                    </a:lnTo>
                    <a:cubicBezTo>
                      <a:pt x="1513" y="894"/>
                      <a:pt x="1358" y="715"/>
                      <a:pt x="1191" y="536"/>
                    </a:cubicBezTo>
                    <a:cubicBezTo>
                      <a:pt x="1001" y="346"/>
                      <a:pt x="798" y="167"/>
                      <a:pt x="5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1862425" y="1325600"/>
                <a:ext cx="417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51" extrusionOk="0">
                    <a:moveTo>
                      <a:pt x="846" y="0"/>
                    </a:moveTo>
                    <a:lnTo>
                      <a:pt x="0" y="631"/>
                    </a:lnTo>
                    <a:cubicBezTo>
                      <a:pt x="286" y="988"/>
                      <a:pt x="512" y="1357"/>
                      <a:pt x="691" y="1750"/>
                    </a:cubicBezTo>
                    <a:lnTo>
                      <a:pt x="1667" y="1381"/>
                    </a:lnTo>
                    <a:cubicBezTo>
                      <a:pt x="1453" y="905"/>
                      <a:pt x="1191" y="441"/>
                      <a:pt x="8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5"/>
              <p:cNvSpPr/>
              <p:nvPr/>
            </p:nvSpPr>
            <p:spPr>
              <a:xfrm>
                <a:off x="16921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36" y="12"/>
                      <a:pt x="71" y="12"/>
                      <a:pt x="107" y="12"/>
                    </a:cubicBezTo>
                    <a:cubicBezTo>
                      <a:pt x="238" y="0"/>
                      <a:pt x="369" y="0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5"/>
              <p:cNvSpPr/>
              <p:nvPr/>
            </p:nvSpPr>
            <p:spPr>
              <a:xfrm>
                <a:off x="1879675" y="1360125"/>
                <a:ext cx="366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882" extrusionOk="0">
                    <a:moveTo>
                      <a:pt x="977" y="0"/>
                    </a:moveTo>
                    <a:lnTo>
                      <a:pt x="1" y="369"/>
                    </a:lnTo>
                    <a:cubicBezTo>
                      <a:pt x="227" y="857"/>
                      <a:pt x="370" y="1369"/>
                      <a:pt x="477" y="1881"/>
                    </a:cubicBezTo>
                    <a:lnTo>
                      <a:pt x="1465" y="1548"/>
                    </a:lnTo>
                    <a:cubicBezTo>
                      <a:pt x="1358" y="1024"/>
                      <a:pt x="1204" y="50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5"/>
              <p:cNvSpPr/>
              <p:nvPr/>
            </p:nvSpPr>
            <p:spPr>
              <a:xfrm>
                <a:off x="189725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cubicBezTo>
                      <a:pt x="1072" y="429"/>
                      <a:pt x="1072" y="215"/>
                      <a:pt x="1072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5"/>
              <p:cNvSpPr/>
              <p:nvPr/>
            </p:nvSpPr>
            <p:spPr>
              <a:xfrm>
                <a:off x="1896350" y="1443175"/>
                <a:ext cx="27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1727" extrusionOk="0">
                    <a:moveTo>
                      <a:pt x="1048" y="0"/>
                    </a:moveTo>
                    <a:lnTo>
                      <a:pt x="1" y="107"/>
                    </a:lnTo>
                    <a:cubicBezTo>
                      <a:pt x="25" y="643"/>
                      <a:pt x="36" y="1191"/>
                      <a:pt x="36" y="1726"/>
                    </a:cubicBezTo>
                    <a:lnTo>
                      <a:pt x="1108" y="1726"/>
                    </a:lnTo>
                    <a:cubicBezTo>
                      <a:pt x="1096" y="1143"/>
                      <a:pt x="1084" y="572"/>
                      <a:pt x="1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5"/>
              <p:cNvSpPr/>
              <p:nvPr/>
            </p:nvSpPr>
            <p:spPr>
              <a:xfrm>
                <a:off x="1891600" y="1398825"/>
                <a:ext cx="309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882" extrusionOk="0">
                    <a:moveTo>
                      <a:pt x="988" y="0"/>
                    </a:moveTo>
                    <a:lnTo>
                      <a:pt x="0" y="345"/>
                    </a:lnTo>
                    <a:cubicBezTo>
                      <a:pt x="95" y="845"/>
                      <a:pt x="155" y="1357"/>
                      <a:pt x="191" y="1881"/>
                    </a:cubicBezTo>
                    <a:lnTo>
                      <a:pt x="1238" y="1774"/>
                    </a:lnTo>
                    <a:cubicBezTo>
                      <a:pt x="1191" y="1167"/>
                      <a:pt x="1119" y="583"/>
                      <a:pt x="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5"/>
              <p:cNvSpPr/>
              <p:nvPr/>
            </p:nvSpPr>
            <p:spPr>
              <a:xfrm>
                <a:off x="1486775" y="1398825"/>
                <a:ext cx="312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882" extrusionOk="0">
                    <a:moveTo>
                      <a:pt x="239" y="0"/>
                    </a:moveTo>
                    <a:cubicBezTo>
                      <a:pt x="108" y="583"/>
                      <a:pt x="36" y="1179"/>
                      <a:pt x="1" y="1774"/>
                    </a:cubicBezTo>
                    <a:lnTo>
                      <a:pt x="1060" y="1881"/>
                    </a:lnTo>
                    <a:cubicBezTo>
                      <a:pt x="1096" y="1357"/>
                      <a:pt x="1156" y="845"/>
                      <a:pt x="1251" y="345"/>
                    </a:cubicBez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5"/>
              <p:cNvSpPr/>
              <p:nvPr/>
            </p:nvSpPr>
            <p:spPr>
              <a:xfrm>
                <a:off x="1485300" y="1443175"/>
                <a:ext cx="280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727" extrusionOk="0">
                    <a:moveTo>
                      <a:pt x="60" y="0"/>
                    </a:moveTo>
                    <a:cubicBezTo>
                      <a:pt x="24" y="572"/>
                      <a:pt x="12" y="1155"/>
                      <a:pt x="0" y="1726"/>
                    </a:cubicBezTo>
                    <a:lnTo>
                      <a:pt x="1072" y="1726"/>
                    </a:lnTo>
                    <a:cubicBezTo>
                      <a:pt x="1072" y="1179"/>
                      <a:pt x="1084" y="643"/>
                      <a:pt x="1119" y="107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5"/>
              <p:cNvSpPr/>
              <p:nvPr/>
            </p:nvSpPr>
            <p:spPr>
              <a:xfrm>
                <a:off x="1492725" y="1360125"/>
                <a:ext cx="37250" cy="4735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894" extrusionOk="0">
                    <a:moveTo>
                      <a:pt x="477" y="0"/>
                    </a:moveTo>
                    <a:cubicBezTo>
                      <a:pt x="263" y="488"/>
                      <a:pt x="108" y="1012"/>
                      <a:pt x="1" y="1548"/>
                    </a:cubicBezTo>
                    <a:lnTo>
                      <a:pt x="1013" y="1893"/>
                    </a:lnTo>
                    <a:cubicBezTo>
                      <a:pt x="1120" y="1369"/>
                      <a:pt x="1275" y="869"/>
                      <a:pt x="1489" y="381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5"/>
              <p:cNvSpPr/>
              <p:nvPr/>
            </p:nvSpPr>
            <p:spPr>
              <a:xfrm>
                <a:off x="1485300" y="1486325"/>
                <a:ext cx="268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62" extrusionOk="0">
                    <a:moveTo>
                      <a:pt x="0" y="0"/>
                    </a:moveTo>
                    <a:lnTo>
                      <a:pt x="0" y="643"/>
                    </a:lnTo>
                    <a:cubicBezTo>
                      <a:pt x="0" y="989"/>
                      <a:pt x="268" y="1161"/>
                      <a:pt x="536" y="1161"/>
                    </a:cubicBezTo>
                    <a:cubicBezTo>
                      <a:pt x="804" y="1161"/>
                      <a:pt x="1072" y="989"/>
                      <a:pt x="1072" y="643"/>
                    </a:cubicBez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5"/>
              <p:cNvSpPr/>
              <p:nvPr/>
            </p:nvSpPr>
            <p:spPr>
              <a:xfrm>
                <a:off x="1525475" y="1298800"/>
                <a:ext cx="4140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716" extrusionOk="0">
                    <a:moveTo>
                      <a:pt x="1072" y="1"/>
                    </a:moveTo>
                    <a:cubicBezTo>
                      <a:pt x="858" y="167"/>
                      <a:pt x="655" y="334"/>
                      <a:pt x="465" y="524"/>
                    </a:cubicBezTo>
                    <a:cubicBezTo>
                      <a:pt x="298" y="703"/>
                      <a:pt x="143" y="882"/>
                      <a:pt x="1" y="1060"/>
                    </a:cubicBezTo>
                    <a:lnTo>
                      <a:pt x="870" y="1715"/>
                    </a:lnTo>
                    <a:cubicBezTo>
                      <a:pt x="977" y="1572"/>
                      <a:pt x="1096" y="1429"/>
                      <a:pt x="1227" y="1286"/>
                    </a:cubicBezTo>
                    <a:cubicBezTo>
                      <a:pt x="1370" y="1144"/>
                      <a:pt x="1513" y="1013"/>
                      <a:pt x="1656" y="894"/>
                    </a:cubicBezTo>
                    <a:lnTo>
                      <a:pt x="1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1704675" y="128332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0" y="0"/>
                    </a:moveTo>
                    <a:cubicBezTo>
                      <a:pt x="131" y="0"/>
                      <a:pt x="274" y="0"/>
                      <a:pt x="393" y="12"/>
                    </a:cubicBezTo>
                    <a:cubicBezTo>
                      <a:pt x="429" y="12"/>
                      <a:pt x="464" y="12"/>
                      <a:pt x="500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5"/>
              <p:cNvSpPr/>
              <p:nvPr/>
            </p:nvSpPr>
            <p:spPr>
              <a:xfrm>
                <a:off x="1504650" y="1325300"/>
                <a:ext cx="42575" cy="443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75" extrusionOk="0">
                    <a:moveTo>
                      <a:pt x="834" y="0"/>
                    </a:moveTo>
                    <a:cubicBezTo>
                      <a:pt x="488" y="441"/>
                      <a:pt x="214" y="905"/>
                      <a:pt x="0" y="1393"/>
                    </a:cubicBezTo>
                    <a:lnTo>
                      <a:pt x="1012" y="1774"/>
                    </a:lnTo>
                    <a:cubicBezTo>
                      <a:pt x="1191" y="1381"/>
                      <a:pt x="1417" y="1012"/>
                      <a:pt x="1703" y="643"/>
                    </a:cubicBez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5"/>
              <p:cNvSpPr/>
              <p:nvPr/>
            </p:nvSpPr>
            <p:spPr>
              <a:xfrm>
                <a:off x="1552275" y="1256500"/>
                <a:ext cx="152425" cy="646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86" extrusionOk="0">
                    <a:moveTo>
                      <a:pt x="5902" y="1"/>
                    </a:moveTo>
                    <a:cubicBezTo>
                      <a:pt x="3787" y="1"/>
                      <a:pt x="1664" y="387"/>
                      <a:pt x="0" y="1693"/>
                    </a:cubicBezTo>
                    <a:lnTo>
                      <a:pt x="584" y="2586"/>
                    </a:lnTo>
                    <a:cubicBezTo>
                      <a:pt x="1965" y="1431"/>
                      <a:pt x="3810" y="1109"/>
                      <a:pt x="5596" y="1073"/>
                    </a:cubicBezTo>
                    <a:cubicBezTo>
                      <a:pt x="5013" y="990"/>
                      <a:pt x="5048" y="26"/>
                      <a:pt x="5703" y="14"/>
                    </a:cubicBezTo>
                    <a:cubicBezTo>
                      <a:pt x="5834" y="2"/>
                      <a:pt x="5965" y="2"/>
                      <a:pt x="6096" y="2"/>
                    </a:cubicBezTo>
                    <a:cubicBezTo>
                      <a:pt x="6031" y="1"/>
                      <a:pt x="5967" y="1"/>
                      <a:pt x="5902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5"/>
              <p:cNvSpPr/>
              <p:nvPr/>
            </p:nvSpPr>
            <p:spPr>
              <a:xfrm>
                <a:off x="1677575" y="1256525"/>
                <a:ext cx="542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3" extrusionOk="0">
                    <a:moveTo>
                      <a:pt x="1084" y="1"/>
                    </a:moveTo>
                    <a:cubicBezTo>
                      <a:pt x="953" y="1"/>
                      <a:pt x="822" y="13"/>
                      <a:pt x="691" y="13"/>
                    </a:cubicBezTo>
                    <a:cubicBezTo>
                      <a:pt x="36" y="37"/>
                      <a:pt x="1" y="989"/>
                      <a:pt x="584" y="1072"/>
                    </a:cubicBezTo>
                    <a:lnTo>
                      <a:pt x="1584" y="1072"/>
                    </a:lnTo>
                    <a:cubicBezTo>
                      <a:pt x="2168" y="1001"/>
                      <a:pt x="2132" y="25"/>
                      <a:pt x="1477" y="13"/>
                    </a:cubicBezTo>
                    <a:cubicBezTo>
                      <a:pt x="1346" y="1"/>
                      <a:pt x="1215" y="1"/>
                      <a:pt x="1084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5"/>
              <p:cNvSpPr/>
              <p:nvPr/>
            </p:nvSpPr>
            <p:spPr>
              <a:xfrm>
                <a:off x="1463275" y="1473825"/>
                <a:ext cx="735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2847" extrusionOk="0">
                    <a:moveTo>
                      <a:pt x="1417" y="0"/>
                    </a:moveTo>
                    <a:cubicBezTo>
                      <a:pt x="0" y="0"/>
                      <a:pt x="0" y="2060"/>
                      <a:pt x="0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5"/>
              <p:cNvSpPr/>
              <p:nvPr/>
            </p:nvSpPr>
            <p:spPr>
              <a:xfrm>
                <a:off x="1874625" y="1473825"/>
                <a:ext cx="735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847" extrusionOk="0">
                    <a:moveTo>
                      <a:pt x="1417" y="0"/>
                    </a:moveTo>
                    <a:cubicBezTo>
                      <a:pt x="1" y="0"/>
                      <a:pt x="1" y="2060"/>
                      <a:pt x="1" y="2846"/>
                    </a:cubicBezTo>
                    <a:lnTo>
                      <a:pt x="2834" y="2846"/>
                    </a:lnTo>
                    <a:cubicBezTo>
                      <a:pt x="2834" y="2060"/>
                      <a:pt x="2941" y="0"/>
                      <a:pt x="1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5"/>
              <p:cNvSpPr/>
              <p:nvPr/>
            </p:nvSpPr>
            <p:spPr>
              <a:xfrm>
                <a:off x="1550475" y="1266650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1"/>
                    </a:moveTo>
                    <a:cubicBezTo>
                      <a:pt x="465" y="1"/>
                      <a:pt x="1" y="465"/>
                      <a:pt x="1" y="1037"/>
                    </a:cubicBezTo>
                    <a:lnTo>
                      <a:pt x="1" y="2882"/>
                    </a:lnTo>
                    <a:cubicBezTo>
                      <a:pt x="1" y="3453"/>
                      <a:pt x="465" y="3918"/>
                      <a:pt x="1037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5"/>
              <p:cNvSpPr/>
              <p:nvPr/>
            </p:nvSpPr>
            <p:spPr>
              <a:xfrm>
                <a:off x="1805875" y="1266650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1"/>
                    </a:moveTo>
                    <a:cubicBezTo>
                      <a:pt x="465" y="1"/>
                      <a:pt x="0" y="465"/>
                      <a:pt x="0" y="1037"/>
                    </a:cubicBezTo>
                    <a:lnTo>
                      <a:pt x="0" y="2882"/>
                    </a:lnTo>
                    <a:cubicBezTo>
                      <a:pt x="0" y="3453"/>
                      <a:pt x="465" y="3918"/>
                      <a:pt x="1036" y="3918"/>
                    </a:cubicBezTo>
                    <a:cubicBezTo>
                      <a:pt x="1608" y="3918"/>
                      <a:pt x="2072" y="3453"/>
                      <a:pt x="2072" y="2882"/>
                    </a:cubicBezTo>
                    <a:lnTo>
                      <a:pt x="2072" y="1037"/>
                    </a:lnTo>
                    <a:cubicBezTo>
                      <a:pt x="2072" y="465"/>
                      <a:pt x="1608" y="1"/>
                      <a:pt x="10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5"/>
              <p:cNvSpPr/>
              <p:nvPr/>
            </p:nvSpPr>
            <p:spPr>
              <a:xfrm>
                <a:off x="1567450" y="1047275"/>
                <a:ext cx="27357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00" extrusionOk="0">
                    <a:moveTo>
                      <a:pt x="5465" y="1"/>
                    </a:moveTo>
                    <a:cubicBezTo>
                      <a:pt x="2441" y="1"/>
                      <a:pt x="0" y="2442"/>
                      <a:pt x="0" y="5466"/>
                    </a:cubicBezTo>
                    <a:lnTo>
                      <a:pt x="0" y="12300"/>
                    </a:lnTo>
                    <a:lnTo>
                      <a:pt x="10942" y="12300"/>
                    </a:lnTo>
                    <a:lnTo>
                      <a:pt x="10942" y="5466"/>
                    </a:lnTo>
                    <a:cubicBezTo>
                      <a:pt x="10942" y="2442"/>
                      <a:pt x="8489" y="1"/>
                      <a:pt x="5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5"/>
              <p:cNvSpPr/>
              <p:nvPr/>
            </p:nvSpPr>
            <p:spPr>
              <a:xfrm>
                <a:off x="1567150" y="1380350"/>
                <a:ext cx="273875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4811" extrusionOk="0">
                    <a:moveTo>
                      <a:pt x="0" y="1"/>
                    </a:moveTo>
                    <a:lnTo>
                      <a:pt x="0" y="4811"/>
                    </a:lnTo>
                    <a:lnTo>
                      <a:pt x="10954" y="4811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5"/>
              <p:cNvSpPr/>
              <p:nvPr/>
            </p:nvSpPr>
            <p:spPr>
              <a:xfrm>
                <a:off x="1556425" y="1354750"/>
                <a:ext cx="1075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37" extrusionOk="0">
                    <a:moveTo>
                      <a:pt x="1" y="1"/>
                    </a:moveTo>
                    <a:lnTo>
                      <a:pt x="1" y="1037"/>
                    </a:lnTo>
                    <a:lnTo>
                      <a:pt x="429" y="1037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5"/>
              <p:cNvSpPr/>
              <p:nvPr/>
            </p:nvSpPr>
            <p:spPr>
              <a:xfrm>
                <a:off x="1841000" y="1354750"/>
                <a:ext cx="122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488" y="103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5"/>
              <p:cNvSpPr/>
              <p:nvPr/>
            </p:nvSpPr>
            <p:spPr>
              <a:xfrm>
                <a:off x="1567150" y="1354750"/>
                <a:ext cx="273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37" extrusionOk="0">
                    <a:moveTo>
                      <a:pt x="0" y="1"/>
                    </a:moveTo>
                    <a:lnTo>
                      <a:pt x="0" y="1037"/>
                    </a:lnTo>
                    <a:lnTo>
                      <a:pt x="10954" y="1037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5"/>
              <p:cNvSpPr/>
              <p:nvPr/>
            </p:nvSpPr>
            <p:spPr>
              <a:xfrm>
                <a:off x="1556425" y="1500600"/>
                <a:ext cx="29680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1872" h="1025" extrusionOk="0">
                    <a:moveTo>
                      <a:pt x="1" y="1"/>
                    </a:moveTo>
                    <a:lnTo>
                      <a:pt x="1" y="1025"/>
                    </a:lnTo>
                    <a:lnTo>
                      <a:pt x="441" y="1025"/>
                    </a:lnTo>
                    <a:lnTo>
                      <a:pt x="441" y="1"/>
                    </a:lnTo>
                    <a:close/>
                    <a:moveTo>
                      <a:pt x="11383" y="1"/>
                    </a:moveTo>
                    <a:lnTo>
                      <a:pt x="11383" y="1025"/>
                    </a:lnTo>
                    <a:lnTo>
                      <a:pt x="11871" y="1025"/>
                    </a:lnTo>
                    <a:lnTo>
                      <a:pt x="118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5"/>
              <p:cNvSpPr/>
              <p:nvPr/>
            </p:nvSpPr>
            <p:spPr>
              <a:xfrm>
                <a:off x="1567150" y="1500600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1"/>
                    </a:moveTo>
                    <a:lnTo>
                      <a:pt x="0" y="1025"/>
                    </a:lnTo>
                    <a:lnTo>
                      <a:pt x="10954" y="1025"/>
                    </a:lnTo>
                    <a:lnTo>
                      <a:pt x="109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5"/>
              <p:cNvSpPr/>
              <p:nvPr/>
            </p:nvSpPr>
            <p:spPr>
              <a:xfrm>
                <a:off x="1629950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5"/>
              <p:cNvSpPr/>
              <p:nvPr/>
            </p:nvSpPr>
            <p:spPr>
              <a:xfrm>
                <a:off x="1660600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5"/>
              <p:cNvSpPr/>
              <p:nvPr/>
            </p:nvSpPr>
            <p:spPr>
              <a:xfrm>
                <a:off x="16915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1"/>
                    </a:moveTo>
                    <a:lnTo>
                      <a:pt x="1000" y="1"/>
                    </a:lnTo>
                    <a:lnTo>
                      <a:pt x="1000" y="1001"/>
                    </a:lnTo>
                    <a:lnTo>
                      <a:pt x="0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5"/>
              <p:cNvSpPr/>
              <p:nvPr/>
            </p:nvSpPr>
            <p:spPr>
              <a:xfrm>
                <a:off x="1722225" y="126932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13" y="1001"/>
                    </a:lnTo>
                    <a:lnTo>
                      <a:pt x="10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5"/>
              <p:cNvSpPr/>
              <p:nvPr/>
            </p:nvSpPr>
            <p:spPr>
              <a:xfrm>
                <a:off x="1753175" y="126932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1"/>
                    </a:moveTo>
                    <a:lnTo>
                      <a:pt x="1001" y="1"/>
                    </a:lnTo>
                    <a:lnTo>
                      <a:pt x="1001" y="1001"/>
                    </a:lnTo>
                    <a:lnTo>
                      <a:pt x="1" y="100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5"/>
              <p:cNvSpPr/>
              <p:nvPr/>
            </p:nvSpPr>
            <p:spPr>
              <a:xfrm>
                <a:off x="1607025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5"/>
              <p:cNvSpPr/>
              <p:nvPr/>
            </p:nvSpPr>
            <p:spPr>
              <a:xfrm>
                <a:off x="1638575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8" y="1"/>
                      <a:pt x="1" y="167"/>
                      <a:pt x="1" y="382"/>
                    </a:cubicBezTo>
                    <a:cubicBezTo>
                      <a:pt x="1" y="596"/>
                      <a:pt x="168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5"/>
              <p:cNvSpPr/>
              <p:nvPr/>
            </p:nvSpPr>
            <p:spPr>
              <a:xfrm>
                <a:off x="1718950" y="1152350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4"/>
                    </a:moveTo>
                    <a:cubicBezTo>
                      <a:pt x="3287" y="2549"/>
                      <a:pt x="2549" y="3287"/>
                      <a:pt x="1644" y="3287"/>
                    </a:cubicBezTo>
                    <a:cubicBezTo>
                      <a:pt x="739" y="3287"/>
                      <a:pt x="1" y="2549"/>
                      <a:pt x="1" y="1644"/>
                    </a:cubicBezTo>
                    <a:cubicBezTo>
                      <a:pt x="1" y="739"/>
                      <a:pt x="739" y="1"/>
                      <a:pt x="1644" y="1"/>
                    </a:cubicBezTo>
                    <a:cubicBezTo>
                      <a:pt x="2549" y="1"/>
                      <a:pt x="3287" y="739"/>
                      <a:pt x="3287" y="16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5"/>
              <p:cNvSpPr/>
              <p:nvPr/>
            </p:nvSpPr>
            <p:spPr>
              <a:xfrm>
                <a:off x="1750500" y="1183900"/>
                <a:ext cx="1907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63" extrusionOk="0">
                    <a:moveTo>
                      <a:pt x="382" y="1"/>
                    </a:moveTo>
                    <a:cubicBezTo>
                      <a:pt x="167" y="1"/>
                      <a:pt x="1" y="167"/>
                      <a:pt x="1" y="382"/>
                    </a:cubicBezTo>
                    <a:cubicBezTo>
                      <a:pt x="1" y="596"/>
                      <a:pt x="167" y="763"/>
                      <a:pt x="382" y="763"/>
                    </a:cubicBezTo>
                    <a:cubicBezTo>
                      <a:pt x="596" y="763"/>
                      <a:pt x="763" y="596"/>
                      <a:pt x="763" y="382"/>
                    </a:cubicBezTo>
                    <a:cubicBezTo>
                      <a:pt x="763" y="167"/>
                      <a:pt x="596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5"/>
              <p:cNvSpPr/>
              <p:nvPr/>
            </p:nvSpPr>
            <p:spPr>
              <a:xfrm>
                <a:off x="158917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43" y="834"/>
                      <a:pt x="417" y="834"/>
                    </a:cubicBezTo>
                    <a:cubicBezTo>
                      <a:pt x="179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5"/>
              <p:cNvSpPr/>
              <p:nvPr/>
            </p:nvSpPr>
            <p:spPr>
              <a:xfrm>
                <a:off x="1799625" y="1403575"/>
                <a:ext cx="208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4" extrusionOk="0">
                    <a:moveTo>
                      <a:pt x="834" y="417"/>
                    </a:moveTo>
                    <a:cubicBezTo>
                      <a:pt x="834" y="655"/>
                      <a:pt x="655" y="834"/>
                      <a:pt x="417" y="834"/>
                    </a:cubicBezTo>
                    <a:cubicBezTo>
                      <a:pt x="191" y="834"/>
                      <a:pt x="0" y="655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5"/>
              <p:cNvSpPr/>
              <p:nvPr/>
            </p:nvSpPr>
            <p:spPr>
              <a:xfrm>
                <a:off x="158917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43" y="834"/>
                      <a:pt x="417" y="834"/>
                    </a:cubicBezTo>
                    <a:cubicBezTo>
                      <a:pt x="179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43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5"/>
              <p:cNvSpPr/>
              <p:nvPr/>
            </p:nvSpPr>
            <p:spPr>
              <a:xfrm>
                <a:off x="1799625" y="1457150"/>
                <a:ext cx="20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835" extrusionOk="0">
                    <a:moveTo>
                      <a:pt x="834" y="417"/>
                    </a:moveTo>
                    <a:cubicBezTo>
                      <a:pt x="834" y="656"/>
                      <a:pt x="655" y="834"/>
                      <a:pt x="417" y="834"/>
                    </a:cubicBezTo>
                    <a:cubicBezTo>
                      <a:pt x="191" y="834"/>
                      <a:pt x="0" y="656"/>
                      <a:pt x="0" y="417"/>
                    </a:cubicBezTo>
                    <a:cubicBezTo>
                      <a:pt x="0" y="191"/>
                      <a:pt x="191" y="1"/>
                      <a:pt x="417" y="1"/>
                    </a:cubicBezTo>
                    <a:cubicBezTo>
                      <a:pt x="655" y="1"/>
                      <a:pt x="834" y="191"/>
                      <a:pt x="834" y="4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5"/>
              <p:cNvSpPr/>
              <p:nvPr/>
            </p:nvSpPr>
            <p:spPr>
              <a:xfrm>
                <a:off x="1626975" y="1404475"/>
                <a:ext cx="155700" cy="7265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2906" extrusionOk="0">
                    <a:moveTo>
                      <a:pt x="1" y="0"/>
                    </a:moveTo>
                    <a:lnTo>
                      <a:pt x="1" y="2905"/>
                    </a:lnTo>
                    <a:lnTo>
                      <a:pt x="6228" y="2905"/>
                    </a:lnTo>
                    <a:lnTo>
                      <a:pt x="62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0" name="Google Shape;980;p35"/>
          <p:cNvGrpSpPr/>
          <p:nvPr/>
        </p:nvGrpSpPr>
        <p:grpSpPr>
          <a:xfrm rot="-451423">
            <a:off x="2200954" y="1301624"/>
            <a:ext cx="1898993" cy="2257482"/>
            <a:chOff x="2184900" y="2377950"/>
            <a:chExt cx="614400" cy="732275"/>
          </a:xfrm>
        </p:grpSpPr>
        <p:sp>
          <p:nvSpPr>
            <p:cNvPr id="981" name="Google Shape;981;p35"/>
            <p:cNvSpPr/>
            <p:nvPr/>
          </p:nvSpPr>
          <p:spPr>
            <a:xfrm>
              <a:off x="2204125" y="2377950"/>
              <a:ext cx="576300" cy="732275"/>
            </a:xfrm>
            <a:custGeom>
              <a:avLst/>
              <a:gdLst/>
              <a:ahLst/>
              <a:cxnLst/>
              <a:rect l="l" t="t" r="r" b="b"/>
              <a:pathLst>
                <a:path w="23052" h="29291" extrusionOk="0">
                  <a:moveTo>
                    <a:pt x="11526" y="608"/>
                  </a:moveTo>
                  <a:cubicBezTo>
                    <a:pt x="11919" y="608"/>
                    <a:pt x="12229" y="929"/>
                    <a:pt x="12229" y="1322"/>
                  </a:cubicBezTo>
                  <a:cubicBezTo>
                    <a:pt x="12229" y="1715"/>
                    <a:pt x="11919" y="2025"/>
                    <a:pt x="11526" y="2025"/>
                  </a:cubicBezTo>
                  <a:cubicBezTo>
                    <a:pt x="11133" y="2025"/>
                    <a:pt x="10812" y="1715"/>
                    <a:pt x="10812" y="1322"/>
                  </a:cubicBezTo>
                  <a:cubicBezTo>
                    <a:pt x="10812" y="929"/>
                    <a:pt x="11133" y="608"/>
                    <a:pt x="11526" y="608"/>
                  </a:cubicBezTo>
                  <a:close/>
                  <a:moveTo>
                    <a:pt x="12300" y="23587"/>
                  </a:moveTo>
                  <a:cubicBezTo>
                    <a:pt x="12407" y="23742"/>
                    <a:pt x="12526" y="23861"/>
                    <a:pt x="12681" y="23956"/>
                  </a:cubicBezTo>
                  <a:lnTo>
                    <a:pt x="12681" y="24813"/>
                  </a:lnTo>
                  <a:lnTo>
                    <a:pt x="12681" y="25802"/>
                  </a:lnTo>
                  <a:lnTo>
                    <a:pt x="12681" y="26671"/>
                  </a:lnTo>
                  <a:lnTo>
                    <a:pt x="12681" y="27040"/>
                  </a:lnTo>
                  <a:cubicBezTo>
                    <a:pt x="12193" y="27183"/>
                    <a:pt x="11776" y="27468"/>
                    <a:pt x="11478" y="27861"/>
                  </a:cubicBezTo>
                  <a:cubicBezTo>
                    <a:pt x="11169" y="27468"/>
                    <a:pt x="10728" y="27171"/>
                    <a:pt x="10228" y="27040"/>
                  </a:cubicBezTo>
                  <a:lnTo>
                    <a:pt x="10228" y="26766"/>
                  </a:lnTo>
                  <a:lnTo>
                    <a:pt x="10228" y="25897"/>
                  </a:lnTo>
                  <a:lnTo>
                    <a:pt x="10228" y="24897"/>
                  </a:lnTo>
                  <a:lnTo>
                    <a:pt x="10228" y="24039"/>
                  </a:lnTo>
                  <a:lnTo>
                    <a:pt x="10228" y="23980"/>
                  </a:lnTo>
                  <a:cubicBezTo>
                    <a:pt x="10395" y="23885"/>
                    <a:pt x="10538" y="23754"/>
                    <a:pt x="10645" y="23587"/>
                  </a:cubicBezTo>
                  <a:cubicBezTo>
                    <a:pt x="10907" y="23611"/>
                    <a:pt x="11181" y="23623"/>
                    <a:pt x="11455" y="23623"/>
                  </a:cubicBezTo>
                  <a:cubicBezTo>
                    <a:pt x="11740" y="23623"/>
                    <a:pt x="12026" y="23611"/>
                    <a:pt x="12300" y="23587"/>
                  </a:cubicBezTo>
                  <a:close/>
                  <a:moveTo>
                    <a:pt x="11526" y="1"/>
                  </a:moveTo>
                  <a:cubicBezTo>
                    <a:pt x="10788" y="1"/>
                    <a:pt x="10204" y="584"/>
                    <a:pt x="10204" y="1322"/>
                  </a:cubicBezTo>
                  <a:cubicBezTo>
                    <a:pt x="10204" y="1906"/>
                    <a:pt x="10574" y="2394"/>
                    <a:pt x="11097" y="2573"/>
                  </a:cubicBezTo>
                  <a:lnTo>
                    <a:pt x="11097" y="3608"/>
                  </a:lnTo>
                  <a:cubicBezTo>
                    <a:pt x="8299" y="3739"/>
                    <a:pt x="5835" y="5168"/>
                    <a:pt x="4287" y="7287"/>
                  </a:cubicBezTo>
                  <a:cubicBezTo>
                    <a:pt x="4085" y="7573"/>
                    <a:pt x="3906" y="7859"/>
                    <a:pt x="3727" y="8157"/>
                  </a:cubicBezTo>
                  <a:lnTo>
                    <a:pt x="3346" y="8157"/>
                  </a:lnTo>
                  <a:cubicBezTo>
                    <a:pt x="2596" y="9490"/>
                    <a:pt x="2180" y="11038"/>
                    <a:pt x="2180" y="12669"/>
                  </a:cubicBezTo>
                  <a:cubicBezTo>
                    <a:pt x="2180" y="12848"/>
                    <a:pt x="2180" y="13014"/>
                    <a:pt x="2192" y="13193"/>
                  </a:cubicBezTo>
                  <a:lnTo>
                    <a:pt x="2608" y="13193"/>
                  </a:lnTo>
                  <a:cubicBezTo>
                    <a:pt x="2620" y="13383"/>
                    <a:pt x="2644" y="13574"/>
                    <a:pt x="2668" y="13752"/>
                  </a:cubicBezTo>
                  <a:cubicBezTo>
                    <a:pt x="263" y="15943"/>
                    <a:pt x="1" y="20527"/>
                    <a:pt x="2025" y="23194"/>
                  </a:cubicBezTo>
                  <a:lnTo>
                    <a:pt x="1120" y="24087"/>
                  </a:lnTo>
                  <a:lnTo>
                    <a:pt x="1953" y="24920"/>
                  </a:lnTo>
                  <a:lnTo>
                    <a:pt x="4061" y="22813"/>
                  </a:lnTo>
                  <a:lnTo>
                    <a:pt x="3227" y="21980"/>
                  </a:lnTo>
                  <a:lnTo>
                    <a:pt x="2656" y="22551"/>
                  </a:lnTo>
                  <a:cubicBezTo>
                    <a:pt x="1084" y="20420"/>
                    <a:pt x="1180" y="16812"/>
                    <a:pt x="2882" y="14824"/>
                  </a:cubicBezTo>
                  <a:cubicBezTo>
                    <a:pt x="3489" y="17134"/>
                    <a:pt x="5001" y="19086"/>
                    <a:pt x="7014" y="20265"/>
                  </a:cubicBezTo>
                  <a:cubicBezTo>
                    <a:pt x="6716" y="20444"/>
                    <a:pt x="6549" y="20658"/>
                    <a:pt x="6549" y="20872"/>
                  </a:cubicBezTo>
                  <a:cubicBezTo>
                    <a:pt x="6549" y="21027"/>
                    <a:pt x="6621" y="21182"/>
                    <a:pt x="6764" y="21325"/>
                  </a:cubicBezTo>
                  <a:cubicBezTo>
                    <a:pt x="6585" y="21480"/>
                    <a:pt x="6490" y="21646"/>
                    <a:pt x="6490" y="21813"/>
                  </a:cubicBezTo>
                  <a:cubicBezTo>
                    <a:pt x="6490" y="22301"/>
                    <a:pt x="7287" y="22849"/>
                    <a:pt x="8514" y="23218"/>
                  </a:cubicBezTo>
                  <a:cubicBezTo>
                    <a:pt x="8585" y="23516"/>
                    <a:pt x="8764" y="23777"/>
                    <a:pt x="9014" y="23944"/>
                  </a:cubicBezTo>
                  <a:lnTo>
                    <a:pt x="9014" y="24039"/>
                  </a:lnTo>
                  <a:lnTo>
                    <a:pt x="9014" y="24909"/>
                  </a:lnTo>
                  <a:lnTo>
                    <a:pt x="9014" y="25897"/>
                  </a:lnTo>
                  <a:lnTo>
                    <a:pt x="9014" y="26766"/>
                  </a:lnTo>
                  <a:lnTo>
                    <a:pt x="9014" y="27040"/>
                  </a:lnTo>
                  <a:cubicBezTo>
                    <a:pt x="8014" y="27302"/>
                    <a:pt x="7287" y="28207"/>
                    <a:pt x="7287" y="29290"/>
                  </a:cubicBezTo>
                  <a:lnTo>
                    <a:pt x="15658" y="29290"/>
                  </a:lnTo>
                  <a:cubicBezTo>
                    <a:pt x="15658" y="28195"/>
                    <a:pt x="14907" y="27278"/>
                    <a:pt x="13883" y="27028"/>
                  </a:cubicBezTo>
                  <a:lnTo>
                    <a:pt x="13883" y="26671"/>
                  </a:lnTo>
                  <a:lnTo>
                    <a:pt x="13883" y="25802"/>
                  </a:lnTo>
                  <a:lnTo>
                    <a:pt x="13883" y="24813"/>
                  </a:lnTo>
                  <a:lnTo>
                    <a:pt x="13883" y="23968"/>
                  </a:lnTo>
                  <a:cubicBezTo>
                    <a:pt x="14157" y="23801"/>
                    <a:pt x="14360" y="23527"/>
                    <a:pt x="14419" y="23206"/>
                  </a:cubicBezTo>
                  <a:cubicBezTo>
                    <a:pt x="15634" y="22849"/>
                    <a:pt x="16420" y="22289"/>
                    <a:pt x="16420" y="21813"/>
                  </a:cubicBezTo>
                  <a:cubicBezTo>
                    <a:pt x="16420" y="21670"/>
                    <a:pt x="16348" y="21527"/>
                    <a:pt x="16217" y="21396"/>
                  </a:cubicBezTo>
                  <a:cubicBezTo>
                    <a:pt x="16384" y="21218"/>
                    <a:pt x="16491" y="21051"/>
                    <a:pt x="16491" y="20872"/>
                  </a:cubicBezTo>
                  <a:cubicBezTo>
                    <a:pt x="16491" y="20658"/>
                    <a:pt x="16324" y="20444"/>
                    <a:pt x="16027" y="20265"/>
                  </a:cubicBezTo>
                  <a:cubicBezTo>
                    <a:pt x="18039" y="19086"/>
                    <a:pt x="19551" y="17134"/>
                    <a:pt x="20158" y="14824"/>
                  </a:cubicBezTo>
                  <a:cubicBezTo>
                    <a:pt x="21908" y="16860"/>
                    <a:pt x="21956" y="20622"/>
                    <a:pt x="20253" y="22730"/>
                  </a:cubicBezTo>
                  <a:lnTo>
                    <a:pt x="19503" y="21980"/>
                  </a:lnTo>
                  <a:lnTo>
                    <a:pt x="18670" y="22813"/>
                  </a:lnTo>
                  <a:lnTo>
                    <a:pt x="20777" y="24920"/>
                  </a:lnTo>
                  <a:lnTo>
                    <a:pt x="21611" y="24087"/>
                  </a:lnTo>
                  <a:lnTo>
                    <a:pt x="20884" y="23361"/>
                  </a:lnTo>
                  <a:cubicBezTo>
                    <a:pt x="23051" y="20718"/>
                    <a:pt x="22825" y="15991"/>
                    <a:pt x="20372" y="13752"/>
                  </a:cubicBezTo>
                  <a:cubicBezTo>
                    <a:pt x="20396" y="13574"/>
                    <a:pt x="20420" y="13383"/>
                    <a:pt x="20432" y="13193"/>
                  </a:cubicBezTo>
                  <a:lnTo>
                    <a:pt x="20849" y="13193"/>
                  </a:lnTo>
                  <a:cubicBezTo>
                    <a:pt x="20861" y="13014"/>
                    <a:pt x="20861" y="12848"/>
                    <a:pt x="20861" y="12669"/>
                  </a:cubicBezTo>
                  <a:cubicBezTo>
                    <a:pt x="20861" y="11038"/>
                    <a:pt x="20444" y="9490"/>
                    <a:pt x="19694" y="8157"/>
                  </a:cubicBezTo>
                  <a:lnTo>
                    <a:pt x="19313" y="8157"/>
                  </a:lnTo>
                  <a:cubicBezTo>
                    <a:pt x="19146" y="7859"/>
                    <a:pt x="18956" y="7573"/>
                    <a:pt x="18753" y="7287"/>
                  </a:cubicBezTo>
                  <a:cubicBezTo>
                    <a:pt x="17205" y="5156"/>
                    <a:pt x="14741" y="3739"/>
                    <a:pt x="11943" y="3608"/>
                  </a:cubicBezTo>
                  <a:lnTo>
                    <a:pt x="11943" y="2573"/>
                  </a:lnTo>
                  <a:cubicBezTo>
                    <a:pt x="12467" y="2394"/>
                    <a:pt x="12836" y="1906"/>
                    <a:pt x="12836" y="1322"/>
                  </a:cubicBezTo>
                  <a:cubicBezTo>
                    <a:pt x="12836" y="584"/>
                    <a:pt x="12252" y="1"/>
                    <a:pt x="11526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2" name="Google Shape;982;p35"/>
            <p:cNvGrpSpPr/>
            <p:nvPr/>
          </p:nvGrpSpPr>
          <p:grpSpPr>
            <a:xfrm>
              <a:off x="2184900" y="2377963"/>
              <a:ext cx="614400" cy="732250"/>
              <a:chOff x="2184900" y="1025550"/>
              <a:chExt cx="614400" cy="732250"/>
            </a:xfrm>
          </p:grpSpPr>
          <p:sp>
            <p:nvSpPr>
              <p:cNvPr id="983" name="Google Shape;983;p35"/>
              <p:cNvSpPr/>
              <p:nvPr/>
            </p:nvSpPr>
            <p:spPr>
              <a:xfrm>
                <a:off x="2612525" y="1338875"/>
                <a:ext cx="186775" cy="277075"/>
              </a:xfrm>
              <a:custGeom>
                <a:avLst/>
                <a:gdLst/>
                <a:ahLst/>
                <a:cxnLst/>
                <a:rect l="l" t="t" r="r" b="b"/>
                <a:pathLst>
                  <a:path w="7471" h="11083" extrusionOk="0">
                    <a:moveTo>
                      <a:pt x="798" y="0"/>
                    </a:moveTo>
                    <a:cubicBezTo>
                      <a:pt x="724" y="0"/>
                      <a:pt x="648" y="2"/>
                      <a:pt x="572" y="5"/>
                    </a:cubicBezTo>
                    <a:cubicBezTo>
                      <a:pt x="8" y="28"/>
                      <a:pt x="0" y="898"/>
                      <a:pt x="549" y="898"/>
                    </a:cubicBezTo>
                    <a:cubicBezTo>
                      <a:pt x="557" y="898"/>
                      <a:pt x="564" y="898"/>
                      <a:pt x="572" y="898"/>
                    </a:cubicBezTo>
                    <a:cubicBezTo>
                      <a:pt x="634" y="895"/>
                      <a:pt x="695" y="894"/>
                      <a:pt x="756" y="894"/>
                    </a:cubicBezTo>
                    <a:cubicBezTo>
                      <a:pt x="5281" y="894"/>
                      <a:pt x="6372" y="7367"/>
                      <a:pt x="3834" y="10304"/>
                    </a:cubicBezTo>
                    <a:cubicBezTo>
                      <a:pt x="3543" y="10631"/>
                      <a:pt x="3842" y="11083"/>
                      <a:pt x="4169" y="11083"/>
                    </a:cubicBezTo>
                    <a:cubicBezTo>
                      <a:pt x="4270" y="11083"/>
                      <a:pt x="4375" y="11039"/>
                      <a:pt x="4465" y="10935"/>
                    </a:cubicBezTo>
                    <a:cubicBezTo>
                      <a:pt x="7471" y="7448"/>
                      <a:pt x="6123" y="0"/>
                      <a:pt x="7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5"/>
              <p:cNvSpPr/>
              <p:nvPr/>
            </p:nvSpPr>
            <p:spPr>
              <a:xfrm>
                <a:off x="2184900" y="1338875"/>
                <a:ext cx="187125" cy="277075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11083" extrusionOk="0">
                    <a:moveTo>
                      <a:pt x="6699" y="1"/>
                    </a:moveTo>
                    <a:cubicBezTo>
                      <a:pt x="1364" y="1"/>
                      <a:pt x="0" y="7445"/>
                      <a:pt x="3020" y="10935"/>
                    </a:cubicBezTo>
                    <a:cubicBezTo>
                      <a:pt x="3110" y="11039"/>
                      <a:pt x="3215" y="11083"/>
                      <a:pt x="3316" y="11083"/>
                    </a:cubicBezTo>
                    <a:cubicBezTo>
                      <a:pt x="3643" y="11083"/>
                      <a:pt x="3942" y="10631"/>
                      <a:pt x="3651" y="10304"/>
                    </a:cubicBezTo>
                    <a:cubicBezTo>
                      <a:pt x="1102" y="7367"/>
                      <a:pt x="2204" y="894"/>
                      <a:pt x="6729" y="894"/>
                    </a:cubicBezTo>
                    <a:cubicBezTo>
                      <a:pt x="6790" y="894"/>
                      <a:pt x="6851" y="895"/>
                      <a:pt x="6913" y="898"/>
                    </a:cubicBezTo>
                    <a:cubicBezTo>
                      <a:pt x="6921" y="898"/>
                      <a:pt x="6928" y="898"/>
                      <a:pt x="6936" y="898"/>
                    </a:cubicBezTo>
                    <a:cubicBezTo>
                      <a:pt x="7485" y="898"/>
                      <a:pt x="7477" y="28"/>
                      <a:pt x="6913" y="5"/>
                    </a:cubicBezTo>
                    <a:cubicBezTo>
                      <a:pt x="6841" y="2"/>
                      <a:pt x="6770" y="1"/>
                      <a:pt x="66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5"/>
              <p:cNvSpPr/>
              <p:nvPr/>
            </p:nvSpPr>
            <p:spPr>
              <a:xfrm>
                <a:off x="2429750" y="1565500"/>
                <a:ext cx="30100" cy="153925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6157" extrusionOk="0">
                    <a:moveTo>
                      <a:pt x="1" y="1"/>
                    </a:moveTo>
                    <a:lnTo>
                      <a:pt x="1" y="6156"/>
                    </a:lnTo>
                    <a:lnTo>
                      <a:pt x="1203" y="6156"/>
                    </a:lnTo>
                    <a:lnTo>
                      <a:pt x="12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5"/>
              <p:cNvSpPr/>
              <p:nvPr/>
            </p:nvSpPr>
            <p:spPr>
              <a:xfrm>
                <a:off x="2429750" y="1694675"/>
                <a:ext cx="301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90" extrusionOk="0">
                    <a:moveTo>
                      <a:pt x="1" y="1"/>
                    </a:moveTo>
                    <a:lnTo>
                      <a:pt x="1" y="989"/>
                    </a:lnTo>
                    <a:lnTo>
                      <a:pt x="1203" y="989"/>
                    </a:lnTo>
                    <a:lnTo>
                      <a:pt x="12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5"/>
              <p:cNvSpPr/>
              <p:nvPr/>
            </p:nvSpPr>
            <p:spPr>
              <a:xfrm>
                <a:off x="2429750" y="1647950"/>
                <a:ext cx="3010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00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203" y="1001"/>
                    </a:lnTo>
                    <a:lnTo>
                      <a:pt x="12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5"/>
              <p:cNvSpPr/>
              <p:nvPr/>
            </p:nvSpPr>
            <p:spPr>
              <a:xfrm>
                <a:off x="2429750" y="1601525"/>
                <a:ext cx="3010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203" y="1000"/>
                    </a:lnTo>
                    <a:lnTo>
                      <a:pt x="1203" y="0"/>
                    </a:lnTo>
                    <a:close/>
                  </a:path>
                </a:pathLst>
              </a:custGeom>
              <a:solidFill>
                <a:srgbClr val="CCC1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5"/>
              <p:cNvSpPr/>
              <p:nvPr/>
            </p:nvSpPr>
            <p:spPr>
              <a:xfrm>
                <a:off x="2521125" y="1563425"/>
                <a:ext cx="3040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6144" extrusionOk="0">
                    <a:moveTo>
                      <a:pt x="1" y="0"/>
                    </a:moveTo>
                    <a:lnTo>
                      <a:pt x="1" y="6144"/>
                    </a:lnTo>
                    <a:lnTo>
                      <a:pt x="1215" y="6144"/>
                    </a:lnTo>
                    <a:lnTo>
                      <a:pt x="12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5"/>
              <p:cNvSpPr/>
              <p:nvPr/>
            </p:nvSpPr>
            <p:spPr>
              <a:xfrm>
                <a:off x="2521125" y="1692300"/>
                <a:ext cx="304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989" extrusionOk="0">
                    <a:moveTo>
                      <a:pt x="1" y="1"/>
                    </a:moveTo>
                    <a:lnTo>
                      <a:pt x="1" y="989"/>
                    </a:lnTo>
                    <a:lnTo>
                      <a:pt x="1215" y="989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5"/>
              <p:cNvSpPr/>
              <p:nvPr/>
            </p:nvSpPr>
            <p:spPr>
              <a:xfrm>
                <a:off x="2521125" y="1645875"/>
                <a:ext cx="304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989" extrusionOk="0">
                    <a:moveTo>
                      <a:pt x="1" y="0"/>
                    </a:moveTo>
                    <a:lnTo>
                      <a:pt x="1" y="988"/>
                    </a:lnTo>
                    <a:lnTo>
                      <a:pt x="1215" y="988"/>
                    </a:lnTo>
                    <a:lnTo>
                      <a:pt x="12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5"/>
              <p:cNvSpPr/>
              <p:nvPr/>
            </p:nvSpPr>
            <p:spPr>
              <a:xfrm>
                <a:off x="2521125" y="1599425"/>
                <a:ext cx="304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990" extrusionOk="0">
                    <a:moveTo>
                      <a:pt x="1" y="1"/>
                    </a:moveTo>
                    <a:lnTo>
                      <a:pt x="1" y="989"/>
                    </a:lnTo>
                    <a:lnTo>
                      <a:pt x="1215" y="989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rgbClr val="CCC1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5"/>
              <p:cNvSpPr/>
              <p:nvPr/>
            </p:nvSpPr>
            <p:spPr>
              <a:xfrm>
                <a:off x="2416350" y="1570550"/>
                <a:ext cx="58375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335" extrusionOk="0">
                    <a:moveTo>
                      <a:pt x="1168" y="1"/>
                    </a:moveTo>
                    <a:cubicBezTo>
                      <a:pt x="525" y="1"/>
                      <a:pt x="1" y="525"/>
                      <a:pt x="1" y="1168"/>
                    </a:cubicBezTo>
                    <a:cubicBezTo>
                      <a:pt x="1" y="1811"/>
                      <a:pt x="525" y="2335"/>
                      <a:pt x="1168" y="2335"/>
                    </a:cubicBezTo>
                    <a:cubicBezTo>
                      <a:pt x="1811" y="2335"/>
                      <a:pt x="2335" y="1811"/>
                      <a:pt x="2335" y="1168"/>
                    </a:cubicBezTo>
                    <a:cubicBezTo>
                      <a:pt x="2335" y="525"/>
                      <a:pt x="1811" y="1"/>
                      <a:pt x="1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5"/>
              <p:cNvSpPr/>
              <p:nvPr/>
            </p:nvSpPr>
            <p:spPr>
              <a:xfrm>
                <a:off x="2507150" y="1570550"/>
                <a:ext cx="58350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2335" extrusionOk="0">
                    <a:moveTo>
                      <a:pt x="1167" y="1"/>
                    </a:moveTo>
                    <a:cubicBezTo>
                      <a:pt x="524" y="1"/>
                      <a:pt x="0" y="525"/>
                      <a:pt x="0" y="1168"/>
                    </a:cubicBezTo>
                    <a:cubicBezTo>
                      <a:pt x="0" y="1811"/>
                      <a:pt x="524" y="2335"/>
                      <a:pt x="1167" y="2335"/>
                    </a:cubicBezTo>
                    <a:cubicBezTo>
                      <a:pt x="1810" y="2335"/>
                      <a:pt x="2334" y="1811"/>
                      <a:pt x="2334" y="1168"/>
                    </a:cubicBezTo>
                    <a:cubicBezTo>
                      <a:pt x="2334" y="525"/>
                      <a:pt x="1810" y="1"/>
                      <a:pt x="1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5"/>
              <p:cNvSpPr/>
              <p:nvPr/>
            </p:nvSpPr>
            <p:spPr>
              <a:xfrm>
                <a:off x="2366350" y="1533950"/>
                <a:ext cx="2482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9931" h="3287" extrusionOk="0">
                    <a:moveTo>
                      <a:pt x="4966" y="0"/>
                    </a:moveTo>
                    <a:cubicBezTo>
                      <a:pt x="2227" y="0"/>
                      <a:pt x="1" y="667"/>
                      <a:pt x="1" y="1477"/>
                    </a:cubicBezTo>
                    <a:cubicBezTo>
                      <a:pt x="1" y="2286"/>
                      <a:pt x="2227" y="3287"/>
                      <a:pt x="4966" y="3287"/>
                    </a:cubicBezTo>
                    <a:cubicBezTo>
                      <a:pt x="7704" y="3287"/>
                      <a:pt x="9931" y="2286"/>
                      <a:pt x="9931" y="1477"/>
                    </a:cubicBezTo>
                    <a:cubicBezTo>
                      <a:pt x="9931" y="667"/>
                      <a:pt x="7704" y="0"/>
                      <a:pt x="49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5"/>
              <p:cNvSpPr/>
              <p:nvPr/>
            </p:nvSpPr>
            <p:spPr>
              <a:xfrm>
                <a:off x="2368150" y="1510725"/>
                <a:ext cx="248250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9930" h="3287" extrusionOk="0">
                    <a:moveTo>
                      <a:pt x="4965" y="1"/>
                    </a:moveTo>
                    <a:cubicBezTo>
                      <a:pt x="2215" y="1"/>
                      <a:pt x="0" y="656"/>
                      <a:pt x="0" y="1477"/>
                    </a:cubicBezTo>
                    <a:cubicBezTo>
                      <a:pt x="0" y="2287"/>
                      <a:pt x="2215" y="3287"/>
                      <a:pt x="4965" y="3287"/>
                    </a:cubicBezTo>
                    <a:cubicBezTo>
                      <a:pt x="7703" y="3287"/>
                      <a:pt x="9930" y="2287"/>
                      <a:pt x="9930" y="1477"/>
                    </a:cubicBezTo>
                    <a:cubicBezTo>
                      <a:pt x="9930" y="656"/>
                      <a:pt x="7703" y="1"/>
                      <a:pt x="4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5"/>
              <p:cNvSpPr/>
              <p:nvPr/>
            </p:nvSpPr>
            <p:spPr>
              <a:xfrm>
                <a:off x="2481850" y="1080325"/>
                <a:ext cx="20850" cy="940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3763" extrusionOk="0">
                    <a:moveTo>
                      <a:pt x="0" y="0"/>
                    </a:moveTo>
                    <a:lnTo>
                      <a:pt x="0" y="3763"/>
                    </a:lnTo>
                    <a:lnTo>
                      <a:pt x="834" y="3763"/>
                    </a:ln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5"/>
              <p:cNvSpPr/>
              <p:nvPr/>
            </p:nvSpPr>
            <p:spPr>
              <a:xfrm>
                <a:off x="2269025" y="1351475"/>
                <a:ext cx="44650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17860" h="930" extrusionOk="0">
                    <a:moveTo>
                      <a:pt x="0" y="1"/>
                    </a:moveTo>
                    <a:cubicBezTo>
                      <a:pt x="12" y="311"/>
                      <a:pt x="48" y="620"/>
                      <a:pt x="96" y="930"/>
                    </a:cubicBezTo>
                    <a:lnTo>
                      <a:pt x="17753" y="930"/>
                    </a:lnTo>
                    <a:cubicBezTo>
                      <a:pt x="17800" y="620"/>
                      <a:pt x="17836" y="311"/>
                      <a:pt x="178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5"/>
              <p:cNvSpPr/>
              <p:nvPr/>
            </p:nvSpPr>
            <p:spPr>
              <a:xfrm>
                <a:off x="2271700" y="1374700"/>
                <a:ext cx="441150" cy="187850"/>
              </a:xfrm>
              <a:custGeom>
                <a:avLst/>
                <a:gdLst/>
                <a:ahLst/>
                <a:cxnLst/>
                <a:rect l="l" t="t" r="r" b="b"/>
                <a:pathLst>
                  <a:path w="17646" h="7514" extrusionOk="0">
                    <a:moveTo>
                      <a:pt x="1" y="1"/>
                    </a:moveTo>
                    <a:cubicBezTo>
                      <a:pt x="679" y="4263"/>
                      <a:pt x="4370" y="7513"/>
                      <a:pt x="8823" y="7513"/>
                    </a:cubicBezTo>
                    <a:cubicBezTo>
                      <a:pt x="13276" y="7513"/>
                      <a:pt x="16967" y="4263"/>
                      <a:pt x="176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5"/>
              <p:cNvSpPr/>
              <p:nvPr/>
            </p:nvSpPr>
            <p:spPr>
              <a:xfrm>
                <a:off x="2311300" y="1115450"/>
                <a:ext cx="361675" cy="92300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3692" extrusionOk="0">
                    <a:moveTo>
                      <a:pt x="7239" y="0"/>
                    </a:moveTo>
                    <a:cubicBezTo>
                      <a:pt x="4262" y="0"/>
                      <a:pt x="1631" y="1465"/>
                      <a:pt x="0" y="3691"/>
                    </a:cubicBezTo>
                    <a:lnTo>
                      <a:pt x="14466" y="3691"/>
                    </a:lnTo>
                    <a:cubicBezTo>
                      <a:pt x="12847" y="1465"/>
                      <a:pt x="10216" y="0"/>
                      <a:pt x="72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5"/>
              <p:cNvSpPr/>
              <p:nvPr/>
            </p:nvSpPr>
            <p:spPr>
              <a:xfrm>
                <a:off x="2296700" y="1207725"/>
                <a:ext cx="39115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5646" h="929" extrusionOk="0">
                    <a:moveTo>
                      <a:pt x="584" y="0"/>
                    </a:moveTo>
                    <a:cubicBezTo>
                      <a:pt x="370" y="298"/>
                      <a:pt x="179" y="607"/>
                      <a:pt x="1" y="929"/>
                    </a:cubicBezTo>
                    <a:lnTo>
                      <a:pt x="15645" y="929"/>
                    </a:lnTo>
                    <a:cubicBezTo>
                      <a:pt x="15467" y="607"/>
                      <a:pt x="15276" y="298"/>
                      <a:pt x="15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5"/>
              <p:cNvSpPr/>
              <p:nvPr/>
            </p:nvSpPr>
            <p:spPr>
              <a:xfrm>
                <a:off x="2258600" y="1229450"/>
                <a:ext cx="467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5037" extrusionOk="0">
                    <a:moveTo>
                      <a:pt x="1167" y="0"/>
                    </a:moveTo>
                    <a:cubicBezTo>
                      <a:pt x="429" y="1334"/>
                      <a:pt x="1" y="2882"/>
                      <a:pt x="1" y="4513"/>
                    </a:cubicBezTo>
                    <a:cubicBezTo>
                      <a:pt x="1" y="4691"/>
                      <a:pt x="13" y="4858"/>
                      <a:pt x="24" y="5037"/>
                    </a:cubicBezTo>
                    <a:lnTo>
                      <a:pt x="18670" y="5037"/>
                    </a:lnTo>
                    <a:cubicBezTo>
                      <a:pt x="18682" y="4858"/>
                      <a:pt x="18682" y="4691"/>
                      <a:pt x="18682" y="4513"/>
                    </a:cubicBezTo>
                    <a:cubicBezTo>
                      <a:pt x="18682" y="2882"/>
                      <a:pt x="18265" y="1334"/>
                      <a:pt x="175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5"/>
              <p:cNvSpPr/>
              <p:nvPr/>
            </p:nvSpPr>
            <p:spPr>
              <a:xfrm>
                <a:off x="2459225" y="1025550"/>
                <a:ext cx="66100" cy="66100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644" extrusionOk="0">
                    <a:moveTo>
                      <a:pt x="1322" y="608"/>
                    </a:moveTo>
                    <a:cubicBezTo>
                      <a:pt x="1715" y="608"/>
                      <a:pt x="2036" y="929"/>
                      <a:pt x="2036" y="1322"/>
                    </a:cubicBezTo>
                    <a:cubicBezTo>
                      <a:pt x="2036" y="1715"/>
                      <a:pt x="1715" y="2037"/>
                      <a:pt x="1322" y="2037"/>
                    </a:cubicBezTo>
                    <a:cubicBezTo>
                      <a:pt x="929" y="2037"/>
                      <a:pt x="608" y="1715"/>
                      <a:pt x="608" y="1322"/>
                    </a:cubicBezTo>
                    <a:cubicBezTo>
                      <a:pt x="608" y="929"/>
                      <a:pt x="929" y="608"/>
                      <a:pt x="1322" y="608"/>
                    </a:cubicBezTo>
                    <a:close/>
                    <a:moveTo>
                      <a:pt x="1322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49"/>
                      <a:pt x="596" y="2644"/>
                      <a:pt x="1322" y="2644"/>
                    </a:cubicBezTo>
                    <a:cubicBezTo>
                      <a:pt x="2048" y="2644"/>
                      <a:pt x="2644" y="2049"/>
                      <a:pt x="2644" y="1322"/>
                    </a:cubicBezTo>
                    <a:cubicBezTo>
                      <a:pt x="2644" y="596"/>
                      <a:pt x="2048" y="1"/>
                      <a:pt x="13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5"/>
              <p:cNvSpPr/>
              <p:nvPr/>
            </p:nvSpPr>
            <p:spPr>
              <a:xfrm>
                <a:off x="2578575" y="1286600"/>
                <a:ext cx="44375" cy="687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2751" extrusionOk="0">
                    <a:moveTo>
                      <a:pt x="1656" y="0"/>
                    </a:moveTo>
                    <a:lnTo>
                      <a:pt x="1" y="2751"/>
                    </a:lnTo>
                    <a:lnTo>
                      <a:pt x="1775" y="2751"/>
                    </a:lnTo>
                    <a:lnTo>
                      <a:pt x="1775" y="631"/>
                    </a:lnTo>
                    <a:cubicBezTo>
                      <a:pt x="1775" y="417"/>
                      <a:pt x="1739" y="203"/>
                      <a:pt x="1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5"/>
              <p:cNvSpPr/>
              <p:nvPr/>
            </p:nvSpPr>
            <p:spPr>
              <a:xfrm>
                <a:off x="2479175" y="1259225"/>
                <a:ext cx="994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3846" extrusionOk="0">
                    <a:moveTo>
                      <a:pt x="2322" y="0"/>
                    </a:moveTo>
                    <a:lnTo>
                      <a:pt x="0" y="3846"/>
                    </a:lnTo>
                    <a:lnTo>
                      <a:pt x="1655" y="3846"/>
                    </a:lnTo>
                    <a:lnTo>
                      <a:pt x="39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5"/>
              <p:cNvSpPr/>
              <p:nvPr/>
            </p:nvSpPr>
            <p:spPr>
              <a:xfrm>
                <a:off x="2361300" y="1259225"/>
                <a:ext cx="175925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3846" extrusionOk="0">
                    <a:moveTo>
                      <a:pt x="1739" y="0"/>
                    </a:moveTo>
                    <a:cubicBezTo>
                      <a:pt x="786" y="0"/>
                      <a:pt x="0" y="774"/>
                      <a:pt x="0" y="1726"/>
                    </a:cubicBezTo>
                    <a:lnTo>
                      <a:pt x="0" y="3846"/>
                    </a:lnTo>
                    <a:lnTo>
                      <a:pt x="4715" y="3846"/>
                    </a:lnTo>
                    <a:lnTo>
                      <a:pt x="70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2561925" y="1273200"/>
                <a:ext cx="58050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287" extrusionOk="0">
                    <a:moveTo>
                      <a:pt x="1977" y="1"/>
                    </a:moveTo>
                    <a:lnTo>
                      <a:pt x="0" y="3287"/>
                    </a:lnTo>
                    <a:lnTo>
                      <a:pt x="667" y="3287"/>
                    </a:lnTo>
                    <a:lnTo>
                      <a:pt x="2322" y="536"/>
                    </a:lnTo>
                    <a:cubicBezTo>
                      <a:pt x="2238" y="334"/>
                      <a:pt x="2131" y="155"/>
                      <a:pt x="19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2520550" y="1259225"/>
                <a:ext cx="90800" cy="96150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846" extrusionOk="0">
                    <a:moveTo>
                      <a:pt x="2322" y="0"/>
                    </a:moveTo>
                    <a:lnTo>
                      <a:pt x="0" y="3846"/>
                    </a:lnTo>
                    <a:lnTo>
                      <a:pt x="1655" y="3846"/>
                    </a:lnTo>
                    <a:lnTo>
                      <a:pt x="3632" y="560"/>
                    </a:lnTo>
                    <a:cubicBezTo>
                      <a:pt x="3322" y="214"/>
                      <a:pt x="2870" y="0"/>
                      <a:pt x="2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2348500" y="14098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03" y="1"/>
                    </a:moveTo>
                    <a:cubicBezTo>
                      <a:pt x="310" y="1"/>
                      <a:pt x="0" y="310"/>
                      <a:pt x="0" y="691"/>
                    </a:cubicBezTo>
                    <a:cubicBezTo>
                      <a:pt x="0" y="1072"/>
                      <a:pt x="310" y="1382"/>
                      <a:pt x="703" y="1382"/>
                    </a:cubicBezTo>
                    <a:cubicBezTo>
                      <a:pt x="1084" y="1382"/>
                      <a:pt x="1393" y="1072"/>
                      <a:pt x="1393" y="691"/>
                    </a:cubicBezTo>
                    <a:cubicBezTo>
                      <a:pt x="1393" y="310"/>
                      <a:pt x="1084" y="1"/>
                      <a:pt x="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2399100" y="14098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1"/>
                    </a:moveTo>
                    <a:cubicBezTo>
                      <a:pt x="310" y="1"/>
                      <a:pt x="0" y="310"/>
                      <a:pt x="0" y="691"/>
                    </a:cubicBezTo>
                    <a:cubicBezTo>
                      <a:pt x="0" y="1072"/>
                      <a:pt x="310" y="1382"/>
                      <a:pt x="691" y="1382"/>
                    </a:cubicBezTo>
                    <a:cubicBezTo>
                      <a:pt x="1072" y="1382"/>
                      <a:pt x="1382" y="1072"/>
                      <a:pt x="1382" y="691"/>
                    </a:cubicBezTo>
                    <a:cubicBezTo>
                      <a:pt x="1382" y="310"/>
                      <a:pt x="1072" y="1"/>
                      <a:pt x="6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5"/>
              <p:cNvSpPr/>
              <p:nvPr/>
            </p:nvSpPr>
            <p:spPr>
              <a:xfrm>
                <a:off x="2449700" y="14098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1"/>
                    </a:moveTo>
                    <a:cubicBezTo>
                      <a:pt x="310" y="1"/>
                      <a:pt x="0" y="310"/>
                      <a:pt x="0" y="691"/>
                    </a:cubicBezTo>
                    <a:cubicBezTo>
                      <a:pt x="0" y="1072"/>
                      <a:pt x="310" y="1382"/>
                      <a:pt x="691" y="1382"/>
                    </a:cubicBezTo>
                    <a:cubicBezTo>
                      <a:pt x="1072" y="1382"/>
                      <a:pt x="1382" y="1072"/>
                      <a:pt x="1382" y="691"/>
                    </a:cubicBezTo>
                    <a:cubicBezTo>
                      <a:pt x="1382" y="310"/>
                      <a:pt x="1072" y="1"/>
                      <a:pt x="6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5"/>
              <p:cNvSpPr/>
              <p:nvPr/>
            </p:nvSpPr>
            <p:spPr>
              <a:xfrm>
                <a:off x="2500300" y="14098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1"/>
                    </a:moveTo>
                    <a:cubicBezTo>
                      <a:pt x="310" y="1"/>
                      <a:pt x="1" y="310"/>
                      <a:pt x="1" y="691"/>
                    </a:cubicBezTo>
                    <a:cubicBezTo>
                      <a:pt x="1" y="1072"/>
                      <a:pt x="310" y="1382"/>
                      <a:pt x="691" y="1382"/>
                    </a:cubicBezTo>
                    <a:cubicBezTo>
                      <a:pt x="1072" y="1382"/>
                      <a:pt x="1382" y="1072"/>
                      <a:pt x="1382" y="691"/>
                    </a:cubicBezTo>
                    <a:cubicBezTo>
                      <a:pt x="1382" y="310"/>
                      <a:pt x="1072" y="1"/>
                      <a:pt x="6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5"/>
              <p:cNvSpPr/>
              <p:nvPr/>
            </p:nvSpPr>
            <p:spPr>
              <a:xfrm>
                <a:off x="2550600" y="14098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691" y="1"/>
                    </a:moveTo>
                    <a:cubicBezTo>
                      <a:pt x="310" y="1"/>
                      <a:pt x="1" y="310"/>
                      <a:pt x="1" y="691"/>
                    </a:cubicBezTo>
                    <a:cubicBezTo>
                      <a:pt x="1" y="1072"/>
                      <a:pt x="310" y="1382"/>
                      <a:pt x="691" y="1382"/>
                    </a:cubicBezTo>
                    <a:cubicBezTo>
                      <a:pt x="1084" y="1382"/>
                      <a:pt x="1394" y="1072"/>
                      <a:pt x="1394" y="691"/>
                    </a:cubicBezTo>
                    <a:cubicBezTo>
                      <a:pt x="1394" y="310"/>
                      <a:pt x="1084" y="1"/>
                      <a:pt x="6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5"/>
              <p:cNvSpPr/>
              <p:nvPr/>
            </p:nvSpPr>
            <p:spPr>
              <a:xfrm>
                <a:off x="2601200" y="14098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1"/>
                    </a:moveTo>
                    <a:cubicBezTo>
                      <a:pt x="310" y="1"/>
                      <a:pt x="1" y="310"/>
                      <a:pt x="1" y="691"/>
                    </a:cubicBezTo>
                    <a:cubicBezTo>
                      <a:pt x="1" y="1072"/>
                      <a:pt x="310" y="1382"/>
                      <a:pt x="691" y="1382"/>
                    </a:cubicBezTo>
                    <a:cubicBezTo>
                      <a:pt x="1072" y="1382"/>
                      <a:pt x="1382" y="1072"/>
                      <a:pt x="1382" y="691"/>
                    </a:cubicBezTo>
                    <a:cubicBezTo>
                      <a:pt x="1382" y="310"/>
                      <a:pt x="1072" y="1"/>
                      <a:pt x="6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5"/>
              <p:cNvSpPr/>
              <p:nvPr/>
            </p:nvSpPr>
            <p:spPr>
              <a:xfrm>
                <a:off x="2392850" y="1468775"/>
                <a:ext cx="1988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53" extrusionOk="0">
                    <a:moveTo>
                      <a:pt x="0" y="0"/>
                    </a:moveTo>
                    <a:lnTo>
                      <a:pt x="0" y="452"/>
                    </a:lnTo>
                    <a:lnTo>
                      <a:pt x="7954" y="452"/>
                    </a:lnTo>
                    <a:lnTo>
                      <a:pt x="79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5"/>
              <p:cNvSpPr/>
              <p:nvPr/>
            </p:nvSpPr>
            <p:spPr>
              <a:xfrm>
                <a:off x="2392850" y="1494950"/>
                <a:ext cx="1988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7954" y="453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2386300" y="1699450"/>
                <a:ext cx="117000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2334" extrusionOk="0">
                    <a:moveTo>
                      <a:pt x="2334" y="0"/>
                    </a:moveTo>
                    <a:cubicBezTo>
                      <a:pt x="1048" y="0"/>
                      <a:pt x="0" y="1048"/>
                      <a:pt x="0" y="2334"/>
                    </a:cubicBezTo>
                    <a:lnTo>
                      <a:pt x="4680" y="2334"/>
                    </a:lnTo>
                    <a:cubicBezTo>
                      <a:pt x="4680" y="1048"/>
                      <a:pt x="3632" y="0"/>
                      <a:pt x="2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5"/>
              <p:cNvSpPr/>
              <p:nvPr/>
            </p:nvSpPr>
            <p:spPr>
              <a:xfrm>
                <a:off x="2478575" y="1699450"/>
                <a:ext cx="117000" cy="58350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2334" extrusionOk="0">
                    <a:moveTo>
                      <a:pt x="2346" y="0"/>
                    </a:moveTo>
                    <a:cubicBezTo>
                      <a:pt x="1048" y="0"/>
                      <a:pt x="0" y="1048"/>
                      <a:pt x="0" y="2334"/>
                    </a:cubicBezTo>
                    <a:lnTo>
                      <a:pt x="4680" y="2334"/>
                    </a:lnTo>
                    <a:cubicBezTo>
                      <a:pt x="4680" y="1048"/>
                      <a:pt x="3632" y="0"/>
                      <a:pt x="23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5"/>
              <p:cNvSpPr/>
              <p:nvPr/>
            </p:nvSpPr>
            <p:spPr>
              <a:xfrm>
                <a:off x="2232100" y="1575025"/>
                <a:ext cx="7385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2942" extrusionOk="0">
                    <a:moveTo>
                      <a:pt x="2120" y="1"/>
                    </a:moveTo>
                    <a:lnTo>
                      <a:pt x="1" y="2108"/>
                    </a:lnTo>
                    <a:lnTo>
                      <a:pt x="834" y="2941"/>
                    </a:lnTo>
                    <a:lnTo>
                      <a:pt x="2954" y="834"/>
                    </a:lnTo>
                    <a:lnTo>
                      <a:pt x="21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5"/>
              <p:cNvSpPr/>
              <p:nvPr/>
            </p:nvSpPr>
            <p:spPr>
              <a:xfrm>
                <a:off x="2670850" y="1575025"/>
                <a:ext cx="7355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42" h="2942" extrusionOk="0">
                    <a:moveTo>
                      <a:pt x="834" y="1"/>
                    </a:moveTo>
                    <a:lnTo>
                      <a:pt x="1" y="834"/>
                    </a:lnTo>
                    <a:lnTo>
                      <a:pt x="2108" y="2941"/>
                    </a:lnTo>
                    <a:lnTo>
                      <a:pt x="2942" y="2108"/>
                    </a:lnTo>
                    <a:lnTo>
                      <a:pt x="83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1" name="Google Shape;1021;p35"/>
          <p:cNvGrpSpPr/>
          <p:nvPr/>
        </p:nvGrpSpPr>
        <p:grpSpPr>
          <a:xfrm rot="-463991">
            <a:off x="104197" y="-565633"/>
            <a:ext cx="1747157" cy="2313435"/>
            <a:chOff x="3079550" y="2361275"/>
            <a:chExt cx="565275" cy="750425"/>
          </a:xfrm>
        </p:grpSpPr>
        <p:sp>
          <p:nvSpPr>
            <p:cNvPr id="1022" name="Google Shape;1022;p35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3" name="Google Shape;1023;p35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1024" name="Google Shape;1024;p35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5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5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5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5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5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5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5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5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5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5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5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5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5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5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5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5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5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5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5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5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5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5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5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5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5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5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5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5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5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5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5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5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5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5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5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5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5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5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5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5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5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5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5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5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5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5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5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5" name="Google Shape;1075;p35"/>
          <p:cNvGrpSpPr/>
          <p:nvPr/>
        </p:nvGrpSpPr>
        <p:grpSpPr>
          <a:xfrm rot="533447">
            <a:off x="-107717" y="2625234"/>
            <a:ext cx="1642226" cy="759018"/>
            <a:chOff x="583400" y="1583225"/>
            <a:chExt cx="508125" cy="237250"/>
          </a:xfrm>
        </p:grpSpPr>
        <p:sp>
          <p:nvSpPr>
            <p:cNvPr id="1076" name="Google Shape;1076;p35"/>
            <p:cNvSpPr/>
            <p:nvPr/>
          </p:nvSpPr>
          <p:spPr>
            <a:xfrm>
              <a:off x="583400" y="1583363"/>
              <a:ext cx="508125" cy="236975"/>
            </a:xfrm>
            <a:custGeom>
              <a:avLst/>
              <a:gdLst/>
              <a:ahLst/>
              <a:cxnLst/>
              <a:rect l="l" t="t" r="r" b="b"/>
              <a:pathLst>
                <a:path w="20325" h="9479" extrusionOk="0">
                  <a:moveTo>
                    <a:pt x="5644" y="1"/>
                  </a:moveTo>
                  <a:cubicBezTo>
                    <a:pt x="5037" y="1"/>
                    <a:pt x="4560" y="489"/>
                    <a:pt x="4560" y="1084"/>
                  </a:cubicBezTo>
                  <a:lnTo>
                    <a:pt x="4560" y="3001"/>
                  </a:lnTo>
                  <a:cubicBezTo>
                    <a:pt x="4310" y="3013"/>
                    <a:pt x="4120" y="3215"/>
                    <a:pt x="4120" y="3465"/>
                  </a:cubicBezTo>
                  <a:lnTo>
                    <a:pt x="4120" y="3954"/>
                  </a:lnTo>
                  <a:lnTo>
                    <a:pt x="3632" y="3954"/>
                  </a:lnTo>
                  <a:lnTo>
                    <a:pt x="3632" y="4287"/>
                  </a:lnTo>
                  <a:lnTo>
                    <a:pt x="2179" y="4287"/>
                  </a:lnTo>
                  <a:cubicBezTo>
                    <a:pt x="2036" y="3835"/>
                    <a:pt x="1620" y="3501"/>
                    <a:pt x="1108" y="3501"/>
                  </a:cubicBezTo>
                  <a:cubicBezTo>
                    <a:pt x="500" y="3501"/>
                    <a:pt x="0" y="4001"/>
                    <a:pt x="0" y="4608"/>
                  </a:cubicBezTo>
                  <a:cubicBezTo>
                    <a:pt x="0" y="5228"/>
                    <a:pt x="500" y="5728"/>
                    <a:pt x="1108" y="5728"/>
                  </a:cubicBezTo>
                  <a:cubicBezTo>
                    <a:pt x="1608" y="5728"/>
                    <a:pt x="2024" y="5406"/>
                    <a:pt x="2167" y="4954"/>
                  </a:cubicBezTo>
                  <a:lnTo>
                    <a:pt x="3632" y="4954"/>
                  </a:lnTo>
                  <a:lnTo>
                    <a:pt x="3632" y="5299"/>
                  </a:lnTo>
                  <a:lnTo>
                    <a:pt x="4120" y="5299"/>
                  </a:lnTo>
                  <a:lnTo>
                    <a:pt x="4120" y="5728"/>
                  </a:lnTo>
                  <a:cubicBezTo>
                    <a:pt x="4120" y="5978"/>
                    <a:pt x="4310" y="6180"/>
                    <a:pt x="4560" y="6192"/>
                  </a:cubicBezTo>
                  <a:lnTo>
                    <a:pt x="4560" y="8395"/>
                  </a:lnTo>
                  <a:cubicBezTo>
                    <a:pt x="4560" y="8990"/>
                    <a:pt x="5037" y="9478"/>
                    <a:pt x="5644" y="9478"/>
                  </a:cubicBezTo>
                  <a:lnTo>
                    <a:pt x="14657" y="9478"/>
                  </a:lnTo>
                  <a:cubicBezTo>
                    <a:pt x="15252" y="9478"/>
                    <a:pt x="15740" y="8990"/>
                    <a:pt x="15740" y="8395"/>
                  </a:cubicBezTo>
                  <a:lnTo>
                    <a:pt x="15740" y="6192"/>
                  </a:lnTo>
                  <a:cubicBezTo>
                    <a:pt x="16002" y="6192"/>
                    <a:pt x="16205" y="5990"/>
                    <a:pt x="16205" y="5728"/>
                  </a:cubicBezTo>
                  <a:lnTo>
                    <a:pt x="16205" y="5240"/>
                  </a:lnTo>
                  <a:lnTo>
                    <a:pt x="16693" y="5240"/>
                  </a:lnTo>
                  <a:lnTo>
                    <a:pt x="16693" y="4906"/>
                  </a:lnTo>
                  <a:lnTo>
                    <a:pt x="18145" y="4906"/>
                  </a:lnTo>
                  <a:cubicBezTo>
                    <a:pt x="18288" y="5359"/>
                    <a:pt x="18705" y="5692"/>
                    <a:pt x="19217" y="5692"/>
                  </a:cubicBezTo>
                  <a:cubicBezTo>
                    <a:pt x="19824" y="5692"/>
                    <a:pt x="20324" y="5192"/>
                    <a:pt x="20324" y="4573"/>
                  </a:cubicBezTo>
                  <a:cubicBezTo>
                    <a:pt x="20324" y="3966"/>
                    <a:pt x="19824" y="3465"/>
                    <a:pt x="19217" y="3465"/>
                  </a:cubicBezTo>
                  <a:cubicBezTo>
                    <a:pt x="18717" y="3465"/>
                    <a:pt x="18288" y="3787"/>
                    <a:pt x="18145" y="4239"/>
                  </a:cubicBezTo>
                  <a:lnTo>
                    <a:pt x="16693" y="4239"/>
                  </a:lnTo>
                  <a:lnTo>
                    <a:pt x="16693" y="3894"/>
                  </a:lnTo>
                  <a:lnTo>
                    <a:pt x="16205" y="3894"/>
                  </a:lnTo>
                  <a:lnTo>
                    <a:pt x="16205" y="3465"/>
                  </a:lnTo>
                  <a:cubicBezTo>
                    <a:pt x="16205" y="3204"/>
                    <a:pt x="16002" y="3001"/>
                    <a:pt x="15740" y="3001"/>
                  </a:cubicBezTo>
                  <a:lnTo>
                    <a:pt x="15740" y="1084"/>
                  </a:lnTo>
                  <a:cubicBezTo>
                    <a:pt x="15740" y="489"/>
                    <a:pt x="15252" y="1"/>
                    <a:pt x="14657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7" name="Google Shape;1077;p35"/>
            <p:cNvGrpSpPr/>
            <p:nvPr/>
          </p:nvGrpSpPr>
          <p:grpSpPr>
            <a:xfrm>
              <a:off x="583400" y="1583225"/>
              <a:ext cx="508125" cy="237250"/>
              <a:chOff x="583400" y="-106425"/>
              <a:chExt cx="508125" cy="237250"/>
            </a:xfrm>
          </p:grpSpPr>
          <p:sp>
            <p:nvSpPr>
              <p:cNvPr id="1078" name="Google Shape;1078;p35"/>
              <p:cNvSpPr/>
              <p:nvPr/>
            </p:nvSpPr>
            <p:spPr>
              <a:xfrm>
                <a:off x="988500" y="-175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5"/>
              <p:cNvSpPr/>
              <p:nvPr/>
            </p:nvSpPr>
            <p:spPr>
              <a:xfrm>
                <a:off x="976900" y="-9100"/>
                <a:ext cx="23825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47" extrusionOk="0">
                    <a:moveTo>
                      <a:pt x="0" y="1"/>
                    </a:moveTo>
                    <a:lnTo>
                      <a:pt x="0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5"/>
              <p:cNvSpPr/>
              <p:nvPr/>
            </p:nvSpPr>
            <p:spPr>
              <a:xfrm>
                <a:off x="965275" y="-31425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65"/>
                    </a:cubicBezTo>
                    <a:lnTo>
                      <a:pt x="1" y="2739"/>
                    </a:lnTo>
                    <a:cubicBezTo>
                      <a:pt x="1" y="2989"/>
                      <a:pt x="215" y="3192"/>
                      <a:pt x="465" y="3192"/>
                    </a:cubicBezTo>
                    <a:cubicBezTo>
                      <a:pt x="727" y="3192"/>
                      <a:pt x="930" y="2989"/>
                      <a:pt x="930" y="2739"/>
                    </a:cubicBezTo>
                    <a:lnTo>
                      <a:pt x="930" y="465"/>
                    </a:lnTo>
                    <a:cubicBezTo>
                      <a:pt x="930" y="215"/>
                      <a:pt x="727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5"/>
              <p:cNvSpPr/>
              <p:nvPr/>
            </p:nvSpPr>
            <p:spPr>
              <a:xfrm>
                <a:off x="1035825" y="-19825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20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20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5"/>
              <p:cNvSpPr/>
              <p:nvPr/>
            </p:nvSpPr>
            <p:spPr>
              <a:xfrm>
                <a:off x="611075" y="1325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0"/>
                    </a:moveTo>
                    <a:lnTo>
                      <a:pt x="1" y="643"/>
                    </a:lnTo>
                    <a:lnTo>
                      <a:pt x="3013" y="643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5"/>
              <p:cNvSpPr/>
              <p:nvPr/>
            </p:nvSpPr>
            <p:spPr>
              <a:xfrm>
                <a:off x="674175" y="-7300"/>
                <a:ext cx="238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34" extrusionOk="0">
                    <a:moveTo>
                      <a:pt x="1" y="0"/>
                    </a:moveTo>
                    <a:lnTo>
                      <a:pt x="1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5"/>
              <p:cNvSpPr/>
              <p:nvPr/>
            </p:nvSpPr>
            <p:spPr>
              <a:xfrm>
                <a:off x="686375" y="-31425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1"/>
                    </a:moveTo>
                    <a:cubicBezTo>
                      <a:pt x="203" y="1"/>
                      <a:pt x="1" y="215"/>
                      <a:pt x="1" y="465"/>
                    </a:cubicBezTo>
                    <a:lnTo>
                      <a:pt x="1" y="2739"/>
                    </a:lnTo>
                    <a:cubicBezTo>
                      <a:pt x="1" y="2989"/>
                      <a:pt x="203" y="3192"/>
                      <a:pt x="465" y="3192"/>
                    </a:cubicBezTo>
                    <a:cubicBezTo>
                      <a:pt x="715" y="3192"/>
                      <a:pt x="930" y="2989"/>
                      <a:pt x="930" y="2739"/>
                    </a:cubicBezTo>
                    <a:lnTo>
                      <a:pt x="930" y="465"/>
                    </a:lnTo>
                    <a:cubicBezTo>
                      <a:pt x="930" y="215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5"/>
              <p:cNvSpPr/>
              <p:nvPr/>
            </p:nvSpPr>
            <p:spPr>
              <a:xfrm>
                <a:off x="583400" y="-18925"/>
                <a:ext cx="5567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8" extrusionOk="0">
                    <a:moveTo>
                      <a:pt x="1119" y="1"/>
                    </a:moveTo>
                    <a:cubicBezTo>
                      <a:pt x="500" y="1"/>
                      <a:pt x="0" y="501"/>
                      <a:pt x="0" y="1120"/>
                    </a:cubicBezTo>
                    <a:cubicBezTo>
                      <a:pt x="0" y="1739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20"/>
                    </a:cubicBezTo>
                    <a:cubicBezTo>
                      <a:pt x="2227" y="501"/>
                      <a:pt x="1727" y="1"/>
                      <a:pt x="11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5"/>
              <p:cNvSpPr/>
              <p:nvPr/>
            </p:nvSpPr>
            <p:spPr>
              <a:xfrm>
                <a:off x="697400" y="-106425"/>
                <a:ext cx="279525" cy="237250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90" extrusionOk="0">
                    <a:moveTo>
                      <a:pt x="1084" y="0"/>
                    </a:moveTo>
                    <a:cubicBezTo>
                      <a:pt x="489" y="0"/>
                      <a:pt x="0" y="488"/>
                      <a:pt x="0" y="1096"/>
                    </a:cubicBezTo>
                    <a:lnTo>
                      <a:pt x="0" y="8394"/>
                    </a:lnTo>
                    <a:cubicBezTo>
                      <a:pt x="0" y="9001"/>
                      <a:pt x="489" y="9490"/>
                      <a:pt x="1084" y="9490"/>
                    </a:cubicBezTo>
                    <a:lnTo>
                      <a:pt x="10097" y="9490"/>
                    </a:lnTo>
                    <a:cubicBezTo>
                      <a:pt x="10692" y="9490"/>
                      <a:pt x="11180" y="9001"/>
                      <a:pt x="11180" y="8394"/>
                    </a:cubicBezTo>
                    <a:lnTo>
                      <a:pt x="11180" y="1096"/>
                    </a:lnTo>
                    <a:cubicBezTo>
                      <a:pt x="11180" y="488"/>
                      <a:pt x="10692" y="0"/>
                      <a:pt x="100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5"/>
              <p:cNvSpPr/>
              <p:nvPr/>
            </p:nvSpPr>
            <p:spPr>
              <a:xfrm>
                <a:off x="723000" y="33175"/>
                <a:ext cx="228325" cy="72050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2" extrusionOk="0">
                    <a:moveTo>
                      <a:pt x="1381" y="0"/>
                    </a:moveTo>
                    <a:cubicBezTo>
                      <a:pt x="619" y="0"/>
                      <a:pt x="0" y="655"/>
                      <a:pt x="0" y="1441"/>
                    </a:cubicBezTo>
                    <a:cubicBezTo>
                      <a:pt x="0" y="2239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39"/>
                      <a:pt x="9132" y="1441"/>
                    </a:cubicBezTo>
                    <a:cubicBezTo>
                      <a:pt x="9132" y="643"/>
                      <a:pt x="8513" y="0"/>
                      <a:pt x="77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5"/>
              <p:cNvSpPr/>
              <p:nvPr/>
            </p:nvSpPr>
            <p:spPr>
              <a:xfrm>
                <a:off x="750650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8"/>
                    </a:cubicBezTo>
                    <a:cubicBezTo>
                      <a:pt x="787" y="1125"/>
                      <a:pt x="1335" y="1697"/>
                      <a:pt x="1895" y="2233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8"/>
                      <a:pt x="2371" y="1756"/>
                    </a:cubicBezTo>
                    <a:cubicBezTo>
                      <a:pt x="1811" y="1221"/>
                      <a:pt x="1264" y="649"/>
                      <a:pt x="716" y="101"/>
                    </a:cubicBezTo>
                    <a:cubicBezTo>
                      <a:pt x="645" y="31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5"/>
              <p:cNvSpPr/>
              <p:nvPr/>
            </p:nvSpPr>
            <p:spPr>
              <a:xfrm>
                <a:off x="750375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1"/>
                      <a:pt x="1906" y="101"/>
                    </a:cubicBezTo>
                    <a:cubicBezTo>
                      <a:pt x="1358" y="649"/>
                      <a:pt x="810" y="1221"/>
                      <a:pt x="251" y="1756"/>
                    </a:cubicBezTo>
                    <a:cubicBezTo>
                      <a:pt x="1" y="1988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3"/>
                    </a:cubicBezTo>
                    <a:cubicBezTo>
                      <a:pt x="1287" y="1697"/>
                      <a:pt x="1834" y="1125"/>
                      <a:pt x="2382" y="578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5"/>
              <p:cNvSpPr/>
              <p:nvPr/>
            </p:nvSpPr>
            <p:spPr>
              <a:xfrm>
                <a:off x="854550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8"/>
                    </a:cubicBezTo>
                    <a:cubicBezTo>
                      <a:pt x="787" y="1125"/>
                      <a:pt x="1334" y="1697"/>
                      <a:pt x="1894" y="2233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8"/>
                      <a:pt x="2370" y="1756"/>
                    </a:cubicBezTo>
                    <a:cubicBezTo>
                      <a:pt x="1811" y="1221"/>
                      <a:pt x="1263" y="649"/>
                      <a:pt x="715" y="101"/>
                    </a:cubicBezTo>
                    <a:cubicBezTo>
                      <a:pt x="644" y="31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5"/>
              <p:cNvSpPr/>
              <p:nvPr/>
            </p:nvSpPr>
            <p:spPr>
              <a:xfrm>
                <a:off x="854275" y="-48825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1"/>
                      <a:pt x="1905" y="101"/>
                    </a:cubicBezTo>
                    <a:cubicBezTo>
                      <a:pt x="1357" y="649"/>
                      <a:pt x="810" y="1221"/>
                      <a:pt x="250" y="1756"/>
                    </a:cubicBezTo>
                    <a:cubicBezTo>
                      <a:pt x="0" y="1988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3"/>
                    </a:cubicBezTo>
                    <a:cubicBezTo>
                      <a:pt x="1286" y="1697"/>
                      <a:pt x="1834" y="1125"/>
                      <a:pt x="2381" y="578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5"/>
              <p:cNvSpPr/>
              <p:nvPr/>
            </p:nvSpPr>
            <p:spPr>
              <a:xfrm>
                <a:off x="734900" y="42700"/>
                <a:ext cx="28000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0" extrusionOk="0">
                    <a:moveTo>
                      <a:pt x="1060" y="0"/>
                    </a:moveTo>
                    <a:cubicBezTo>
                      <a:pt x="477" y="0"/>
                      <a:pt x="1" y="477"/>
                      <a:pt x="1" y="1060"/>
                    </a:cubicBezTo>
                    <a:cubicBezTo>
                      <a:pt x="1" y="1643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5"/>
              <p:cNvSpPr/>
              <p:nvPr/>
            </p:nvSpPr>
            <p:spPr>
              <a:xfrm>
                <a:off x="762875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5"/>
              <p:cNvSpPr/>
              <p:nvPr/>
            </p:nvSpPr>
            <p:spPr>
              <a:xfrm>
                <a:off x="800100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0" y="0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5"/>
              <p:cNvSpPr/>
              <p:nvPr/>
            </p:nvSpPr>
            <p:spPr>
              <a:xfrm>
                <a:off x="874200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5"/>
              <p:cNvSpPr/>
              <p:nvPr/>
            </p:nvSpPr>
            <p:spPr>
              <a:xfrm>
                <a:off x="911400" y="42700"/>
                <a:ext cx="280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3"/>
                      <a:pt x="1120" y="1060"/>
                    </a:cubicBezTo>
                    <a:cubicBezTo>
                      <a:pt x="1120" y="477"/>
                      <a:pt x="644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5"/>
              <p:cNvSpPr/>
              <p:nvPr/>
            </p:nvSpPr>
            <p:spPr>
              <a:xfrm>
                <a:off x="837300" y="42700"/>
                <a:ext cx="369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0" extrusionOk="0">
                    <a:moveTo>
                      <a:pt x="0" y="0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8" name="Google Shape;1098;p35"/>
          <p:cNvGrpSpPr/>
          <p:nvPr/>
        </p:nvGrpSpPr>
        <p:grpSpPr>
          <a:xfrm rot="914408">
            <a:off x="2644742" y="-254052"/>
            <a:ext cx="744324" cy="1116378"/>
            <a:chOff x="6630575" y="1482600"/>
            <a:chExt cx="292025" cy="438475"/>
          </a:xfrm>
        </p:grpSpPr>
        <p:sp>
          <p:nvSpPr>
            <p:cNvPr id="1099" name="Google Shape;1099;p35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0" name="Google Shape;1100;p35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1101" name="Google Shape;1101;p35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5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5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5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5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5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5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5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5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5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5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5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5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5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5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5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5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5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5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9" name="Google Shape;1129;p35"/>
          <p:cNvGrpSpPr/>
          <p:nvPr/>
        </p:nvGrpSpPr>
        <p:grpSpPr>
          <a:xfrm>
            <a:off x="1602454" y="2222200"/>
            <a:ext cx="234762" cy="218290"/>
            <a:chOff x="8652775" y="883650"/>
            <a:chExt cx="38125" cy="35450"/>
          </a:xfrm>
        </p:grpSpPr>
        <p:sp>
          <p:nvSpPr>
            <p:cNvPr id="1130" name="Google Shape;1130;p3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5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35"/>
          <p:cNvGrpSpPr/>
          <p:nvPr/>
        </p:nvGrpSpPr>
        <p:grpSpPr>
          <a:xfrm>
            <a:off x="3117741" y="4284638"/>
            <a:ext cx="234762" cy="218290"/>
            <a:chOff x="8652775" y="883650"/>
            <a:chExt cx="38125" cy="35450"/>
          </a:xfrm>
        </p:grpSpPr>
        <p:sp>
          <p:nvSpPr>
            <p:cNvPr id="1135" name="Google Shape;1135;p3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994E61A-C1DC-B278-AE91-13114382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541" y="304137"/>
            <a:ext cx="4640104" cy="1034744"/>
          </a:xfrm>
        </p:spPr>
        <p:txBody>
          <a:bodyPr>
            <a:normAutofit fontScale="90000"/>
          </a:bodyPr>
          <a:lstStyle/>
          <a:p>
            <a:r>
              <a:rPr lang="en-US" sz="2800" u="sng" dirty="0"/>
              <a:t>Industry 4.0 – The Fourth Industrial Revolution</a:t>
            </a:r>
            <a:endParaRPr lang="en-IN" sz="2800" u="sng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561516A-D32E-7FAC-2A5B-11E0DA04FE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126835" y="1279528"/>
            <a:ext cx="462904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Focuses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automation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exchange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,           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smart manufacturing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Core technologies: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   Internet of Things (IoT)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   Cyber-Physical Systems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   Big Data &amp; Analytics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   Cloud Computing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Enables real-time monitoring and    autonomous decision-making in production lines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6"/>
          <p:cNvSpPr txBox="1">
            <a:spLocks noGrp="1"/>
          </p:cNvSpPr>
          <p:nvPr>
            <p:ph type="title"/>
          </p:nvPr>
        </p:nvSpPr>
        <p:spPr>
          <a:xfrm>
            <a:off x="2416563" y="68580"/>
            <a:ext cx="4310873" cy="7487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 dirty="0">
                <a:solidFill>
                  <a:schemeClr val="tx1"/>
                </a:solidFill>
              </a:rPr>
              <a:t>Industry 5.0 –</a:t>
            </a:r>
            <a:br>
              <a:rPr lang="en-IN" sz="2400" u="sng" dirty="0">
                <a:solidFill>
                  <a:schemeClr val="tx1"/>
                </a:solidFill>
              </a:rPr>
            </a:br>
            <a:r>
              <a:rPr lang="en-IN" sz="2400" u="sng" dirty="0">
                <a:solidFill>
                  <a:schemeClr val="tx1"/>
                </a:solidFill>
              </a:rPr>
              <a:t> Human-Centric Innovation</a:t>
            </a:r>
            <a:endParaRPr sz="2400" u="sng" dirty="0">
              <a:solidFill>
                <a:schemeClr val="tx1"/>
              </a:solidFill>
            </a:endParaRPr>
          </a:p>
        </p:txBody>
      </p:sp>
      <p:grpSp>
        <p:nvGrpSpPr>
          <p:cNvPr id="1143" name="Google Shape;1143;p36"/>
          <p:cNvGrpSpPr/>
          <p:nvPr/>
        </p:nvGrpSpPr>
        <p:grpSpPr>
          <a:xfrm rot="-807566">
            <a:off x="345124" y="2929855"/>
            <a:ext cx="1827102" cy="2315108"/>
            <a:chOff x="4700075" y="3262363"/>
            <a:chExt cx="560525" cy="710238"/>
          </a:xfrm>
        </p:grpSpPr>
        <p:sp>
          <p:nvSpPr>
            <p:cNvPr id="1144" name="Google Shape;1144;p36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5" name="Google Shape;1145;p36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1146" name="Google Shape;1146;p36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6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6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6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6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6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6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6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6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6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6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6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6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6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6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6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6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6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6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6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6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6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6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6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6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6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6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6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6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6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6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6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6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6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6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6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6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6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6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6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6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6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6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6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6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6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6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6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6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6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6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6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6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6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6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6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6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6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6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6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6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7" name="Google Shape;1207;p36"/>
          <p:cNvGrpSpPr/>
          <p:nvPr/>
        </p:nvGrpSpPr>
        <p:grpSpPr>
          <a:xfrm rot="461313">
            <a:off x="7431031" y="81029"/>
            <a:ext cx="1374880" cy="2436445"/>
            <a:chOff x="2225575" y="3305850"/>
            <a:chExt cx="380125" cy="673625"/>
          </a:xfrm>
        </p:grpSpPr>
        <p:sp>
          <p:nvSpPr>
            <p:cNvPr id="1208" name="Google Shape;1208;p36"/>
            <p:cNvSpPr/>
            <p:nvPr/>
          </p:nvSpPr>
          <p:spPr>
            <a:xfrm>
              <a:off x="2225850" y="3306013"/>
              <a:ext cx="379850" cy="673300"/>
            </a:xfrm>
            <a:custGeom>
              <a:avLst/>
              <a:gdLst/>
              <a:ahLst/>
              <a:cxnLst/>
              <a:rect l="l" t="t" r="r" b="b"/>
              <a:pathLst>
                <a:path w="15194" h="26932" extrusionOk="0">
                  <a:moveTo>
                    <a:pt x="8978" y="16395"/>
                  </a:moveTo>
                  <a:lnTo>
                    <a:pt x="8978" y="17097"/>
                  </a:lnTo>
                  <a:lnTo>
                    <a:pt x="8835" y="17097"/>
                  </a:lnTo>
                  <a:cubicBezTo>
                    <a:pt x="8573" y="17097"/>
                    <a:pt x="8359" y="17312"/>
                    <a:pt x="8359" y="17574"/>
                  </a:cubicBezTo>
                  <a:lnTo>
                    <a:pt x="8359" y="17967"/>
                  </a:lnTo>
                  <a:lnTo>
                    <a:pt x="8252" y="17967"/>
                  </a:lnTo>
                  <a:cubicBezTo>
                    <a:pt x="8121" y="17967"/>
                    <a:pt x="8002" y="18074"/>
                    <a:pt x="8002" y="18217"/>
                  </a:cubicBezTo>
                  <a:cubicBezTo>
                    <a:pt x="8002" y="18348"/>
                    <a:pt x="8121" y="18467"/>
                    <a:pt x="8252" y="18467"/>
                  </a:cubicBezTo>
                  <a:lnTo>
                    <a:pt x="8359" y="18467"/>
                  </a:lnTo>
                  <a:lnTo>
                    <a:pt x="8359" y="21634"/>
                  </a:lnTo>
                  <a:lnTo>
                    <a:pt x="8252" y="21634"/>
                  </a:lnTo>
                  <a:cubicBezTo>
                    <a:pt x="8121" y="21634"/>
                    <a:pt x="8002" y="21741"/>
                    <a:pt x="8002" y="21884"/>
                  </a:cubicBezTo>
                  <a:cubicBezTo>
                    <a:pt x="8002" y="22015"/>
                    <a:pt x="8121" y="22134"/>
                    <a:pt x="8252" y="22134"/>
                  </a:cubicBezTo>
                  <a:lnTo>
                    <a:pt x="8359" y="22134"/>
                  </a:lnTo>
                  <a:lnTo>
                    <a:pt x="8359" y="22527"/>
                  </a:lnTo>
                  <a:cubicBezTo>
                    <a:pt x="8359" y="22789"/>
                    <a:pt x="8573" y="22991"/>
                    <a:pt x="8835" y="22991"/>
                  </a:cubicBezTo>
                  <a:lnTo>
                    <a:pt x="8966" y="22991"/>
                  </a:lnTo>
                  <a:lnTo>
                    <a:pt x="8966" y="24086"/>
                  </a:lnTo>
                  <a:cubicBezTo>
                    <a:pt x="8966" y="24086"/>
                    <a:pt x="8978" y="24098"/>
                    <a:pt x="8978" y="24098"/>
                  </a:cubicBezTo>
                  <a:lnTo>
                    <a:pt x="6216" y="24098"/>
                  </a:lnTo>
                  <a:cubicBezTo>
                    <a:pt x="6216" y="24098"/>
                    <a:pt x="6216" y="24086"/>
                    <a:pt x="6216" y="24086"/>
                  </a:cubicBezTo>
                  <a:lnTo>
                    <a:pt x="6216" y="22991"/>
                  </a:lnTo>
                  <a:lnTo>
                    <a:pt x="6359" y="22991"/>
                  </a:lnTo>
                  <a:cubicBezTo>
                    <a:pt x="6621" y="22991"/>
                    <a:pt x="6835" y="22789"/>
                    <a:pt x="6835" y="22527"/>
                  </a:cubicBezTo>
                  <a:lnTo>
                    <a:pt x="6835" y="22134"/>
                  </a:lnTo>
                  <a:lnTo>
                    <a:pt x="6930" y="22134"/>
                  </a:lnTo>
                  <a:cubicBezTo>
                    <a:pt x="7073" y="22134"/>
                    <a:pt x="7180" y="22015"/>
                    <a:pt x="7180" y="21884"/>
                  </a:cubicBezTo>
                  <a:cubicBezTo>
                    <a:pt x="7180" y="21741"/>
                    <a:pt x="7073" y="21634"/>
                    <a:pt x="6930" y="21634"/>
                  </a:cubicBezTo>
                  <a:lnTo>
                    <a:pt x="6835" y="21634"/>
                  </a:lnTo>
                  <a:lnTo>
                    <a:pt x="6835" y="18467"/>
                  </a:lnTo>
                  <a:lnTo>
                    <a:pt x="6930" y="18467"/>
                  </a:lnTo>
                  <a:cubicBezTo>
                    <a:pt x="7073" y="18467"/>
                    <a:pt x="7180" y="18348"/>
                    <a:pt x="7180" y="18217"/>
                  </a:cubicBezTo>
                  <a:cubicBezTo>
                    <a:pt x="7180" y="18074"/>
                    <a:pt x="7073" y="17967"/>
                    <a:pt x="6930" y="17967"/>
                  </a:cubicBezTo>
                  <a:lnTo>
                    <a:pt x="6835" y="17967"/>
                  </a:lnTo>
                  <a:lnTo>
                    <a:pt x="6835" y="17574"/>
                  </a:lnTo>
                  <a:cubicBezTo>
                    <a:pt x="6835" y="17312"/>
                    <a:pt x="6621" y="17097"/>
                    <a:pt x="6359" y="17097"/>
                  </a:cubicBezTo>
                  <a:lnTo>
                    <a:pt x="6216" y="17097"/>
                  </a:lnTo>
                  <a:lnTo>
                    <a:pt x="6216" y="16395"/>
                  </a:lnTo>
                  <a:close/>
                  <a:moveTo>
                    <a:pt x="7597" y="0"/>
                  </a:moveTo>
                  <a:cubicBezTo>
                    <a:pt x="7204" y="0"/>
                    <a:pt x="6895" y="322"/>
                    <a:pt x="6895" y="703"/>
                  </a:cubicBezTo>
                  <a:lnTo>
                    <a:pt x="4811" y="703"/>
                  </a:lnTo>
                  <a:cubicBezTo>
                    <a:pt x="4561" y="703"/>
                    <a:pt x="4359" y="905"/>
                    <a:pt x="4359" y="1167"/>
                  </a:cubicBezTo>
                  <a:lnTo>
                    <a:pt x="4359" y="3203"/>
                  </a:lnTo>
                  <a:cubicBezTo>
                    <a:pt x="4359" y="3119"/>
                    <a:pt x="4287" y="3048"/>
                    <a:pt x="4204" y="3048"/>
                  </a:cubicBezTo>
                  <a:cubicBezTo>
                    <a:pt x="4121" y="3048"/>
                    <a:pt x="4049" y="3119"/>
                    <a:pt x="4049" y="3203"/>
                  </a:cubicBezTo>
                  <a:lnTo>
                    <a:pt x="4049" y="3322"/>
                  </a:lnTo>
                  <a:cubicBezTo>
                    <a:pt x="3775" y="3441"/>
                    <a:pt x="3573" y="3715"/>
                    <a:pt x="3573" y="4036"/>
                  </a:cubicBezTo>
                  <a:cubicBezTo>
                    <a:pt x="3573" y="4358"/>
                    <a:pt x="3775" y="4632"/>
                    <a:pt x="4049" y="4751"/>
                  </a:cubicBezTo>
                  <a:lnTo>
                    <a:pt x="4049" y="4870"/>
                  </a:lnTo>
                  <a:cubicBezTo>
                    <a:pt x="4049" y="4953"/>
                    <a:pt x="4121" y="5013"/>
                    <a:pt x="4204" y="5013"/>
                  </a:cubicBezTo>
                  <a:cubicBezTo>
                    <a:pt x="4287" y="5013"/>
                    <a:pt x="4359" y="4953"/>
                    <a:pt x="4359" y="4870"/>
                  </a:cubicBezTo>
                  <a:lnTo>
                    <a:pt x="4359" y="6906"/>
                  </a:lnTo>
                  <a:cubicBezTo>
                    <a:pt x="4359" y="7156"/>
                    <a:pt x="4561" y="7358"/>
                    <a:pt x="4811" y="7358"/>
                  </a:cubicBezTo>
                  <a:lnTo>
                    <a:pt x="6609" y="7358"/>
                  </a:lnTo>
                  <a:lnTo>
                    <a:pt x="6609" y="7477"/>
                  </a:lnTo>
                  <a:cubicBezTo>
                    <a:pt x="6537" y="7489"/>
                    <a:pt x="6478" y="7549"/>
                    <a:pt x="6478" y="7620"/>
                  </a:cubicBezTo>
                  <a:cubicBezTo>
                    <a:pt x="6478" y="7691"/>
                    <a:pt x="6537" y="7751"/>
                    <a:pt x="6609" y="7763"/>
                  </a:cubicBezTo>
                  <a:lnTo>
                    <a:pt x="6609" y="7906"/>
                  </a:lnTo>
                  <a:cubicBezTo>
                    <a:pt x="6537" y="7906"/>
                    <a:pt x="6478" y="7965"/>
                    <a:pt x="6478" y="8037"/>
                  </a:cubicBezTo>
                  <a:cubicBezTo>
                    <a:pt x="6478" y="8120"/>
                    <a:pt x="6537" y="8180"/>
                    <a:pt x="6609" y="8180"/>
                  </a:cubicBezTo>
                  <a:lnTo>
                    <a:pt x="6609" y="8311"/>
                  </a:lnTo>
                  <a:lnTo>
                    <a:pt x="4537" y="8311"/>
                  </a:lnTo>
                  <a:cubicBezTo>
                    <a:pt x="4323" y="8311"/>
                    <a:pt x="4144" y="8489"/>
                    <a:pt x="4144" y="8703"/>
                  </a:cubicBezTo>
                  <a:lnTo>
                    <a:pt x="4144" y="8799"/>
                  </a:lnTo>
                  <a:lnTo>
                    <a:pt x="3930" y="8799"/>
                  </a:lnTo>
                  <a:lnTo>
                    <a:pt x="3930" y="8763"/>
                  </a:lnTo>
                  <a:cubicBezTo>
                    <a:pt x="3930" y="8692"/>
                    <a:pt x="3870" y="8632"/>
                    <a:pt x="3799" y="8632"/>
                  </a:cubicBezTo>
                  <a:cubicBezTo>
                    <a:pt x="3728" y="8632"/>
                    <a:pt x="3668" y="8692"/>
                    <a:pt x="3668" y="8763"/>
                  </a:cubicBezTo>
                  <a:lnTo>
                    <a:pt x="3668" y="8799"/>
                  </a:lnTo>
                  <a:lnTo>
                    <a:pt x="3466" y="8799"/>
                  </a:lnTo>
                  <a:lnTo>
                    <a:pt x="3466" y="8763"/>
                  </a:lnTo>
                  <a:cubicBezTo>
                    <a:pt x="3466" y="8692"/>
                    <a:pt x="3406" y="8632"/>
                    <a:pt x="3335" y="8632"/>
                  </a:cubicBezTo>
                  <a:cubicBezTo>
                    <a:pt x="3263" y="8632"/>
                    <a:pt x="3204" y="8692"/>
                    <a:pt x="3204" y="8763"/>
                  </a:cubicBezTo>
                  <a:lnTo>
                    <a:pt x="3204" y="8894"/>
                  </a:lnTo>
                  <a:cubicBezTo>
                    <a:pt x="3192" y="8906"/>
                    <a:pt x="3180" y="8918"/>
                    <a:pt x="3168" y="8930"/>
                  </a:cubicBezTo>
                  <a:lnTo>
                    <a:pt x="2501" y="8930"/>
                  </a:lnTo>
                  <a:cubicBezTo>
                    <a:pt x="1477" y="8930"/>
                    <a:pt x="644" y="9751"/>
                    <a:pt x="644" y="10775"/>
                  </a:cubicBezTo>
                  <a:lnTo>
                    <a:pt x="644" y="10966"/>
                  </a:lnTo>
                  <a:lnTo>
                    <a:pt x="572" y="10966"/>
                  </a:lnTo>
                  <a:cubicBezTo>
                    <a:pt x="489" y="10966"/>
                    <a:pt x="430" y="11025"/>
                    <a:pt x="430" y="11109"/>
                  </a:cubicBezTo>
                  <a:cubicBezTo>
                    <a:pt x="430" y="11180"/>
                    <a:pt x="489" y="11251"/>
                    <a:pt x="572" y="11251"/>
                  </a:cubicBezTo>
                  <a:lnTo>
                    <a:pt x="644" y="11251"/>
                  </a:lnTo>
                  <a:lnTo>
                    <a:pt x="644" y="11799"/>
                  </a:lnTo>
                  <a:lnTo>
                    <a:pt x="572" y="11799"/>
                  </a:lnTo>
                  <a:cubicBezTo>
                    <a:pt x="489" y="11799"/>
                    <a:pt x="430" y="11859"/>
                    <a:pt x="430" y="11942"/>
                  </a:cubicBezTo>
                  <a:cubicBezTo>
                    <a:pt x="430" y="12013"/>
                    <a:pt x="489" y="12085"/>
                    <a:pt x="572" y="12085"/>
                  </a:cubicBezTo>
                  <a:lnTo>
                    <a:pt x="644" y="12085"/>
                  </a:lnTo>
                  <a:lnTo>
                    <a:pt x="644" y="12633"/>
                  </a:lnTo>
                  <a:lnTo>
                    <a:pt x="572" y="12633"/>
                  </a:lnTo>
                  <a:cubicBezTo>
                    <a:pt x="489" y="12633"/>
                    <a:pt x="430" y="12692"/>
                    <a:pt x="430" y="12775"/>
                  </a:cubicBezTo>
                  <a:cubicBezTo>
                    <a:pt x="430" y="12847"/>
                    <a:pt x="489" y="12918"/>
                    <a:pt x="572" y="12918"/>
                  </a:cubicBezTo>
                  <a:lnTo>
                    <a:pt x="644" y="12918"/>
                  </a:lnTo>
                  <a:lnTo>
                    <a:pt x="644" y="13466"/>
                  </a:lnTo>
                  <a:lnTo>
                    <a:pt x="572" y="13466"/>
                  </a:lnTo>
                  <a:cubicBezTo>
                    <a:pt x="489" y="13466"/>
                    <a:pt x="430" y="13526"/>
                    <a:pt x="430" y="13609"/>
                  </a:cubicBezTo>
                  <a:cubicBezTo>
                    <a:pt x="430" y="13680"/>
                    <a:pt x="489" y="13752"/>
                    <a:pt x="572" y="13752"/>
                  </a:cubicBezTo>
                  <a:lnTo>
                    <a:pt x="644" y="13752"/>
                  </a:lnTo>
                  <a:lnTo>
                    <a:pt x="644" y="14002"/>
                  </a:lnTo>
                  <a:lnTo>
                    <a:pt x="906" y="14002"/>
                  </a:lnTo>
                  <a:lnTo>
                    <a:pt x="906" y="14395"/>
                  </a:lnTo>
                  <a:lnTo>
                    <a:pt x="739" y="14395"/>
                  </a:lnTo>
                  <a:cubicBezTo>
                    <a:pt x="561" y="14395"/>
                    <a:pt x="430" y="14526"/>
                    <a:pt x="430" y="14704"/>
                  </a:cubicBezTo>
                  <a:cubicBezTo>
                    <a:pt x="430" y="14871"/>
                    <a:pt x="561" y="15014"/>
                    <a:pt x="739" y="15014"/>
                  </a:cubicBezTo>
                  <a:lnTo>
                    <a:pt x="906" y="15014"/>
                  </a:lnTo>
                  <a:lnTo>
                    <a:pt x="906" y="16145"/>
                  </a:lnTo>
                  <a:cubicBezTo>
                    <a:pt x="382" y="16264"/>
                    <a:pt x="1" y="16728"/>
                    <a:pt x="1" y="17288"/>
                  </a:cubicBezTo>
                  <a:lnTo>
                    <a:pt x="477" y="17288"/>
                  </a:lnTo>
                  <a:cubicBezTo>
                    <a:pt x="477" y="16895"/>
                    <a:pt x="787" y="16585"/>
                    <a:pt x="1180" y="16585"/>
                  </a:cubicBezTo>
                  <a:cubicBezTo>
                    <a:pt x="1561" y="16585"/>
                    <a:pt x="1882" y="16895"/>
                    <a:pt x="1882" y="17288"/>
                  </a:cubicBezTo>
                  <a:lnTo>
                    <a:pt x="2358" y="17288"/>
                  </a:lnTo>
                  <a:cubicBezTo>
                    <a:pt x="2358" y="16728"/>
                    <a:pt x="1965" y="16264"/>
                    <a:pt x="1442" y="16145"/>
                  </a:cubicBezTo>
                  <a:lnTo>
                    <a:pt x="1442" y="15014"/>
                  </a:lnTo>
                  <a:lnTo>
                    <a:pt x="1620" y="15014"/>
                  </a:lnTo>
                  <a:cubicBezTo>
                    <a:pt x="1787" y="15014"/>
                    <a:pt x="1930" y="14871"/>
                    <a:pt x="1930" y="14704"/>
                  </a:cubicBezTo>
                  <a:cubicBezTo>
                    <a:pt x="1930" y="14526"/>
                    <a:pt x="1787" y="14395"/>
                    <a:pt x="1620" y="14395"/>
                  </a:cubicBezTo>
                  <a:lnTo>
                    <a:pt x="1442" y="14395"/>
                  </a:lnTo>
                  <a:lnTo>
                    <a:pt x="1442" y="14002"/>
                  </a:lnTo>
                  <a:lnTo>
                    <a:pt x="1704" y="14002"/>
                  </a:lnTo>
                  <a:lnTo>
                    <a:pt x="1704" y="13752"/>
                  </a:lnTo>
                  <a:lnTo>
                    <a:pt x="1787" y="13752"/>
                  </a:lnTo>
                  <a:cubicBezTo>
                    <a:pt x="1858" y="13752"/>
                    <a:pt x="1930" y="13680"/>
                    <a:pt x="1930" y="13609"/>
                  </a:cubicBezTo>
                  <a:cubicBezTo>
                    <a:pt x="1930" y="13526"/>
                    <a:pt x="1870" y="13466"/>
                    <a:pt x="1787" y="13466"/>
                  </a:cubicBezTo>
                  <a:lnTo>
                    <a:pt x="1704" y="13466"/>
                  </a:lnTo>
                  <a:lnTo>
                    <a:pt x="1704" y="12918"/>
                  </a:lnTo>
                  <a:lnTo>
                    <a:pt x="1787" y="12918"/>
                  </a:lnTo>
                  <a:cubicBezTo>
                    <a:pt x="1858" y="12918"/>
                    <a:pt x="1930" y="12847"/>
                    <a:pt x="1930" y="12775"/>
                  </a:cubicBezTo>
                  <a:cubicBezTo>
                    <a:pt x="1930" y="12692"/>
                    <a:pt x="1870" y="12633"/>
                    <a:pt x="1787" y="12633"/>
                  </a:cubicBezTo>
                  <a:lnTo>
                    <a:pt x="1704" y="12633"/>
                  </a:lnTo>
                  <a:lnTo>
                    <a:pt x="1704" y="12085"/>
                  </a:lnTo>
                  <a:lnTo>
                    <a:pt x="1787" y="12085"/>
                  </a:lnTo>
                  <a:cubicBezTo>
                    <a:pt x="1858" y="12085"/>
                    <a:pt x="1930" y="12013"/>
                    <a:pt x="1930" y="11942"/>
                  </a:cubicBezTo>
                  <a:cubicBezTo>
                    <a:pt x="1930" y="11859"/>
                    <a:pt x="1870" y="11799"/>
                    <a:pt x="1787" y="11799"/>
                  </a:cubicBezTo>
                  <a:lnTo>
                    <a:pt x="1704" y="11799"/>
                  </a:lnTo>
                  <a:lnTo>
                    <a:pt x="1704" y="11251"/>
                  </a:lnTo>
                  <a:lnTo>
                    <a:pt x="1787" y="11251"/>
                  </a:lnTo>
                  <a:cubicBezTo>
                    <a:pt x="1858" y="11251"/>
                    <a:pt x="1930" y="11180"/>
                    <a:pt x="1930" y="11109"/>
                  </a:cubicBezTo>
                  <a:cubicBezTo>
                    <a:pt x="1930" y="11025"/>
                    <a:pt x="1870" y="10966"/>
                    <a:pt x="1787" y="10966"/>
                  </a:cubicBezTo>
                  <a:lnTo>
                    <a:pt x="1704" y="10966"/>
                  </a:lnTo>
                  <a:lnTo>
                    <a:pt x="1704" y="10775"/>
                  </a:lnTo>
                  <a:cubicBezTo>
                    <a:pt x="1704" y="10335"/>
                    <a:pt x="2061" y="9977"/>
                    <a:pt x="2501" y="9977"/>
                  </a:cubicBezTo>
                  <a:lnTo>
                    <a:pt x="3168" y="9977"/>
                  </a:lnTo>
                  <a:cubicBezTo>
                    <a:pt x="3180" y="9989"/>
                    <a:pt x="3192" y="10001"/>
                    <a:pt x="3204" y="10013"/>
                  </a:cubicBezTo>
                  <a:lnTo>
                    <a:pt x="3204" y="10144"/>
                  </a:lnTo>
                  <a:cubicBezTo>
                    <a:pt x="3204" y="10216"/>
                    <a:pt x="3263" y="10275"/>
                    <a:pt x="3335" y="10275"/>
                  </a:cubicBezTo>
                  <a:cubicBezTo>
                    <a:pt x="3418" y="10275"/>
                    <a:pt x="3478" y="10216"/>
                    <a:pt x="3478" y="10144"/>
                  </a:cubicBezTo>
                  <a:lnTo>
                    <a:pt x="3478" y="10108"/>
                  </a:lnTo>
                  <a:lnTo>
                    <a:pt x="3668" y="10108"/>
                  </a:lnTo>
                  <a:lnTo>
                    <a:pt x="3668" y="10144"/>
                  </a:lnTo>
                  <a:cubicBezTo>
                    <a:pt x="3668" y="10216"/>
                    <a:pt x="3728" y="10275"/>
                    <a:pt x="3799" y="10275"/>
                  </a:cubicBezTo>
                  <a:cubicBezTo>
                    <a:pt x="3870" y="10275"/>
                    <a:pt x="3930" y="10216"/>
                    <a:pt x="3930" y="10144"/>
                  </a:cubicBezTo>
                  <a:lnTo>
                    <a:pt x="3930" y="10108"/>
                  </a:lnTo>
                  <a:lnTo>
                    <a:pt x="4144" y="10108"/>
                  </a:lnTo>
                  <a:lnTo>
                    <a:pt x="4144" y="13966"/>
                  </a:lnTo>
                  <a:lnTo>
                    <a:pt x="4144" y="14454"/>
                  </a:lnTo>
                  <a:lnTo>
                    <a:pt x="4144" y="14788"/>
                  </a:lnTo>
                  <a:cubicBezTo>
                    <a:pt x="4144" y="15014"/>
                    <a:pt x="4323" y="15180"/>
                    <a:pt x="4537" y="15180"/>
                  </a:cubicBezTo>
                  <a:lnTo>
                    <a:pt x="4799" y="15180"/>
                  </a:lnTo>
                  <a:lnTo>
                    <a:pt x="4799" y="15990"/>
                  </a:lnTo>
                  <a:cubicBezTo>
                    <a:pt x="4799" y="16204"/>
                    <a:pt x="4978" y="16383"/>
                    <a:pt x="5192" y="16383"/>
                  </a:cubicBezTo>
                  <a:lnTo>
                    <a:pt x="5240" y="16383"/>
                  </a:lnTo>
                  <a:lnTo>
                    <a:pt x="5240" y="17097"/>
                  </a:lnTo>
                  <a:lnTo>
                    <a:pt x="5097" y="17097"/>
                  </a:lnTo>
                  <a:cubicBezTo>
                    <a:pt x="4847" y="17097"/>
                    <a:pt x="4632" y="17300"/>
                    <a:pt x="4632" y="17562"/>
                  </a:cubicBezTo>
                  <a:lnTo>
                    <a:pt x="4632" y="17955"/>
                  </a:lnTo>
                  <a:lnTo>
                    <a:pt x="4502" y="17955"/>
                  </a:lnTo>
                  <a:cubicBezTo>
                    <a:pt x="4359" y="17955"/>
                    <a:pt x="4251" y="18074"/>
                    <a:pt x="4251" y="18205"/>
                  </a:cubicBezTo>
                  <a:cubicBezTo>
                    <a:pt x="4251" y="18348"/>
                    <a:pt x="4359" y="18455"/>
                    <a:pt x="4502" y="18455"/>
                  </a:cubicBezTo>
                  <a:lnTo>
                    <a:pt x="4632" y="18455"/>
                  </a:lnTo>
                  <a:lnTo>
                    <a:pt x="4632" y="21622"/>
                  </a:lnTo>
                  <a:lnTo>
                    <a:pt x="4502" y="21622"/>
                  </a:lnTo>
                  <a:cubicBezTo>
                    <a:pt x="4359" y="21622"/>
                    <a:pt x="4251" y="21741"/>
                    <a:pt x="4251" y="21872"/>
                  </a:cubicBezTo>
                  <a:cubicBezTo>
                    <a:pt x="4251" y="22015"/>
                    <a:pt x="4359" y="22122"/>
                    <a:pt x="4502" y="22122"/>
                  </a:cubicBezTo>
                  <a:lnTo>
                    <a:pt x="4632" y="22122"/>
                  </a:lnTo>
                  <a:lnTo>
                    <a:pt x="4632" y="22515"/>
                  </a:lnTo>
                  <a:cubicBezTo>
                    <a:pt x="4632" y="22777"/>
                    <a:pt x="4835" y="22991"/>
                    <a:pt x="5097" y="22991"/>
                  </a:cubicBezTo>
                  <a:lnTo>
                    <a:pt x="5240" y="22991"/>
                  </a:lnTo>
                  <a:lnTo>
                    <a:pt x="5240" y="24074"/>
                  </a:lnTo>
                  <a:cubicBezTo>
                    <a:pt x="5240" y="24086"/>
                    <a:pt x="5240" y="24086"/>
                    <a:pt x="5240" y="24098"/>
                  </a:cubicBezTo>
                  <a:lnTo>
                    <a:pt x="4406" y="24098"/>
                  </a:lnTo>
                  <a:cubicBezTo>
                    <a:pt x="4275" y="24098"/>
                    <a:pt x="4156" y="24182"/>
                    <a:pt x="4097" y="24289"/>
                  </a:cubicBezTo>
                  <a:lnTo>
                    <a:pt x="3370" y="24289"/>
                  </a:lnTo>
                  <a:lnTo>
                    <a:pt x="3370" y="23229"/>
                  </a:lnTo>
                  <a:cubicBezTo>
                    <a:pt x="3549" y="23170"/>
                    <a:pt x="3680" y="22991"/>
                    <a:pt x="3680" y="22777"/>
                  </a:cubicBezTo>
                  <a:lnTo>
                    <a:pt x="3680" y="21515"/>
                  </a:lnTo>
                  <a:lnTo>
                    <a:pt x="3680" y="20645"/>
                  </a:lnTo>
                  <a:cubicBezTo>
                    <a:pt x="3680" y="20384"/>
                    <a:pt x="3466" y="20157"/>
                    <a:pt x="3192" y="20157"/>
                  </a:cubicBezTo>
                  <a:lnTo>
                    <a:pt x="1311" y="20157"/>
                  </a:lnTo>
                  <a:cubicBezTo>
                    <a:pt x="1049" y="20157"/>
                    <a:pt x="822" y="20384"/>
                    <a:pt x="822" y="20645"/>
                  </a:cubicBezTo>
                  <a:lnTo>
                    <a:pt x="822" y="21515"/>
                  </a:lnTo>
                  <a:lnTo>
                    <a:pt x="822" y="22777"/>
                  </a:lnTo>
                  <a:cubicBezTo>
                    <a:pt x="822" y="22991"/>
                    <a:pt x="953" y="23170"/>
                    <a:pt x="1144" y="23229"/>
                  </a:cubicBezTo>
                  <a:lnTo>
                    <a:pt x="1144" y="25694"/>
                  </a:lnTo>
                  <a:lnTo>
                    <a:pt x="1144" y="26444"/>
                  </a:lnTo>
                  <a:cubicBezTo>
                    <a:pt x="1144" y="26718"/>
                    <a:pt x="1358" y="26932"/>
                    <a:pt x="1632" y="26932"/>
                  </a:cubicBezTo>
                  <a:lnTo>
                    <a:pt x="2870" y="26932"/>
                  </a:lnTo>
                  <a:cubicBezTo>
                    <a:pt x="3144" y="26932"/>
                    <a:pt x="3370" y="26718"/>
                    <a:pt x="3370" y="26444"/>
                  </a:cubicBezTo>
                  <a:lnTo>
                    <a:pt x="3370" y="25694"/>
                  </a:lnTo>
                  <a:lnTo>
                    <a:pt x="3370" y="24574"/>
                  </a:lnTo>
                  <a:lnTo>
                    <a:pt x="4097" y="24574"/>
                  </a:lnTo>
                  <a:cubicBezTo>
                    <a:pt x="4156" y="24682"/>
                    <a:pt x="4275" y="24765"/>
                    <a:pt x="4406" y="24765"/>
                  </a:cubicBezTo>
                  <a:lnTo>
                    <a:pt x="4573" y="24765"/>
                  </a:lnTo>
                  <a:lnTo>
                    <a:pt x="4573" y="25241"/>
                  </a:lnTo>
                  <a:cubicBezTo>
                    <a:pt x="4573" y="25456"/>
                    <a:pt x="4752" y="25634"/>
                    <a:pt x="4978" y="25634"/>
                  </a:cubicBezTo>
                  <a:lnTo>
                    <a:pt x="10217" y="25634"/>
                  </a:lnTo>
                  <a:cubicBezTo>
                    <a:pt x="10431" y="25634"/>
                    <a:pt x="10609" y="25456"/>
                    <a:pt x="10609" y="25241"/>
                  </a:cubicBezTo>
                  <a:lnTo>
                    <a:pt x="10609" y="24765"/>
                  </a:lnTo>
                  <a:lnTo>
                    <a:pt x="10788" y="24765"/>
                  </a:lnTo>
                  <a:cubicBezTo>
                    <a:pt x="10919" y="24765"/>
                    <a:pt x="11038" y="24682"/>
                    <a:pt x="11086" y="24574"/>
                  </a:cubicBezTo>
                  <a:lnTo>
                    <a:pt x="11824" y="24574"/>
                  </a:lnTo>
                  <a:lnTo>
                    <a:pt x="11824" y="25694"/>
                  </a:lnTo>
                  <a:lnTo>
                    <a:pt x="11824" y="26444"/>
                  </a:lnTo>
                  <a:cubicBezTo>
                    <a:pt x="11824" y="26718"/>
                    <a:pt x="12050" y="26932"/>
                    <a:pt x="12312" y="26932"/>
                  </a:cubicBezTo>
                  <a:lnTo>
                    <a:pt x="13562" y="26932"/>
                  </a:lnTo>
                  <a:cubicBezTo>
                    <a:pt x="13824" y="26932"/>
                    <a:pt x="14050" y="26718"/>
                    <a:pt x="14050" y="26444"/>
                  </a:cubicBezTo>
                  <a:lnTo>
                    <a:pt x="14050" y="25694"/>
                  </a:lnTo>
                  <a:lnTo>
                    <a:pt x="14050" y="23229"/>
                  </a:lnTo>
                  <a:cubicBezTo>
                    <a:pt x="14229" y="23170"/>
                    <a:pt x="14372" y="22991"/>
                    <a:pt x="14372" y="22777"/>
                  </a:cubicBezTo>
                  <a:lnTo>
                    <a:pt x="14372" y="21515"/>
                  </a:lnTo>
                  <a:lnTo>
                    <a:pt x="14372" y="20645"/>
                  </a:lnTo>
                  <a:cubicBezTo>
                    <a:pt x="14372" y="20384"/>
                    <a:pt x="14146" y="20157"/>
                    <a:pt x="13872" y="20157"/>
                  </a:cubicBezTo>
                  <a:lnTo>
                    <a:pt x="12002" y="20157"/>
                  </a:lnTo>
                  <a:cubicBezTo>
                    <a:pt x="11729" y="20157"/>
                    <a:pt x="11502" y="20384"/>
                    <a:pt x="11502" y="20645"/>
                  </a:cubicBezTo>
                  <a:lnTo>
                    <a:pt x="11502" y="21515"/>
                  </a:lnTo>
                  <a:lnTo>
                    <a:pt x="11502" y="22777"/>
                  </a:lnTo>
                  <a:cubicBezTo>
                    <a:pt x="11502" y="22991"/>
                    <a:pt x="11645" y="23170"/>
                    <a:pt x="11824" y="23229"/>
                  </a:cubicBezTo>
                  <a:lnTo>
                    <a:pt x="11824" y="24289"/>
                  </a:lnTo>
                  <a:lnTo>
                    <a:pt x="11086" y="24289"/>
                  </a:lnTo>
                  <a:cubicBezTo>
                    <a:pt x="11038" y="24182"/>
                    <a:pt x="10919" y="24098"/>
                    <a:pt x="10788" y="24098"/>
                  </a:cubicBezTo>
                  <a:lnTo>
                    <a:pt x="9943" y="24098"/>
                  </a:lnTo>
                  <a:cubicBezTo>
                    <a:pt x="9943" y="24086"/>
                    <a:pt x="9955" y="24086"/>
                    <a:pt x="9955" y="24074"/>
                  </a:cubicBezTo>
                  <a:lnTo>
                    <a:pt x="9955" y="22991"/>
                  </a:lnTo>
                  <a:lnTo>
                    <a:pt x="10086" y="22991"/>
                  </a:lnTo>
                  <a:cubicBezTo>
                    <a:pt x="10347" y="22991"/>
                    <a:pt x="10562" y="22777"/>
                    <a:pt x="10562" y="22515"/>
                  </a:cubicBezTo>
                  <a:lnTo>
                    <a:pt x="10562" y="22122"/>
                  </a:lnTo>
                  <a:lnTo>
                    <a:pt x="10693" y="22122"/>
                  </a:lnTo>
                  <a:cubicBezTo>
                    <a:pt x="10836" y="22122"/>
                    <a:pt x="10943" y="22015"/>
                    <a:pt x="10943" y="21872"/>
                  </a:cubicBezTo>
                  <a:cubicBezTo>
                    <a:pt x="10943" y="21741"/>
                    <a:pt x="10836" y="21622"/>
                    <a:pt x="10693" y="21622"/>
                  </a:cubicBezTo>
                  <a:lnTo>
                    <a:pt x="10562" y="21622"/>
                  </a:lnTo>
                  <a:lnTo>
                    <a:pt x="10562" y="18455"/>
                  </a:lnTo>
                  <a:lnTo>
                    <a:pt x="10693" y="18455"/>
                  </a:lnTo>
                  <a:cubicBezTo>
                    <a:pt x="10836" y="18455"/>
                    <a:pt x="10943" y="18348"/>
                    <a:pt x="10943" y="18205"/>
                  </a:cubicBezTo>
                  <a:cubicBezTo>
                    <a:pt x="10943" y="18074"/>
                    <a:pt x="10836" y="17955"/>
                    <a:pt x="10693" y="17955"/>
                  </a:cubicBezTo>
                  <a:lnTo>
                    <a:pt x="10562" y="17955"/>
                  </a:lnTo>
                  <a:lnTo>
                    <a:pt x="10562" y="17562"/>
                  </a:lnTo>
                  <a:cubicBezTo>
                    <a:pt x="10562" y="17300"/>
                    <a:pt x="10347" y="17097"/>
                    <a:pt x="10086" y="17097"/>
                  </a:cubicBezTo>
                  <a:lnTo>
                    <a:pt x="9955" y="17097"/>
                  </a:lnTo>
                  <a:lnTo>
                    <a:pt x="9955" y="16383"/>
                  </a:lnTo>
                  <a:lnTo>
                    <a:pt x="10002" y="16383"/>
                  </a:lnTo>
                  <a:cubicBezTo>
                    <a:pt x="10217" y="16383"/>
                    <a:pt x="10395" y="16204"/>
                    <a:pt x="10395" y="15990"/>
                  </a:cubicBezTo>
                  <a:lnTo>
                    <a:pt x="10395" y="15180"/>
                  </a:lnTo>
                  <a:lnTo>
                    <a:pt x="10645" y="15180"/>
                  </a:lnTo>
                  <a:cubicBezTo>
                    <a:pt x="10871" y="15180"/>
                    <a:pt x="11050" y="15014"/>
                    <a:pt x="11050" y="14788"/>
                  </a:cubicBezTo>
                  <a:lnTo>
                    <a:pt x="11050" y="14454"/>
                  </a:lnTo>
                  <a:lnTo>
                    <a:pt x="11050" y="13966"/>
                  </a:lnTo>
                  <a:lnTo>
                    <a:pt x="11050" y="10108"/>
                  </a:lnTo>
                  <a:lnTo>
                    <a:pt x="11264" y="10108"/>
                  </a:lnTo>
                  <a:lnTo>
                    <a:pt x="11264" y="10144"/>
                  </a:lnTo>
                  <a:cubicBezTo>
                    <a:pt x="11264" y="10216"/>
                    <a:pt x="11324" y="10275"/>
                    <a:pt x="11395" y="10275"/>
                  </a:cubicBezTo>
                  <a:cubicBezTo>
                    <a:pt x="11467" y="10275"/>
                    <a:pt x="11526" y="10216"/>
                    <a:pt x="11526" y="10144"/>
                  </a:cubicBezTo>
                  <a:lnTo>
                    <a:pt x="11526" y="10108"/>
                  </a:lnTo>
                  <a:lnTo>
                    <a:pt x="11717" y="10108"/>
                  </a:lnTo>
                  <a:lnTo>
                    <a:pt x="11717" y="10144"/>
                  </a:lnTo>
                  <a:cubicBezTo>
                    <a:pt x="11717" y="10216"/>
                    <a:pt x="11776" y="10275"/>
                    <a:pt x="11848" y="10275"/>
                  </a:cubicBezTo>
                  <a:cubicBezTo>
                    <a:pt x="11931" y="10275"/>
                    <a:pt x="11991" y="10216"/>
                    <a:pt x="11991" y="10144"/>
                  </a:cubicBezTo>
                  <a:lnTo>
                    <a:pt x="11991" y="10013"/>
                  </a:lnTo>
                  <a:cubicBezTo>
                    <a:pt x="12002" y="10001"/>
                    <a:pt x="12014" y="9989"/>
                    <a:pt x="12026" y="9977"/>
                  </a:cubicBezTo>
                  <a:lnTo>
                    <a:pt x="12693" y="9977"/>
                  </a:lnTo>
                  <a:cubicBezTo>
                    <a:pt x="13134" y="9977"/>
                    <a:pt x="13479" y="10335"/>
                    <a:pt x="13479" y="10775"/>
                  </a:cubicBezTo>
                  <a:lnTo>
                    <a:pt x="13479" y="10966"/>
                  </a:lnTo>
                  <a:lnTo>
                    <a:pt x="13407" y="10966"/>
                  </a:lnTo>
                  <a:cubicBezTo>
                    <a:pt x="13324" y="10966"/>
                    <a:pt x="13265" y="11025"/>
                    <a:pt x="13265" y="11109"/>
                  </a:cubicBezTo>
                  <a:cubicBezTo>
                    <a:pt x="13265" y="11180"/>
                    <a:pt x="13324" y="11251"/>
                    <a:pt x="13407" y="11251"/>
                  </a:cubicBezTo>
                  <a:lnTo>
                    <a:pt x="13479" y="11251"/>
                  </a:lnTo>
                  <a:lnTo>
                    <a:pt x="13479" y="11799"/>
                  </a:lnTo>
                  <a:lnTo>
                    <a:pt x="13407" y="11799"/>
                  </a:lnTo>
                  <a:cubicBezTo>
                    <a:pt x="13324" y="11799"/>
                    <a:pt x="13265" y="11859"/>
                    <a:pt x="13265" y="11942"/>
                  </a:cubicBezTo>
                  <a:cubicBezTo>
                    <a:pt x="13265" y="12013"/>
                    <a:pt x="13324" y="12085"/>
                    <a:pt x="13407" y="12085"/>
                  </a:cubicBezTo>
                  <a:lnTo>
                    <a:pt x="13479" y="12085"/>
                  </a:lnTo>
                  <a:lnTo>
                    <a:pt x="13479" y="12633"/>
                  </a:lnTo>
                  <a:lnTo>
                    <a:pt x="13407" y="12633"/>
                  </a:lnTo>
                  <a:cubicBezTo>
                    <a:pt x="13324" y="12633"/>
                    <a:pt x="13265" y="12692"/>
                    <a:pt x="13265" y="12775"/>
                  </a:cubicBezTo>
                  <a:cubicBezTo>
                    <a:pt x="13265" y="12847"/>
                    <a:pt x="13324" y="12918"/>
                    <a:pt x="13407" y="12918"/>
                  </a:cubicBezTo>
                  <a:lnTo>
                    <a:pt x="13479" y="12918"/>
                  </a:lnTo>
                  <a:lnTo>
                    <a:pt x="13479" y="13466"/>
                  </a:lnTo>
                  <a:lnTo>
                    <a:pt x="13407" y="13466"/>
                  </a:lnTo>
                  <a:cubicBezTo>
                    <a:pt x="13324" y="13466"/>
                    <a:pt x="13265" y="13526"/>
                    <a:pt x="13265" y="13609"/>
                  </a:cubicBezTo>
                  <a:cubicBezTo>
                    <a:pt x="13265" y="13680"/>
                    <a:pt x="13324" y="13752"/>
                    <a:pt x="13407" y="13752"/>
                  </a:cubicBezTo>
                  <a:lnTo>
                    <a:pt x="13479" y="13752"/>
                  </a:lnTo>
                  <a:lnTo>
                    <a:pt x="13479" y="14002"/>
                  </a:lnTo>
                  <a:lnTo>
                    <a:pt x="13753" y="14002"/>
                  </a:lnTo>
                  <a:lnTo>
                    <a:pt x="13753" y="14395"/>
                  </a:lnTo>
                  <a:lnTo>
                    <a:pt x="13574" y="14395"/>
                  </a:lnTo>
                  <a:cubicBezTo>
                    <a:pt x="13407" y="14395"/>
                    <a:pt x="13265" y="14526"/>
                    <a:pt x="13265" y="14704"/>
                  </a:cubicBezTo>
                  <a:cubicBezTo>
                    <a:pt x="13265" y="14871"/>
                    <a:pt x="13407" y="15014"/>
                    <a:pt x="13574" y="15014"/>
                  </a:cubicBezTo>
                  <a:lnTo>
                    <a:pt x="13753" y="15014"/>
                  </a:lnTo>
                  <a:lnTo>
                    <a:pt x="13753" y="16145"/>
                  </a:lnTo>
                  <a:cubicBezTo>
                    <a:pt x="13229" y="16264"/>
                    <a:pt x="12836" y="16728"/>
                    <a:pt x="12836" y="17288"/>
                  </a:cubicBezTo>
                  <a:lnTo>
                    <a:pt x="13312" y="17288"/>
                  </a:lnTo>
                  <a:cubicBezTo>
                    <a:pt x="13312" y="16895"/>
                    <a:pt x="13622" y="16585"/>
                    <a:pt x="14015" y="16585"/>
                  </a:cubicBezTo>
                  <a:cubicBezTo>
                    <a:pt x="14408" y="16585"/>
                    <a:pt x="14717" y="16895"/>
                    <a:pt x="14717" y="17288"/>
                  </a:cubicBezTo>
                  <a:lnTo>
                    <a:pt x="15193" y="17288"/>
                  </a:lnTo>
                  <a:cubicBezTo>
                    <a:pt x="15193" y="16728"/>
                    <a:pt x="14800" y="16264"/>
                    <a:pt x="14277" y="16145"/>
                  </a:cubicBezTo>
                  <a:lnTo>
                    <a:pt x="14277" y="15014"/>
                  </a:lnTo>
                  <a:lnTo>
                    <a:pt x="14455" y="15014"/>
                  </a:lnTo>
                  <a:cubicBezTo>
                    <a:pt x="14622" y="15014"/>
                    <a:pt x="14765" y="14871"/>
                    <a:pt x="14765" y="14704"/>
                  </a:cubicBezTo>
                  <a:cubicBezTo>
                    <a:pt x="14765" y="14526"/>
                    <a:pt x="14622" y="14395"/>
                    <a:pt x="14455" y="14395"/>
                  </a:cubicBezTo>
                  <a:lnTo>
                    <a:pt x="14277" y="14395"/>
                  </a:lnTo>
                  <a:lnTo>
                    <a:pt x="14277" y="14002"/>
                  </a:lnTo>
                  <a:lnTo>
                    <a:pt x="14538" y="14002"/>
                  </a:lnTo>
                  <a:lnTo>
                    <a:pt x="14538" y="13752"/>
                  </a:lnTo>
                  <a:lnTo>
                    <a:pt x="14622" y="13752"/>
                  </a:lnTo>
                  <a:cubicBezTo>
                    <a:pt x="14693" y="13752"/>
                    <a:pt x="14765" y="13680"/>
                    <a:pt x="14765" y="13609"/>
                  </a:cubicBezTo>
                  <a:cubicBezTo>
                    <a:pt x="14765" y="13526"/>
                    <a:pt x="14705" y="13466"/>
                    <a:pt x="14622" y="13466"/>
                  </a:cubicBezTo>
                  <a:lnTo>
                    <a:pt x="14538" y="13466"/>
                  </a:lnTo>
                  <a:lnTo>
                    <a:pt x="14538" y="12918"/>
                  </a:lnTo>
                  <a:lnTo>
                    <a:pt x="14622" y="12918"/>
                  </a:lnTo>
                  <a:cubicBezTo>
                    <a:pt x="14693" y="12918"/>
                    <a:pt x="14765" y="12847"/>
                    <a:pt x="14765" y="12775"/>
                  </a:cubicBezTo>
                  <a:cubicBezTo>
                    <a:pt x="14765" y="12692"/>
                    <a:pt x="14705" y="12633"/>
                    <a:pt x="14622" y="12633"/>
                  </a:cubicBezTo>
                  <a:lnTo>
                    <a:pt x="14538" y="12633"/>
                  </a:lnTo>
                  <a:lnTo>
                    <a:pt x="14538" y="12085"/>
                  </a:lnTo>
                  <a:lnTo>
                    <a:pt x="14622" y="12085"/>
                  </a:lnTo>
                  <a:cubicBezTo>
                    <a:pt x="14693" y="12085"/>
                    <a:pt x="14765" y="12013"/>
                    <a:pt x="14765" y="11942"/>
                  </a:cubicBezTo>
                  <a:cubicBezTo>
                    <a:pt x="14765" y="11859"/>
                    <a:pt x="14705" y="11799"/>
                    <a:pt x="14622" y="11799"/>
                  </a:cubicBezTo>
                  <a:lnTo>
                    <a:pt x="14538" y="11799"/>
                  </a:lnTo>
                  <a:lnTo>
                    <a:pt x="14538" y="11251"/>
                  </a:lnTo>
                  <a:lnTo>
                    <a:pt x="14622" y="11251"/>
                  </a:lnTo>
                  <a:cubicBezTo>
                    <a:pt x="14693" y="11251"/>
                    <a:pt x="14765" y="11180"/>
                    <a:pt x="14765" y="11109"/>
                  </a:cubicBezTo>
                  <a:cubicBezTo>
                    <a:pt x="14765" y="11025"/>
                    <a:pt x="14705" y="10966"/>
                    <a:pt x="14622" y="10966"/>
                  </a:cubicBezTo>
                  <a:lnTo>
                    <a:pt x="14538" y="10966"/>
                  </a:lnTo>
                  <a:lnTo>
                    <a:pt x="14538" y="10775"/>
                  </a:lnTo>
                  <a:cubicBezTo>
                    <a:pt x="14538" y="9751"/>
                    <a:pt x="13705" y="8930"/>
                    <a:pt x="12693" y="8930"/>
                  </a:cubicBezTo>
                  <a:lnTo>
                    <a:pt x="12026" y="8930"/>
                  </a:lnTo>
                  <a:cubicBezTo>
                    <a:pt x="12014" y="8918"/>
                    <a:pt x="12002" y="8906"/>
                    <a:pt x="11991" y="8894"/>
                  </a:cubicBezTo>
                  <a:lnTo>
                    <a:pt x="11991" y="8763"/>
                  </a:lnTo>
                  <a:cubicBezTo>
                    <a:pt x="11991" y="8692"/>
                    <a:pt x="11931" y="8632"/>
                    <a:pt x="11848" y="8632"/>
                  </a:cubicBezTo>
                  <a:cubicBezTo>
                    <a:pt x="11776" y="8632"/>
                    <a:pt x="11717" y="8692"/>
                    <a:pt x="11717" y="8763"/>
                  </a:cubicBezTo>
                  <a:lnTo>
                    <a:pt x="11717" y="8799"/>
                  </a:lnTo>
                  <a:lnTo>
                    <a:pt x="11526" y="8799"/>
                  </a:lnTo>
                  <a:lnTo>
                    <a:pt x="11526" y="8763"/>
                  </a:lnTo>
                  <a:cubicBezTo>
                    <a:pt x="11526" y="8692"/>
                    <a:pt x="11467" y="8632"/>
                    <a:pt x="11395" y="8632"/>
                  </a:cubicBezTo>
                  <a:cubicBezTo>
                    <a:pt x="11324" y="8632"/>
                    <a:pt x="11264" y="8692"/>
                    <a:pt x="11264" y="8763"/>
                  </a:cubicBezTo>
                  <a:lnTo>
                    <a:pt x="11264" y="8799"/>
                  </a:lnTo>
                  <a:lnTo>
                    <a:pt x="11050" y="8799"/>
                  </a:lnTo>
                  <a:lnTo>
                    <a:pt x="11050" y="8703"/>
                  </a:lnTo>
                  <a:cubicBezTo>
                    <a:pt x="11050" y="8489"/>
                    <a:pt x="10871" y="8311"/>
                    <a:pt x="10645" y="8311"/>
                  </a:cubicBezTo>
                  <a:lnTo>
                    <a:pt x="8573" y="8311"/>
                  </a:lnTo>
                  <a:lnTo>
                    <a:pt x="8573" y="8180"/>
                  </a:lnTo>
                  <a:cubicBezTo>
                    <a:pt x="8645" y="8180"/>
                    <a:pt x="8716" y="8120"/>
                    <a:pt x="8716" y="8037"/>
                  </a:cubicBezTo>
                  <a:cubicBezTo>
                    <a:pt x="8716" y="7965"/>
                    <a:pt x="8657" y="7906"/>
                    <a:pt x="8573" y="7906"/>
                  </a:cubicBezTo>
                  <a:lnTo>
                    <a:pt x="8573" y="7763"/>
                  </a:lnTo>
                  <a:cubicBezTo>
                    <a:pt x="8645" y="7751"/>
                    <a:pt x="8716" y="7691"/>
                    <a:pt x="8716" y="7620"/>
                  </a:cubicBezTo>
                  <a:cubicBezTo>
                    <a:pt x="8716" y="7549"/>
                    <a:pt x="8657" y="7489"/>
                    <a:pt x="8573" y="7477"/>
                  </a:cubicBezTo>
                  <a:lnTo>
                    <a:pt x="8573" y="7358"/>
                  </a:lnTo>
                  <a:lnTo>
                    <a:pt x="10371" y="7358"/>
                  </a:lnTo>
                  <a:cubicBezTo>
                    <a:pt x="10633" y="7358"/>
                    <a:pt x="10836" y="7156"/>
                    <a:pt x="10836" y="6906"/>
                  </a:cubicBezTo>
                  <a:lnTo>
                    <a:pt x="10836" y="4870"/>
                  </a:lnTo>
                  <a:cubicBezTo>
                    <a:pt x="10836" y="4953"/>
                    <a:pt x="10907" y="5013"/>
                    <a:pt x="10990" y="5013"/>
                  </a:cubicBezTo>
                  <a:cubicBezTo>
                    <a:pt x="11074" y="5013"/>
                    <a:pt x="11145" y="4953"/>
                    <a:pt x="11145" y="4870"/>
                  </a:cubicBezTo>
                  <a:lnTo>
                    <a:pt x="11145" y="4751"/>
                  </a:lnTo>
                  <a:cubicBezTo>
                    <a:pt x="11419" y="4632"/>
                    <a:pt x="11610" y="4358"/>
                    <a:pt x="11610" y="4036"/>
                  </a:cubicBezTo>
                  <a:cubicBezTo>
                    <a:pt x="11610" y="3715"/>
                    <a:pt x="11419" y="3441"/>
                    <a:pt x="11145" y="3322"/>
                  </a:cubicBezTo>
                  <a:lnTo>
                    <a:pt x="11145" y="3203"/>
                  </a:lnTo>
                  <a:cubicBezTo>
                    <a:pt x="11145" y="3119"/>
                    <a:pt x="11074" y="3048"/>
                    <a:pt x="10990" y="3048"/>
                  </a:cubicBezTo>
                  <a:cubicBezTo>
                    <a:pt x="10907" y="3048"/>
                    <a:pt x="10836" y="3119"/>
                    <a:pt x="10836" y="3203"/>
                  </a:cubicBezTo>
                  <a:lnTo>
                    <a:pt x="10836" y="1167"/>
                  </a:lnTo>
                  <a:cubicBezTo>
                    <a:pt x="10836" y="905"/>
                    <a:pt x="10633" y="703"/>
                    <a:pt x="10371" y="703"/>
                  </a:cubicBezTo>
                  <a:lnTo>
                    <a:pt x="8300" y="703"/>
                  </a:lnTo>
                  <a:cubicBezTo>
                    <a:pt x="8300" y="322"/>
                    <a:pt x="7978" y="0"/>
                    <a:pt x="759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9" name="Google Shape;1209;p36"/>
            <p:cNvGrpSpPr/>
            <p:nvPr/>
          </p:nvGrpSpPr>
          <p:grpSpPr>
            <a:xfrm>
              <a:off x="2225575" y="3305850"/>
              <a:ext cx="380125" cy="673625"/>
              <a:chOff x="2225575" y="2801950"/>
              <a:chExt cx="380125" cy="673625"/>
            </a:xfrm>
          </p:grpSpPr>
          <p:sp>
            <p:nvSpPr>
              <p:cNvPr id="1210" name="Google Shape;1210;p36"/>
              <p:cNvSpPr/>
              <p:nvPr/>
            </p:nvSpPr>
            <p:spPr>
              <a:xfrm>
                <a:off x="2356825" y="31978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1703"/>
                    </a:lnTo>
                    <a:cubicBezTo>
                      <a:pt x="1" y="1965"/>
                      <a:pt x="215" y="2179"/>
                      <a:pt x="465" y="2179"/>
                    </a:cubicBezTo>
                    <a:lnTo>
                      <a:pt x="513" y="2179"/>
                    </a:lnTo>
                    <a:cubicBezTo>
                      <a:pt x="763" y="2179"/>
                      <a:pt x="977" y="1965"/>
                      <a:pt x="977" y="1703"/>
                    </a:cubicBezTo>
                    <a:lnTo>
                      <a:pt x="977" y="465"/>
                    </a:lnTo>
                    <a:cubicBezTo>
                      <a:pt x="977" y="203"/>
                      <a:pt x="763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6"/>
              <p:cNvSpPr/>
              <p:nvPr/>
            </p:nvSpPr>
            <p:spPr>
              <a:xfrm>
                <a:off x="2356825" y="33612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77"/>
                    </a:cubicBezTo>
                    <a:lnTo>
                      <a:pt x="1" y="1715"/>
                    </a:lnTo>
                    <a:cubicBezTo>
                      <a:pt x="1" y="1977"/>
                      <a:pt x="215" y="2180"/>
                      <a:pt x="465" y="2180"/>
                    </a:cubicBezTo>
                    <a:lnTo>
                      <a:pt x="513" y="2180"/>
                    </a:lnTo>
                    <a:cubicBezTo>
                      <a:pt x="763" y="2180"/>
                      <a:pt x="977" y="1977"/>
                      <a:pt x="977" y="1715"/>
                    </a:cubicBezTo>
                    <a:lnTo>
                      <a:pt x="977" y="477"/>
                    </a:lnTo>
                    <a:cubicBezTo>
                      <a:pt x="977" y="215"/>
                      <a:pt x="763" y="1"/>
                      <a:pt x="5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6"/>
              <p:cNvSpPr/>
              <p:nvPr/>
            </p:nvSpPr>
            <p:spPr>
              <a:xfrm>
                <a:off x="2341650" y="3229400"/>
                <a:ext cx="54800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5894" extrusionOk="0">
                    <a:moveTo>
                      <a:pt x="465" y="0"/>
                    </a:moveTo>
                    <a:cubicBezTo>
                      <a:pt x="203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03" y="5894"/>
                      <a:pt x="465" y="5894"/>
                    </a:cubicBezTo>
                    <a:lnTo>
                      <a:pt x="1727" y="5894"/>
                    </a:lnTo>
                    <a:cubicBezTo>
                      <a:pt x="1989" y="5894"/>
                      <a:pt x="2191" y="5692"/>
                      <a:pt x="2191" y="5430"/>
                    </a:cubicBezTo>
                    <a:lnTo>
                      <a:pt x="2191" y="477"/>
                    </a:lnTo>
                    <a:cubicBezTo>
                      <a:pt x="2191" y="215"/>
                      <a:pt x="1989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6"/>
              <p:cNvSpPr/>
              <p:nvPr/>
            </p:nvSpPr>
            <p:spPr>
              <a:xfrm>
                <a:off x="2349100" y="3283275"/>
                <a:ext cx="3990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596" extrusionOk="0">
                    <a:moveTo>
                      <a:pt x="798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39"/>
                      <a:pt x="357" y="1596"/>
                      <a:pt x="798" y="1596"/>
                    </a:cubicBezTo>
                    <a:cubicBezTo>
                      <a:pt x="1238" y="1596"/>
                      <a:pt x="1596" y="1239"/>
                      <a:pt x="1596" y="798"/>
                    </a:cubicBezTo>
                    <a:cubicBezTo>
                      <a:pt x="1596" y="358"/>
                      <a:pt x="1238" y="0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6"/>
              <p:cNvSpPr/>
              <p:nvPr/>
            </p:nvSpPr>
            <p:spPr>
              <a:xfrm>
                <a:off x="2332125" y="32505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0" y="108"/>
                      <a:pt x="0" y="251"/>
                    </a:cubicBezTo>
                    <a:cubicBezTo>
                      <a:pt x="0" y="381"/>
                      <a:pt x="108" y="489"/>
                      <a:pt x="251" y="489"/>
                    </a:cubicBezTo>
                    <a:lnTo>
                      <a:pt x="2679" y="489"/>
                    </a:lnTo>
                    <a:cubicBezTo>
                      <a:pt x="2822" y="489"/>
                      <a:pt x="2929" y="381"/>
                      <a:pt x="2929" y="251"/>
                    </a:cubicBezTo>
                    <a:cubicBezTo>
                      <a:pt x="2929" y="108"/>
                      <a:pt x="2822" y="0"/>
                      <a:pt x="2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6"/>
              <p:cNvSpPr/>
              <p:nvPr/>
            </p:nvSpPr>
            <p:spPr>
              <a:xfrm>
                <a:off x="2332125" y="33422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82"/>
                      <a:pt x="108" y="501"/>
                      <a:pt x="251" y="501"/>
                    </a:cubicBezTo>
                    <a:lnTo>
                      <a:pt x="2679" y="501"/>
                    </a:lnTo>
                    <a:cubicBezTo>
                      <a:pt x="2822" y="501"/>
                      <a:pt x="2929" y="382"/>
                      <a:pt x="2929" y="251"/>
                    </a:cubicBezTo>
                    <a:cubicBezTo>
                      <a:pt x="2929" y="108"/>
                      <a:pt x="2822" y="1"/>
                      <a:pt x="2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6"/>
              <p:cNvSpPr/>
              <p:nvPr/>
            </p:nvSpPr>
            <p:spPr>
              <a:xfrm>
                <a:off x="2450000" y="31978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0"/>
                    </a:moveTo>
                    <a:cubicBezTo>
                      <a:pt x="215" y="0"/>
                      <a:pt x="0" y="203"/>
                      <a:pt x="0" y="465"/>
                    </a:cubicBezTo>
                    <a:lnTo>
                      <a:pt x="0" y="1703"/>
                    </a:lnTo>
                    <a:cubicBezTo>
                      <a:pt x="0" y="1965"/>
                      <a:pt x="215" y="2179"/>
                      <a:pt x="477" y="2179"/>
                    </a:cubicBezTo>
                    <a:lnTo>
                      <a:pt x="512" y="2179"/>
                    </a:lnTo>
                    <a:cubicBezTo>
                      <a:pt x="774" y="2179"/>
                      <a:pt x="989" y="1965"/>
                      <a:pt x="989" y="1703"/>
                    </a:cubicBezTo>
                    <a:lnTo>
                      <a:pt x="989" y="465"/>
                    </a:lnTo>
                    <a:cubicBezTo>
                      <a:pt x="989" y="203"/>
                      <a:pt x="774" y="0"/>
                      <a:pt x="5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6"/>
              <p:cNvSpPr/>
              <p:nvPr/>
            </p:nvSpPr>
            <p:spPr>
              <a:xfrm>
                <a:off x="2450000" y="33612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1"/>
                    </a:moveTo>
                    <a:cubicBezTo>
                      <a:pt x="215" y="1"/>
                      <a:pt x="0" y="215"/>
                      <a:pt x="0" y="477"/>
                    </a:cubicBezTo>
                    <a:lnTo>
                      <a:pt x="0" y="1715"/>
                    </a:lnTo>
                    <a:cubicBezTo>
                      <a:pt x="0" y="1977"/>
                      <a:pt x="215" y="2180"/>
                      <a:pt x="477" y="2180"/>
                    </a:cubicBezTo>
                    <a:lnTo>
                      <a:pt x="512" y="2180"/>
                    </a:lnTo>
                    <a:cubicBezTo>
                      <a:pt x="774" y="2180"/>
                      <a:pt x="989" y="1977"/>
                      <a:pt x="989" y="1715"/>
                    </a:cubicBezTo>
                    <a:lnTo>
                      <a:pt x="989" y="477"/>
                    </a:lnTo>
                    <a:cubicBezTo>
                      <a:pt x="989" y="215"/>
                      <a:pt x="774" y="1"/>
                      <a:pt x="5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6"/>
              <p:cNvSpPr/>
              <p:nvPr/>
            </p:nvSpPr>
            <p:spPr>
              <a:xfrm>
                <a:off x="2434825" y="3229400"/>
                <a:ext cx="55075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894" extrusionOk="0">
                    <a:moveTo>
                      <a:pt x="464" y="0"/>
                    </a:moveTo>
                    <a:cubicBezTo>
                      <a:pt x="214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14" y="5894"/>
                      <a:pt x="464" y="5894"/>
                    </a:cubicBezTo>
                    <a:lnTo>
                      <a:pt x="1727" y="5894"/>
                    </a:lnTo>
                    <a:cubicBezTo>
                      <a:pt x="1988" y="5894"/>
                      <a:pt x="2203" y="5692"/>
                      <a:pt x="2203" y="5430"/>
                    </a:cubicBezTo>
                    <a:lnTo>
                      <a:pt x="2203" y="477"/>
                    </a:lnTo>
                    <a:cubicBezTo>
                      <a:pt x="2203" y="215"/>
                      <a:pt x="1988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6"/>
              <p:cNvSpPr/>
              <p:nvPr/>
            </p:nvSpPr>
            <p:spPr>
              <a:xfrm>
                <a:off x="2442250" y="3283275"/>
                <a:ext cx="4022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596" extrusionOk="0">
                    <a:moveTo>
                      <a:pt x="799" y="0"/>
                    </a:moveTo>
                    <a:cubicBezTo>
                      <a:pt x="358" y="0"/>
                      <a:pt x="1" y="358"/>
                      <a:pt x="1" y="798"/>
                    </a:cubicBezTo>
                    <a:cubicBezTo>
                      <a:pt x="1" y="1239"/>
                      <a:pt x="358" y="1596"/>
                      <a:pt x="799" y="1596"/>
                    </a:cubicBezTo>
                    <a:cubicBezTo>
                      <a:pt x="1251" y="1596"/>
                      <a:pt x="1608" y="1239"/>
                      <a:pt x="1608" y="798"/>
                    </a:cubicBezTo>
                    <a:cubicBezTo>
                      <a:pt x="1608" y="358"/>
                      <a:pt x="1239" y="0"/>
                      <a:pt x="7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6"/>
              <p:cNvSpPr/>
              <p:nvPr/>
            </p:nvSpPr>
            <p:spPr>
              <a:xfrm>
                <a:off x="2426175" y="32511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1" y="108"/>
                      <a:pt x="1" y="251"/>
                    </a:cubicBezTo>
                    <a:cubicBezTo>
                      <a:pt x="1" y="381"/>
                      <a:pt x="108" y="489"/>
                      <a:pt x="251" y="489"/>
                    </a:cubicBezTo>
                    <a:lnTo>
                      <a:pt x="2680" y="489"/>
                    </a:lnTo>
                    <a:cubicBezTo>
                      <a:pt x="2811" y="489"/>
                      <a:pt x="2930" y="381"/>
                      <a:pt x="2930" y="251"/>
                    </a:cubicBezTo>
                    <a:cubicBezTo>
                      <a:pt x="2930" y="108"/>
                      <a:pt x="2811" y="0"/>
                      <a:pt x="2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6"/>
              <p:cNvSpPr/>
              <p:nvPr/>
            </p:nvSpPr>
            <p:spPr>
              <a:xfrm>
                <a:off x="2426175" y="33428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501"/>
                      <a:pt x="251" y="501"/>
                    </a:cubicBezTo>
                    <a:lnTo>
                      <a:pt x="2680" y="501"/>
                    </a:lnTo>
                    <a:cubicBezTo>
                      <a:pt x="2811" y="501"/>
                      <a:pt x="2930" y="382"/>
                      <a:pt x="2930" y="251"/>
                    </a:cubicBezTo>
                    <a:cubicBezTo>
                      <a:pt x="2930" y="108"/>
                      <a:pt x="2811" y="1"/>
                      <a:pt x="2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6"/>
              <p:cNvSpPr/>
              <p:nvPr/>
            </p:nvSpPr>
            <p:spPr>
              <a:xfrm>
                <a:off x="2340150" y="3415725"/>
                <a:ext cx="1509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038" h="1096" extrusionOk="0">
                    <a:moveTo>
                      <a:pt x="1" y="1"/>
                    </a:moveTo>
                    <a:lnTo>
                      <a:pt x="1" y="691"/>
                    </a:lnTo>
                    <a:cubicBezTo>
                      <a:pt x="1" y="917"/>
                      <a:pt x="180" y="1096"/>
                      <a:pt x="394" y="1096"/>
                    </a:cubicBezTo>
                    <a:lnTo>
                      <a:pt x="5645" y="1096"/>
                    </a:lnTo>
                    <a:cubicBezTo>
                      <a:pt x="5859" y="1096"/>
                      <a:pt x="6037" y="917"/>
                      <a:pt x="6037" y="691"/>
                    </a:cubicBezTo>
                    <a:lnTo>
                      <a:pt x="60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6"/>
              <p:cNvSpPr/>
              <p:nvPr/>
            </p:nvSpPr>
            <p:spPr>
              <a:xfrm>
                <a:off x="2299675" y="3409475"/>
                <a:ext cx="2319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9276" h="275" extrusionOk="0">
                    <a:moveTo>
                      <a:pt x="155" y="1"/>
                    </a:moveTo>
                    <a:cubicBezTo>
                      <a:pt x="72" y="1"/>
                      <a:pt x="1" y="60"/>
                      <a:pt x="1" y="143"/>
                    </a:cubicBezTo>
                    <a:cubicBezTo>
                      <a:pt x="1" y="215"/>
                      <a:pt x="72" y="274"/>
                      <a:pt x="155" y="274"/>
                    </a:cubicBezTo>
                    <a:lnTo>
                      <a:pt x="9121" y="274"/>
                    </a:lnTo>
                    <a:cubicBezTo>
                      <a:pt x="9204" y="274"/>
                      <a:pt x="9276" y="215"/>
                      <a:pt x="9276" y="143"/>
                    </a:cubicBezTo>
                    <a:cubicBezTo>
                      <a:pt x="9276" y="60"/>
                      <a:pt x="9204" y="1"/>
                      <a:pt x="9121" y="1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6"/>
              <p:cNvSpPr/>
              <p:nvPr/>
            </p:nvSpPr>
            <p:spPr>
              <a:xfrm>
                <a:off x="2345825" y="3169575"/>
                <a:ext cx="13992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1691" extrusionOk="0">
                    <a:moveTo>
                      <a:pt x="393" y="0"/>
                    </a:moveTo>
                    <a:cubicBezTo>
                      <a:pt x="179" y="0"/>
                      <a:pt x="0" y="179"/>
                      <a:pt x="0" y="393"/>
                    </a:cubicBezTo>
                    <a:lnTo>
                      <a:pt x="0" y="1286"/>
                    </a:lnTo>
                    <a:cubicBezTo>
                      <a:pt x="0" y="1512"/>
                      <a:pt x="179" y="1691"/>
                      <a:pt x="393" y="1691"/>
                    </a:cubicBezTo>
                    <a:lnTo>
                      <a:pt x="5191" y="1691"/>
                    </a:lnTo>
                    <a:cubicBezTo>
                      <a:pt x="5418" y="1691"/>
                      <a:pt x="5596" y="1512"/>
                      <a:pt x="5596" y="1286"/>
                    </a:cubicBezTo>
                    <a:lnTo>
                      <a:pt x="5596" y="393"/>
                    </a:lnTo>
                    <a:cubicBezTo>
                      <a:pt x="5596" y="179"/>
                      <a:pt x="5418" y="0"/>
                      <a:pt x="5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6"/>
              <p:cNvSpPr/>
              <p:nvPr/>
            </p:nvSpPr>
            <p:spPr>
              <a:xfrm>
                <a:off x="2248475" y="3133550"/>
                <a:ext cx="134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37" y="1441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6"/>
              <p:cNvSpPr/>
              <p:nvPr/>
            </p:nvSpPr>
            <p:spPr>
              <a:xfrm>
                <a:off x="2248475" y="3173425"/>
                <a:ext cx="134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37" y="143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6"/>
              <p:cNvSpPr/>
              <p:nvPr/>
            </p:nvSpPr>
            <p:spPr>
              <a:xfrm>
                <a:off x="2225575" y="3204700"/>
                <a:ext cx="592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79" extrusionOk="0">
                    <a:moveTo>
                      <a:pt x="1179" y="0"/>
                    </a:moveTo>
                    <a:cubicBezTo>
                      <a:pt x="536" y="0"/>
                      <a:pt x="0" y="524"/>
                      <a:pt x="0" y="1179"/>
                    </a:cubicBezTo>
                    <a:lnTo>
                      <a:pt x="476" y="1179"/>
                    </a:lnTo>
                    <a:cubicBezTo>
                      <a:pt x="476" y="786"/>
                      <a:pt x="798" y="476"/>
                      <a:pt x="1179" y="476"/>
                    </a:cubicBezTo>
                    <a:cubicBezTo>
                      <a:pt x="1572" y="476"/>
                      <a:pt x="1893" y="786"/>
                      <a:pt x="1893" y="1179"/>
                    </a:cubicBezTo>
                    <a:lnTo>
                      <a:pt x="2369" y="1179"/>
                    </a:lnTo>
                    <a:cubicBezTo>
                      <a:pt x="2369" y="524"/>
                      <a:pt x="1834" y="0"/>
                      <a:pt x="11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6"/>
              <p:cNvSpPr/>
              <p:nvPr/>
            </p:nvSpPr>
            <p:spPr>
              <a:xfrm>
                <a:off x="2236575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32" y="1"/>
                      <a:pt x="1" y="132"/>
                      <a:pt x="1" y="310"/>
                    </a:cubicBezTo>
                    <a:cubicBezTo>
                      <a:pt x="1" y="477"/>
                      <a:pt x="132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6"/>
              <p:cNvSpPr/>
              <p:nvPr/>
            </p:nvSpPr>
            <p:spPr>
              <a:xfrm>
                <a:off x="2241925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846" y="1"/>
                    </a:moveTo>
                    <a:cubicBezTo>
                      <a:pt x="834" y="1"/>
                      <a:pt x="1" y="834"/>
                      <a:pt x="1" y="1846"/>
                    </a:cubicBezTo>
                    <a:lnTo>
                      <a:pt x="1" y="5073"/>
                    </a:lnTo>
                    <a:lnTo>
                      <a:pt x="1061" y="5073"/>
                    </a:lnTo>
                    <a:lnTo>
                      <a:pt x="1061" y="1846"/>
                    </a:lnTo>
                    <a:cubicBezTo>
                      <a:pt x="1061" y="1418"/>
                      <a:pt x="1418" y="1060"/>
                      <a:pt x="1858" y="1060"/>
                    </a:cubicBezTo>
                    <a:lnTo>
                      <a:pt x="3620" y="1060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6"/>
              <p:cNvSpPr/>
              <p:nvPr/>
            </p:nvSpPr>
            <p:spPr>
              <a:xfrm>
                <a:off x="230235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4" y="1"/>
                    </a:moveTo>
                    <a:cubicBezTo>
                      <a:pt x="179" y="1"/>
                      <a:pt x="1" y="167"/>
                      <a:pt x="1" y="394"/>
                    </a:cubicBezTo>
                    <a:lnTo>
                      <a:pt x="1" y="905"/>
                    </a:lnTo>
                    <a:cubicBezTo>
                      <a:pt x="1" y="1120"/>
                      <a:pt x="179" y="1298"/>
                      <a:pt x="394" y="1298"/>
                    </a:cubicBezTo>
                    <a:lnTo>
                      <a:pt x="1263" y="1298"/>
                    </a:lnTo>
                    <a:cubicBezTo>
                      <a:pt x="1477" y="1298"/>
                      <a:pt x="1656" y="1120"/>
                      <a:pt x="1656" y="905"/>
                    </a:cubicBezTo>
                    <a:lnTo>
                      <a:pt x="1656" y="394"/>
                    </a:lnTo>
                    <a:cubicBezTo>
                      <a:pt x="1656" y="167"/>
                      <a:pt x="1477" y="1"/>
                      <a:pt x="12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6"/>
              <p:cNvSpPr/>
              <p:nvPr/>
            </p:nvSpPr>
            <p:spPr>
              <a:xfrm>
                <a:off x="2305925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03" y="1643"/>
                      <a:pt x="263" y="1584"/>
                      <a:pt x="263" y="1512"/>
                    </a:cubicBezTo>
                    <a:lnTo>
                      <a:pt x="263" y="143"/>
                    </a:ln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6"/>
              <p:cNvSpPr/>
              <p:nvPr/>
            </p:nvSpPr>
            <p:spPr>
              <a:xfrm>
                <a:off x="2317250" y="3016725"/>
                <a:ext cx="68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644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43" y="1643"/>
                    </a:cubicBezTo>
                    <a:cubicBezTo>
                      <a:pt x="214" y="1643"/>
                      <a:pt x="274" y="1584"/>
                      <a:pt x="274" y="1512"/>
                    </a:cubicBezTo>
                    <a:lnTo>
                      <a:pt x="274" y="143"/>
                    </a:ln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6"/>
              <p:cNvSpPr/>
              <p:nvPr/>
            </p:nvSpPr>
            <p:spPr>
              <a:xfrm>
                <a:off x="2236275" y="30761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6"/>
              <p:cNvSpPr/>
              <p:nvPr/>
            </p:nvSpPr>
            <p:spPr>
              <a:xfrm>
                <a:off x="2236275" y="3117775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6"/>
              <p:cNvSpPr/>
              <p:nvPr/>
            </p:nvSpPr>
            <p:spPr>
              <a:xfrm>
                <a:off x="2236275" y="3096950"/>
                <a:ext cx="378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6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6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4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6"/>
              <p:cNvSpPr/>
              <p:nvPr/>
            </p:nvSpPr>
            <p:spPr>
              <a:xfrm>
                <a:off x="2236275" y="31386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60"/>
                      <a:pt x="1" y="144"/>
                    </a:cubicBezTo>
                    <a:cubicBezTo>
                      <a:pt x="1" y="227"/>
                      <a:pt x="72" y="287"/>
                      <a:pt x="144" y="287"/>
                    </a:cubicBezTo>
                    <a:lnTo>
                      <a:pt x="1370" y="287"/>
                    </a:lnTo>
                    <a:cubicBezTo>
                      <a:pt x="1441" y="287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6"/>
              <p:cNvSpPr/>
              <p:nvPr/>
            </p:nvSpPr>
            <p:spPr>
              <a:xfrm>
                <a:off x="2569650" y="3133550"/>
                <a:ext cx="131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25" y="1441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6"/>
              <p:cNvSpPr/>
              <p:nvPr/>
            </p:nvSpPr>
            <p:spPr>
              <a:xfrm>
                <a:off x="2569650" y="3173425"/>
                <a:ext cx="13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25" y="1430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6"/>
              <p:cNvSpPr/>
              <p:nvPr/>
            </p:nvSpPr>
            <p:spPr>
              <a:xfrm>
                <a:off x="2546725" y="3204700"/>
                <a:ext cx="58975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179" extrusionOk="0">
                    <a:moveTo>
                      <a:pt x="1180" y="0"/>
                    </a:moveTo>
                    <a:cubicBezTo>
                      <a:pt x="525" y="0"/>
                      <a:pt x="1" y="524"/>
                      <a:pt x="1" y="1179"/>
                    </a:cubicBezTo>
                    <a:lnTo>
                      <a:pt x="477" y="1179"/>
                    </a:lnTo>
                    <a:cubicBezTo>
                      <a:pt x="477" y="786"/>
                      <a:pt x="787" y="476"/>
                      <a:pt x="1180" y="476"/>
                    </a:cubicBezTo>
                    <a:cubicBezTo>
                      <a:pt x="1573" y="476"/>
                      <a:pt x="1882" y="786"/>
                      <a:pt x="1882" y="1179"/>
                    </a:cubicBezTo>
                    <a:lnTo>
                      <a:pt x="2358" y="1179"/>
                    </a:lnTo>
                    <a:cubicBezTo>
                      <a:pt x="2358" y="524"/>
                      <a:pt x="1834" y="0"/>
                      <a:pt x="11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6"/>
              <p:cNvSpPr/>
              <p:nvPr/>
            </p:nvSpPr>
            <p:spPr>
              <a:xfrm>
                <a:off x="2557438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43" y="1"/>
                      <a:pt x="1" y="132"/>
                      <a:pt x="1" y="310"/>
                    </a:cubicBezTo>
                    <a:cubicBezTo>
                      <a:pt x="1" y="477"/>
                      <a:pt x="143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6"/>
              <p:cNvSpPr/>
              <p:nvPr/>
            </p:nvSpPr>
            <p:spPr>
              <a:xfrm>
                <a:off x="2498800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" y="1"/>
                    </a:moveTo>
                    <a:lnTo>
                      <a:pt x="1" y="1060"/>
                    </a:lnTo>
                    <a:lnTo>
                      <a:pt x="1775" y="1060"/>
                    </a:lnTo>
                    <a:cubicBezTo>
                      <a:pt x="2216" y="1060"/>
                      <a:pt x="2573" y="1418"/>
                      <a:pt x="2573" y="1846"/>
                    </a:cubicBezTo>
                    <a:lnTo>
                      <a:pt x="2573" y="5073"/>
                    </a:lnTo>
                    <a:lnTo>
                      <a:pt x="3620" y="5073"/>
                    </a:lnTo>
                    <a:lnTo>
                      <a:pt x="3620" y="1846"/>
                    </a:lnTo>
                    <a:cubicBezTo>
                      <a:pt x="3620" y="834"/>
                      <a:pt x="2799" y="1"/>
                      <a:pt x="1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6"/>
              <p:cNvSpPr/>
              <p:nvPr/>
            </p:nvSpPr>
            <p:spPr>
              <a:xfrm>
                <a:off x="248780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3" y="1"/>
                    </a:moveTo>
                    <a:cubicBezTo>
                      <a:pt x="167" y="1"/>
                      <a:pt x="0" y="167"/>
                      <a:pt x="0" y="394"/>
                    </a:cubicBezTo>
                    <a:lnTo>
                      <a:pt x="0" y="905"/>
                    </a:lnTo>
                    <a:cubicBezTo>
                      <a:pt x="0" y="1120"/>
                      <a:pt x="179" y="1298"/>
                      <a:pt x="393" y="1298"/>
                    </a:cubicBezTo>
                    <a:lnTo>
                      <a:pt x="1251" y="1298"/>
                    </a:lnTo>
                    <a:cubicBezTo>
                      <a:pt x="1477" y="1298"/>
                      <a:pt x="1655" y="1120"/>
                      <a:pt x="1655" y="905"/>
                    </a:cubicBezTo>
                    <a:lnTo>
                      <a:pt x="1655" y="394"/>
                    </a:lnTo>
                    <a:cubicBezTo>
                      <a:pt x="1655" y="167"/>
                      <a:pt x="1477" y="1"/>
                      <a:pt x="1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6"/>
              <p:cNvSpPr/>
              <p:nvPr/>
            </p:nvSpPr>
            <p:spPr>
              <a:xfrm>
                <a:off x="2518750" y="3016725"/>
                <a:ext cx="68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15" y="1643"/>
                      <a:pt x="275" y="1584"/>
                      <a:pt x="275" y="1512"/>
                    </a:cubicBezTo>
                    <a:lnTo>
                      <a:pt x="275" y="143"/>
                    </a:ln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6"/>
              <p:cNvSpPr/>
              <p:nvPr/>
            </p:nvSpPr>
            <p:spPr>
              <a:xfrm>
                <a:off x="2507450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31" y="1643"/>
                    </a:cubicBezTo>
                    <a:cubicBezTo>
                      <a:pt x="203" y="1643"/>
                      <a:pt x="262" y="1584"/>
                      <a:pt x="262" y="1512"/>
                    </a:cubicBezTo>
                    <a:lnTo>
                      <a:pt x="262" y="143"/>
                    </a:ln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6"/>
              <p:cNvSpPr/>
              <p:nvPr/>
            </p:nvSpPr>
            <p:spPr>
              <a:xfrm>
                <a:off x="2557450" y="30761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4"/>
                    </a:cubicBezTo>
                    <a:cubicBezTo>
                      <a:pt x="1501" y="72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6"/>
              <p:cNvSpPr/>
              <p:nvPr/>
            </p:nvSpPr>
            <p:spPr>
              <a:xfrm>
                <a:off x="2557450" y="3117775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6"/>
              <p:cNvSpPr/>
              <p:nvPr/>
            </p:nvSpPr>
            <p:spPr>
              <a:xfrm>
                <a:off x="2557450" y="3096950"/>
                <a:ext cx="375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6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4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6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6"/>
              <p:cNvSpPr/>
              <p:nvPr/>
            </p:nvSpPr>
            <p:spPr>
              <a:xfrm>
                <a:off x="2557450" y="31386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7"/>
                      <a:pt x="143" y="287"/>
                    </a:cubicBezTo>
                    <a:lnTo>
                      <a:pt x="1358" y="287"/>
                    </a:lnTo>
                    <a:cubicBezTo>
                      <a:pt x="1441" y="287"/>
                      <a:pt x="1501" y="227"/>
                      <a:pt x="1501" y="144"/>
                    </a:cubicBezTo>
                    <a:cubicBezTo>
                      <a:pt x="1501" y="60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6"/>
              <p:cNvSpPr/>
              <p:nvPr/>
            </p:nvSpPr>
            <p:spPr>
              <a:xfrm>
                <a:off x="2391050" y="2983525"/>
                <a:ext cx="4915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216" extrusionOk="0">
                    <a:moveTo>
                      <a:pt x="1" y="1"/>
                    </a:moveTo>
                    <a:lnTo>
                      <a:pt x="1" y="1215"/>
                    </a:lnTo>
                    <a:lnTo>
                      <a:pt x="1965" y="1215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6"/>
              <p:cNvSpPr/>
              <p:nvPr/>
            </p:nvSpPr>
            <p:spPr>
              <a:xfrm>
                <a:off x="2398200" y="2801950"/>
                <a:ext cx="351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06" extrusionOk="0">
                    <a:moveTo>
                      <a:pt x="703" y="1"/>
                    </a:moveTo>
                    <a:cubicBezTo>
                      <a:pt x="310" y="1"/>
                      <a:pt x="1" y="322"/>
                      <a:pt x="1" y="703"/>
                    </a:cubicBezTo>
                    <a:cubicBezTo>
                      <a:pt x="1" y="1096"/>
                      <a:pt x="310" y="1406"/>
                      <a:pt x="703" y="1406"/>
                    </a:cubicBezTo>
                    <a:cubicBezTo>
                      <a:pt x="1084" y="1406"/>
                      <a:pt x="1406" y="1096"/>
                      <a:pt x="1406" y="703"/>
                    </a:cubicBezTo>
                    <a:cubicBezTo>
                      <a:pt x="1406" y="322"/>
                      <a:pt x="1084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6"/>
              <p:cNvSpPr/>
              <p:nvPr/>
            </p:nvSpPr>
            <p:spPr>
              <a:xfrm>
                <a:off x="231515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6"/>
              <p:cNvSpPr/>
              <p:nvPr/>
            </p:nvSpPr>
            <p:spPr>
              <a:xfrm>
                <a:off x="2477075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58" y="0"/>
                      <a:pt x="1" y="346"/>
                      <a:pt x="1" y="774"/>
                    </a:cubicBezTo>
                    <a:cubicBezTo>
                      <a:pt x="1" y="1203"/>
                      <a:pt x="358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6"/>
              <p:cNvSpPr/>
              <p:nvPr/>
            </p:nvSpPr>
            <p:spPr>
              <a:xfrm>
                <a:off x="2334800" y="2819525"/>
                <a:ext cx="161950" cy="16670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668" extrusionOk="0">
                    <a:moveTo>
                      <a:pt x="453" y="0"/>
                    </a:moveTo>
                    <a:cubicBezTo>
                      <a:pt x="203" y="0"/>
                      <a:pt x="1" y="215"/>
                      <a:pt x="1" y="465"/>
                    </a:cubicBezTo>
                    <a:lnTo>
                      <a:pt x="1" y="6204"/>
                    </a:lnTo>
                    <a:cubicBezTo>
                      <a:pt x="1" y="6454"/>
                      <a:pt x="203" y="6668"/>
                      <a:pt x="453" y="6668"/>
                    </a:cubicBezTo>
                    <a:lnTo>
                      <a:pt x="6013" y="6668"/>
                    </a:lnTo>
                    <a:cubicBezTo>
                      <a:pt x="6275" y="6668"/>
                      <a:pt x="6478" y="6454"/>
                      <a:pt x="6478" y="6204"/>
                    </a:cubicBezTo>
                    <a:lnTo>
                      <a:pt x="6478" y="465"/>
                    </a:lnTo>
                    <a:cubicBezTo>
                      <a:pt x="6478" y="215"/>
                      <a:pt x="6275" y="0"/>
                      <a:pt x="6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6"/>
              <p:cNvSpPr/>
              <p:nvPr/>
            </p:nvSpPr>
            <p:spPr>
              <a:xfrm>
                <a:off x="2327075" y="2878150"/>
                <a:ext cx="7750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978" extrusionOk="0">
                    <a:moveTo>
                      <a:pt x="155" y="1"/>
                    </a:moveTo>
                    <a:cubicBezTo>
                      <a:pt x="60" y="1"/>
                      <a:pt x="0" y="72"/>
                      <a:pt x="0" y="156"/>
                    </a:cubicBezTo>
                    <a:lnTo>
                      <a:pt x="0" y="1823"/>
                    </a:lnTo>
                    <a:cubicBezTo>
                      <a:pt x="0" y="1906"/>
                      <a:pt x="60" y="1977"/>
                      <a:pt x="155" y="1977"/>
                    </a:cubicBezTo>
                    <a:cubicBezTo>
                      <a:pt x="238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8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6"/>
              <p:cNvSpPr/>
              <p:nvPr/>
            </p:nvSpPr>
            <p:spPr>
              <a:xfrm>
                <a:off x="2496725" y="2878150"/>
                <a:ext cx="7775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978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56"/>
                    </a:cubicBezTo>
                    <a:lnTo>
                      <a:pt x="1" y="1823"/>
                    </a:lnTo>
                    <a:cubicBezTo>
                      <a:pt x="1" y="1906"/>
                      <a:pt x="72" y="1977"/>
                      <a:pt x="155" y="1977"/>
                    </a:cubicBezTo>
                    <a:cubicBezTo>
                      <a:pt x="239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9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6"/>
              <p:cNvSpPr/>
              <p:nvPr/>
            </p:nvSpPr>
            <p:spPr>
              <a:xfrm>
                <a:off x="2355350" y="2937400"/>
                <a:ext cx="1208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1406" extrusionOk="0">
                    <a:moveTo>
                      <a:pt x="465" y="0"/>
                    </a:moveTo>
                    <a:cubicBezTo>
                      <a:pt x="203" y="0"/>
                      <a:pt x="0" y="203"/>
                      <a:pt x="0" y="465"/>
                    </a:cubicBezTo>
                    <a:lnTo>
                      <a:pt x="0" y="953"/>
                    </a:lnTo>
                    <a:cubicBezTo>
                      <a:pt x="0" y="1203"/>
                      <a:pt x="203" y="1405"/>
                      <a:pt x="465" y="1405"/>
                    </a:cubicBezTo>
                    <a:lnTo>
                      <a:pt x="4370" y="1405"/>
                    </a:lnTo>
                    <a:cubicBezTo>
                      <a:pt x="4620" y="1405"/>
                      <a:pt x="4834" y="1203"/>
                      <a:pt x="4834" y="953"/>
                    </a:cubicBezTo>
                    <a:lnTo>
                      <a:pt x="4834" y="465"/>
                    </a:lnTo>
                    <a:cubicBezTo>
                      <a:pt x="4834" y="203"/>
                      <a:pt x="4620" y="0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6"/>
              <p:cNvSpPr/>
              <p:nvPr/>
            </p:nvSpPr>
            <p:spPr>
              <a:xfrm>
                <a:off x="2351475" y="2933825"/>
                <a:ext cx="1283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1704" extrusionOk="0">
                    <a:moveTo>
                      <a:pt x="4525" y="298"/>
                    </a:moveTo>
                    <a:cubicBezTo>
                      <a:pt x="4691" y="298"/>
                      <a:pt x="4834" y="429"/>
                      <a:pt x="4834" y="608"/>
                    </a:cubicBezTo>
                    <a:lnTo>
                      <a:pt x="4834" y="1096"/>
                    </a:lnTo>
                    <a:cubicBezTo>
                      <a:pt x="4834" y="1263"/>
                      <a:pt x="4691" y="1405"/>
                      <a:pt x="4525" y="1405"/>
                    </a:cubicBezTo>
                    <a:lnTo>
                      <a:pt x="620" y="1405"/>
                    </a:lnTo>
                    <a:cubicBezTo>
                      <a:pt x="441" y="1405"/>
                      <a:pt x="298" y="1263"/>
                      <a:pt x="298" y="1096"/>
                    </a:cubicBezTo>
                    <a:lnTo>
                      <a:pt x="298" y="608"/>
                    </a:lnTo>
                    <a:cubicBezTo>
                      <a:pt x="298" y="429"/>
                      <a:pt x="441" y="298"/>
                      <a:pt x="620" y="298"/>
                    </a:cubicBezTo>
                    <a:close/>
                    <a:moveTo>
                      <a:pt x="620" y="0"/>
                    </a:moveTo>
                    <a:cubicBezTo>
                      <a:pt x="274" y="0"/>
                      <a:pt x="0" y="274"/>
                      <a:pt x="0" y="608"/>
                    </a:cubicBezTo>
                    <a:lnTo>
                      <a:pt x="0" y="1096"/>
                    </a:lnTo>
                    <a:cubicBezTo>
                      <a:pt x="0" y="1429"/>
                      <a:pt x="274" y="1703"/>
                      <a:pt x="620" y="1703"/>
                    </a:cubicBezTo>
                    <a:lnTo>
                      <a:pt x="4525" y="1703"/>
                    </a:lnTo>
                    <a:cubicBezTo>
                      <a:pt x="4858" y="1703"/>
                      <a:pt x="5132" y="1429"/>
                      <a:pt x="5132" y="1096"/>
                    </a:cubicBezTo>
                    <a:lnTo>
                      <a:pt x="5132" y="608"/>
                    </a:lnTo>
                    <a:cubicBezTo>
                      <a:pt x="5132" y="274"/>
                      <a:pt x="4858" y="0"/>
                      <a:pt x="4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6"/>
              <p:cNvSpPr/>
              <p:nvPr/>
            </p:nvSpPr>
            <p:spPr>
              <a:xfrm>
                <a:off x="2356525" y="2883525"/>
                <a:ext cx="387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49" extrusionOk="0">
                    <a:moveTo>
                      <a:pt x="775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75" y="1548"/>
                    </a:cubicBezTo>
                    <a:cubicBezTo>
                      <a:pt x="1203" y="1548"/>
                      <a:pt x="1549" y="1203"/>
                      <a:pt x="1549" y="774"/>
                    </a:cubicBezTo>
                    <a:cubicBezTo>
                      <a:pt x="1549" y="346"/>
                      <a:pt x="120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6"/>
              <p:cNvSpPr/>
              <p:nvPr/>
            </p:nvSpPr>
            <p:spPr>
              <a:xfrm>
                <a:off x="2352675" y="2879650"/>
                <a:ext cx="46450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58" extrusionOk="0">
                    <a:moveTo>
                      <a:pt x="929" y="298"/>
                    </a:moveTo>
                    <a:cubicBezTo>
                      <a:pt x="1274" y="298"/>
                      <a:pt x="1560" y="584"/>
                      <a:pt x="1560" y="929"/>
                    </a:cubicBezTo>
                    <a:cubicBezTo>
                      <a:pt x="1560" y="1274"/>
                      <a:pt x="1274" y="1560"/>
                      <a:pt x="929" y="1560"/>
                    </a:cubicBezTo>
                    <a:cubicBezTo>
                      <a:pt x="583" y="1560"/>
                      <a:pt x="298" y="1274"/>
                      <a:pt x="298" y="929"/>
                    </a:cubicBezTo>
                    <a:cubicBezTo>
                      <a:pt x="298" y="584"/>
                      <a:pt x="583" y="298"/>
                      <a:pt x="929" y="298"/>
                    </a:cubicBezTo>
                    <a:close/>
                    <a:moveTo>
                      <a:pt x="929" y="1"/>
                    </a:moveTo>
                    <a:cubicBezTo>
                      <a:pt x="417" y="1"/>
                      <a:pt x="0" y="417"/>
                      <a:pt x="0" y="929"/>
                    </a:cubicBezTo>
                    <a:cubicBezTo>
                      <a:pt x="0" y="1441"/>
                      <a:pt x="417" y="1858"/>
                      <a:pt x="929" y="1858"/>
                    </a:cubicBezTo>
                    <a:cubicBezTo>
                      <a:pt x="1441" y="1858"/>
                      <a:pt x="1857" y="1441"/>
                      <a:pt x="1857" y="929"/>
                    </a:cubicBezTo>
                    <a:cubicBezTo>
                      <a:pt x="1857" y="417"/>
                      <a:pt x="1441" y="1"/>
                      <a:pt x="9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6"/>
              <p:cNvSpPr/>
              <p:nvPr/>
            </p:nvSpPr>
            <p:spPr>
              <a:xfrm>
                <a:off x="243600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0" y="1203"/>
                      <a:pt x="1560" y="774"/>
                    </a:cubicBezTo>
                    <a:cubicBezTo>
                      <a:pt x="1560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6"/>
              <p:cNvSpPr/>
              <p:nvPr/>
            </p:nvSpPr>
            <p:spPr>
              <a:xfrm>
                <a:off x="2432425" y="2879650"/>
                <a:ext cx="46175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58" extrusionOk="0">
                    <a:moveTo>
                      <a:pt x="930" y="298"/>
                    </a:moveTo>
                    <a:cubicBezTo>
                      <a:pt x="1275" y="298"/>
                      <a:pt x="1549" y="584"/>
                      <a:pt x="1549" y="929"/>
                    </a:cubicBezTo>
                    <a:cubicBezTo>
                      <a:pt x="1549" y="1274"/>
                      <a:pt x="1275" y="1560"/>
                      <a:pt x="930" y="1560"/>
                    </a:cubicBezTo>
                    <a:cubicBezTo>
                      <a:pt x="572" y="1560"/>
                      <a:pt x="299" y="1274"/>
                      <a:pt x="299" y="929"/>
                    </a:cubicBezTo>
                    <a:cubicBezTo>
                      <a:pt x="299" y="584"/>
                      <a:pt x="572" y="298"/>
                      <a:pt x="930" y="298"/>
                    </a:cubicBezTo>
                    <a:close/>
                    <a:moveTo>
                      <a:pt x="930" y="1"/>
                    </a:moveTo>
                    <a:cubicBezTo>
                      <a:pt x="418" y="1"/>
                      <a:pt x="1" y="417"/>
                      <a:pt x="1" y="929"/>
                    </a:cubicBezTo>
                    <a:cubicBezTo>
                      <a:pt x="1" y="1441"/>
                      <a:pt x="418" y="1858"/>
                      <a:pt x="930" y="1858"/>
                    </a:cubicBezTo>
                    <a:cubicBezTo>
                      <a:pt x="1430" y="1858"/>
                      <a:pt x="1846" y="1441"/>
                      <a:pt x="1846" y="929"/>
                    </a:cubicBezTo>
                    <a:cubicBezTo>
                      <a:pt x="1846" y="417"/>
                      <a:pt x="1442" y="1"/>
                      <a:pt x="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6"/>
              <p:cNvSpPr/>
              <p:nvPr/>
            </p:nvSpPr>
            <p:spPr>
              <a:xfrm>
                <a:off x="2377975" y="2890375"/>
                <a:ext cx="80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55" y="0"/>
                    </a:moveTo>
                    <a:cubicBezTo>
                      <a:pt x="71" y="0"/>
                      <a:pt x="0" y="72"/>
                      <a:pt x="0" y="155"/>
                    </a:cubicBezTo>
                    <a:cubicBezTo>
                      <a:pt x="0" y="250"/>
                      <a:pt x="71" y="322"/>
                      <a:pt x="155" y="322"/>
                    </a:cubicBezTo>
                    <a:cubicBezTo>
                      <a:pt x="250" y="322"/>
                      <a:pt x="322" y="250"/>
                      <a:pt x="322" y="155"/>
                    </a:cubicBezTo>
                    <a:cubicBezTo>
                      <a:pt x="322" y="72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6"/>
              <p:cNvSpPr/>
              <p:nvPr/>
            </p:nvSpPr>
            <p:spPr>
              <a:xfrm>
                <a:off x="2458025" y="2890375"/>
                <a:ext cx="8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22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55"/>
                    </a:cubicBezTo>
                    <a:cubicBezTo>
                      <a:pt x="1" y="250"/>
                      <a:pt x="72" y="322"/>
                      <a:pt x="156" y="322"/>
                    </a:cubicBezTo>
                    <a:cubicBezTo>
                      <a:pt x="251" y="322"/>
                      <a:pt x="322" y="250"/>
                      <a:pt x="322" y="155"/>
                    </a:cubicBezTo>
                    <a:cubicBezTo>
                      <a:pt x="322" y="72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6"/>
              <p:cNvSpPr/>
              <p:nvPr/>
            </p:nvSpPr>
            <p:spPr>
              <a:xfrm>
                <a:off x="2329450" y="3009725"/>
                <a:ext cx="1726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88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3"/>
                    </a:cubicBezTo>
                    <a:lnTo>
                      <a:pt x="0" y="6478"/>
                    </a:lnTo>
                    <a:cubicBezTo>
                      <a:pt x="0" y="6704"/>
                      <a:pt x="179" y="6882"/>
                      <a:pt x="393" y="6882"/>
                    </a:cubicBezTo>
                    <a:lnTo>
                      <a:pt x="6501" y="6882"/>
                    </a:lnTo>
                    <a:cubicBezTo>
                      <a:pt x="6727" y="6882"/>
                      <a:pt x="6906" y="6704"/>
                      <a:pt x="6906" y="6478"/>
                    </a:cubicBezTo>
                    <a:lnTo>
                      <a:pt x="6906" y="393"/>
                    </a:lnTo>
                    <a:cubicBezTo>
                      <a:pt x="6906" y="179"/>
                      <a:pt x="6727" y="1"/>
                      <a:pt x="6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6"/>
              <p:cNvSpPr/>
              <p:nvPr/>
            </p:nvSpPr>
            <p:spPr>
              <a:xfrm>
                <a:off x="2387788" y="2988900"/>
                <a:ext cx="560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86" extrusionOk="0">
                    <a:moveTo>
                      <a:pt x="144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26"/>
                      <a:pt x="60" y="286"/>
                      <a:pt x="144" y="286"/>
                    </a:cubicBezTo>
                    <a:lnTo>
                      <a:pt x="2096" y="286"/>
                    </a:lnTo>
                    <a:cubicBezTo>
                      <a:pt x="2168" y="286"/>
                      <a:pt x="2239" y="226"/>
                      <a:pt x="2239" y="143"/>
                    </a:cubicBezTo>
                    <a:cubicBezTo>
                      <a:pt x="2239" y="72"/>
                      <a:pt x="2168" y="0"/>
                      <a:pt x="20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6"/>
              <p:cNvSpPr/>
              <p:nvPr/>
            </p:nvSpPr>
            <p:spPr>
              <a:xfrm>
                <a:off x="2387788" y="2999600"/>
                <a:ext cx="560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75" extrusionOk="0">
                    <a:moveTo>
                      <a:pt x="144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15"/>
                      <a:pt x="60" y="275"/>
                      <a:pt x="144" y="275"/>
                    </a:cubicBezTo>
                    <a:lnTo>
                      <a:pt x="2096" y="275"/>
                    </a:lnTo>
                    <a:cubicBezTo>
                      <a:pt x="2168" y="275"/>
                      <a:pt x="2239" y="215"/>
                      <a:pt x="2239" y="132"/>
                    </a:cubicBezTo>
                    <a:cubicBezTo>
                      <a:pt x="2239" y="60"/>
                      <a:pt x="2168" y="1"/>
                      <a:pt x="20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6"/>
              <p:cNvSpPr/>
              <p:nvPr/>
            </p:nvSpPr>
            <p:spPr>
              <a:xfrm>
                <a:off x="2329450" y="3032350"/>
                <a:ext cx="1726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89" extrusionOk="0">
                    <a:moveTo>
                      <a:pt x="0" y="0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6"/>
              <p:cNvSpPr/>
              <p:nvPr/>
            </p:nvSpPr>
            <p:spPr>
              <a:xfrm>
                <a:off x="2329450" y="3151100"/>
                <a:ext cx="1726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90" extrusionOk="0">
                    <a:moveTo>
                      <a:pt x="0" y="1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6"/>
              <p:cNvSpPr/>
              <p:nvPr/>
            </p:nvSpPr>
            <p:spPr>
              <a:xfrm>
                <a:off x="2384225" y="3064200"/>
                <a:ext cx="62825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13" extrusionOk="0">
                    <a:moveTo>
                      <a:pt x="1262" y="0"/>
                    </a:moveTo>
                    <a:cubicBezTo>
                      <a:pt x="560" y="0"/>
                      <a:pt x="0" y="572"/>
                      <a:pt x="0" y="1262"/>
                    </a:cubicBezTo>
                    <a:cubicBezTo>
                      <a:pt x="0" y="1953"/>
                      <a:pt x="560" y="2513"/>
                      <a:pt x="1262" y="2513"/>
                    </a:cubicBezTo>
                    <a:cubicBezTo>
                      <a:pt x="1953" y="2513"/>
                      <a:pt x="2512" y="1953"/>
                      <a:pt x="2512" y="1262"/>
                    </a:cubicBezTo>
                    <a:cubicBezTo>
                      <a:pt x="2512" y="572"/>
                      <a:pt x="1953" y="0"/>
                      <a:pt x="1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6"/>
              <p:cNvSpPr/>
              <p:nvPr/>
            </p:nvSpPr>
            <p:spPr>
              <a:xfrm>
                <a:off x="2380650" y="3060625"/>
                <a:ext cx="702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405" y="298"/>
                    </a:moveTo>
                    <a:cubicBezTo>
                      <a:pt x="2012" y="298"/>
                      <a:pt x="2512" y="798"/>
                      <a:pt x="2512" y="1405"/>
                    </a:cubicBezTo>
                    <a:cubicBezTo>
                      <a:pt x="2512" y="2013"/>
                      <a:pt x="2012" y="2513"/>
                      <a:pt x="1405" y="2513"/>
                    </a:cubicBezTo>
                    <a:cubicBezTo>
                      <a:pt x="786" y="2513"/>
                      <a:pt x="298" y="2013"/>
                      <a:pt x="298" y="1405"/>
                    </a:cubicBezTo>
                    <a:cubicBezTo>
                      <a:pt x="298" y="798"/>
                      <a:pt x="786" y="298"/>
                      <a:pt x="1405" y="298"/>
                    </a:cubicBezTo>
                    <a:close/>
                    <a:moveTo>
                      <a:pt x="1405" y="1"/>
                    </a:moveTo>
                    <a:cubicBezTo>
                      <a:pt x="631" y="1"/>
                      <a:pt x="0" y="632"/>
                      <a:pt x="0" y="1405"/>
                    </a:cubicBezTo>
                    <a:cubicBezTo>
                      <a:pt x="0" y="2179"/>
                      <a:pt x="631" y="2810"/>
                      <a:pt x="1405" y="2810"/>
                    </a:cubicBezTo>
                    <a:cubicBezTo>
                      <a:pt x="2179" y="2810"/>
                      <a:pt x="2810" y="2179"/>
                      <a:pt x="2810" y="1405"/>
                    </a:cubicBezTo>
                    <a:cubicBezTo>
                      <a:pt x="2810" y="632"/>
                      <a:pt x="2179" y="1"/>
                      <a:pt x="14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6"/>
              <p:cNvSpPr/>
              <p:nvPr/>
            </p:nvSpPr>
            <p:spPr>
              <a:xfrm>
                <a:off x="2327650" y="3404725"/>
                <a:ext cx="1762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667" extrusionOk="0">
                    <a:moveTo>
                      <a:pt x="334" y="0"/>
                    </a:moveTo>
                    <a:cubicBezTo>
                      <a:pt x="144" y="0"/>
                      <a:pt x="1" y="143"/>
                      <a:pt x="1" y="333"/>
                    </a:cubicBezTo>
                    <a:cubicBezTo>
                      <a:pt x="1" y="512"/>
                      <a:pt x="144" y="667"/>
                      <a:pt x="334" y="667"/>
                    </a:cubicBezTo>
                    <a:lnTo>
                      <a:pt x="6716" y="667"/>
                    </a:lnTo>
                    <a:cubicBezTo>
                      <a:pt x="6895" y="667"/>
                      <a:pt x="7049" y="512"/>
                      <a:pt x="7049" y="333"/>
                    </a:cubicBezTo>
                    <a:cubicBezTo>
                      <a:pt x="7049" y="143"/>
                      <a:pt x="6895" y="0"/>
                      <a:pt x="6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6"/>
              <p:cNvSpPr/>
              <p:nvPr/>
            </p:nvSpPr>
            <p:spPr>
              <a:xfrm>
                <a:off x="2254425" y="3320775"/>
                <a:ext cx="554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6192" extrusionOk="0">
                    <a:moveTo>
                      <a:pt x="489" y="1"/>
                    </a:moveTo>
                    <a:cubicBezTo>
                      <a:pt x="215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15" y="6192"/>
                      <a:pt x="489" y="6192"/>
                    </a:cubicBezTo>
                    <a:lnTo>
                      <a:pt x="1727" y="6192"/>
                    </a:lnTo>
                    <a:cubicBezTo>
                      <a:pt x="2001" y="6192"/>
                      <a:pt x="2216" y="5966"/>
                      <a:pt x="2216" y="5704"/>
                    </a:cubicBezTo>
                    <a:lnTo>
                      <a:pt x="2216" y="489"/>
                    </a:lnTo>
                    <a:cubicBezTo>
                      <a:pt x="2216" y="227"/>
                      <a:pt x="2001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6"/>
              <p:cNvSpPr/>
              <p:nvPr/>
            </p:nvSpPr>
            <p:spPr>
              <a:xfrm>
                <a:off x="2254425" y="3444600"/>
                <a:ext cx="5540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239" extrusionOk="0">
                    <a:moveTo>
                      <a:pt x="1" y="1"/>
                    </a:moveTo>
                    <a:lnTo>
                      <a:pt x="1" y="751"/>
                    </a:lnTo>
                    <a:cubicBezTo>
                      <a:pt x="1" y="1013"/>
                      <a:pt x="215" y="1239"/>
                      <a:pt x="489" y="1239"/>
                    </a:cubicBezTo>
                    <a:lnTo>
                      <a:pt x="1727" y="1239"/>
                    </a:lnTo>
                    <a:cubicBezTo>
                      <a:pt x="2001" y="1239"/>
                      <a:pt x="2216" y="1013"/>
                      <a:pt x="2216" y="751"/>
                    </a:cubicBezTo>
                    <a:lnTo>
                      <a:pt x="2216" y="1"/>
                    </a:lnTo>
                    <a:cubicBezTo>
                      <a:pt x="2216" y="262"/>
                      <a:pt x="2001" y="489"/>
                      <a:pt x="1727" y="489"/>
                    </a:cubicBezTo>
                    <a:lnTo>
                      <a:pt x="489" y="489"/>
                    </a:lnTo>
                    <a:cubicBezTo>
                      <a:pt x="215" y="489"/>
                      <a:pt x="1" y="262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6"/>
              <p:cNvSpPr/>
              <p:nvPr/>
            </p:nvSpPr>
            <p:spPr>
              <a:xfrm>
                <a:off x="2246400" y="3306200"/>
                <a:ext cx="714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108" extrusionOk="0">
                    <a:moveTo>
                      <a:pt x="489" y="0"/>
                    </a:moveTo>
                    <a:cubicBezTo>
                      <a:pt x="215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15" y="3108"/>
                      <a:pt x="489" y="3108"/>
                    </a:cubicBezTo>
                    <a:lnTo>
                      <a:pt x="2370" y="3108"/>
                    </a:lnTo>
                    <a:cubicBezTo>
                      <a:pt x="2644" y="3108"/>
                      <a:pt x="2858" y="2881"/>
                      <a:pt x="2858" y="2608"/>
                    </a:cubicBezTo>
                    <a:lnTo>
                      <a:pt x="2858" y="488"/>
                    </a:lnTo>
                    <a:cubicBezTo>
                      <a:pt x="2858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6"/>
              <p:cNvSpPr/>
              <p:nvPr/>
            </p:nvSpPr>
            <p:spPr>
              <a:xfrm>
                <a:off x="2246400" y="3339825"/>
                <a:ext cx="71450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1763" extrusionOk="0"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15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1"/>
                    </a:lnTo>
                    <a:cubicBezTo>
                      <a:pt x="2858" y="274"/>
                      <a:pt x="2644" y="489"/>
                      <a:pt x="2370" y="489"/>
                    </a:cubicBezTo>
                    <a:lnTo>
                      <a:pt x="489" y="489"/>
                    </a:lnTo>
                    <a:cubicBezTo>
                      <a:pt x="215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6"/>
              <p:cNvSpPr/>
              <p:nvPr/>
            </p:nvSpPr>
            <p:spPr>
              <a:xfrm>
                <a:off x="2260400" y="3398750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48" y="2930"/>
                      <a:pt x="107" y="2930"/>
                    </a:cubicBezTo>
                    <a:cubicBezTo>
                      <a:pt x="167" y="2930"/>
                      <a:pt x="226" y="2882"/>
                      <a:pt x="226" y="2811"/>
                    </a:cubicBezTo>
                    <a:lnTo>
                      <a:pt x="226" y="120"/>
                    </a:lnTo>
                    <a:cubicBezTo>
                      <a:pt x="226" y="49"/>
                      <a:pt x="167" y="1"/>
                      <a:pt x="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6"/>
              <p:cNvSpPr/>
              <p:nvPr/>
            </p:nvSpPr>
            <p:spPr>
              <a:xfrm>
                <a:off x="22729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19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19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6"/>
              <p:cNvSpPr/>
              <p:nvPr/>
            </p:nvSpPr>
            <p:spPr>
              <a:xfrm>
                <a:off x="22857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07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6"/>
              <p:cNvSpPr/>
              <p:nvPr/>
            </p:nvSpPr>
            <p:spPr>
              <a:xfrm>
                <a:off x="2298200" y="3398750"/>
                <a:ext cx="59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930" extrusionOk="0">
                    <a:moveTo>
                      <a:pt x="119" y="1"/>
                    </a:moveTo>
                    <a:cubicBezTo>
                      <a:pt x="60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60" y="2930"/>
                      <a:pt x="119" y="2930"/>
                    </a:cubicBezTo>
                    <a:cubicBezTo>
                      <a:pt x="179" y="2930"/>
                      <a:pt x="238" y="2882"/>
                      <a:pt x="238" y="2811"/>
                    </a:cubicBezTo>
                    <a:lnTo>
                      <a:pt x="238" y="120"/>
                    </a:lnTo>
                    <a:cubicBezTo>
                      <a:pt x="238" y="49"/>
                      <a:pt x="179" y="1"/>
                      <a:pt x="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6"/>
              <p:cNvSpPr/>
              <p:nvPr/>
            </p:nvSpPr>
            <p:spPr>
              <a:xfrm>
                <a:off x="2521425" y="3320775"/>
                <a:ext cx="557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6192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27" y="6192"/>
                      <a:pt x="489" y="6192"/>
                    </a:cubicBezTo>
                    <a:lnTo>
                      <a:pt x="1739" y="6192"/>
                    </a:lnTo>
                    <a:cubicBezTo>
                      <a:pt x="2001" y="6192"/>
                      <a:pt x="2227" y="5966"/>
                      <a:pt x="2227" y="5704"/>
                    </a:cubicBezTo>
                    <a:lnTo>
                      <a:pt x="2227" y="489"/>
                    </a:lnTo>
                    <a:cubicBezTo>
                      <a:pt x="2227" y="227"/>
                      <a:pt x="2001" y="1"/>
                      <a:pt x="1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6"/>
              <p:cNvSpPr/>
              <p:nvPr/>
            </p:nvSpPr>
            <p:spPr>
              <a:xfrm>
                <a:off x="2513400" y="3306200"/>
                <a:ext cx="717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108" extrusionOk="0">
                    <a:moveTo>
                      <a:pt x="500" y="0"/>
                    </a:moveTo>
                    <a:cubicBezTo>
                      <a:pt x="227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27" y="3108"/>
                      <a:pt x="500" y="3108"/>
                    </a:cubicBezTo>
                    <a:lnTo>
                      <a:pt x="2370" y="3108"/>
                    </a:lnTo>
                    <a:cubicBezTo>
                      <a:pt x="2644" y="3108"/>
                      <a:pt x="2870" y="2881"/>
                      <a:pt x="2870" y="2608"/>
                    </a:cubicBezTo>
                    <a:lnTo>
                      <a:pt x="2870" y="488"/>
                    </a:lnTo>
                    <a:cubicBezTo>
                      <a:pt x="2870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6"/>
              <p:cNvSpPr/>
              <p:nvPr/>
            </p:nvSpPr>
            <p:spPr>
              <a:xfrm>
                <a:off x="2513400" y="3339825"/>
                <a:ext cx="714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1763" extrusionOk="0">
                    <a:moveTo>
                      <a:pt x="2858" y="1"/>
                    </a:move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58" y="28"/>
                      <a:pt x="2858" y="14"/>
                      <a:pt x="2858" y="1"/>
                    </a:cubicBezTo>
                    <a:close/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27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47" y="296"/>
                      <a:pt x="2630" y="489"/>
                      <a:pt x="2370" y="489"/>
                    </a:cubicBezTo>
                    <a:lnTo>
                      <a:pt x="489" y="489"/>
                    </a:lnTo>
                    <a:cubicBezTo>
                      <a:pt x="227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6"/>
              <p:cNvSpPr/>
              <p:nvPr/>
            </p:nvSpPr>
            <p:spPr>
              <a:xfrm>
                <a:off x="2521425" y="3391325"/>
                <a:ext cx="5570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3370" extrusionOk="0">
                    <a:moveTo>
                      <a:pt x="858" y="0"/>
                    </a:moveTo>
                    <a:cubicBezTo>
                      <a:pt x="799" y="0"/>
                      <a:pt x="739" y="60"/>
                      <a:pt x="739" y="119"/>
                    </a:cubicBezTo>
                    <a:lnTo>
                      <a:pt x="739" y="2620"/>
                    </a:lnTo>
                    <a:lnTo>
                      <a:pt x="489" y="2620"/>
                    </a:lnTo>
                    <a:cubicBezTo>
                      <a:pt x="477" y="2620"/>
                      <a:pt x="477" y="2608"/>
                      <a:pt x="465" y="2608"/>
                    </a:cubicBezTo>
                    <a:lnTo>
                      <a:pt x="465" y="417"/>
                    </a:lnTo>
                    <a:cubicBezTo>
                      <a:pt x="465" y="346"/>
                      <a:pt x="418" y="298"/>
                      <a:pt x="358" y="298"/>
                    </a:cubicBezTo>
                    <a:cubicBezTo>
                      <a:pt x="287" y="298"/>
                      <a:pt x="239" y="346"/>
                      <a:pt x="239" y="417"/>
                    </a:cubicBezTo>
                    <a:lnTo>
                      <a:pt x="239" y="2548"/>
                    </a:lnTo>
                    <a:cubicBezTo>
                      <a:pt x="96" y="2453"/>
                      <a:pt x="1" y="2298"/>
                      <a:pt x="1" y="2132"/>
                    </a:cubicBezTo>
                    <a:lnTo>
                      <a:pt x="1" y="2882"/>
                    </a:lnTo>
                    <a:cubicBezTo>
                      <a:pt x="1" y="3144"/>
                      <a:pt x="215" y="3370"/>
                      <a:pt x="489" y="3370"/>
                    </a:cubicBezTo>
                    <a:lnTo>
                      <a:pt x="1739" y="3370"/>
                    </a:lnTo>
                    <a:cubicBezTo>
                      <a:pt x="2001" y="3370"/>
                      <a:pt x="2227" y="3144"/>
                      <a:pt x="2227" y="2882"/>
                    </a:cubicBezTo>
                    <a:lnTo>
                      <a:pt x="2227" y="2132"/>
                    </a:lnTo>
                    <a:cubicBezTo>
                      <a:pt x="2227" y="2298"/>
                      <a:pt x="2132" y="2453"/>
                      <a:pt x="1989" y="2548"/>
                    </a:cubicBezTo>
                    <a:lnTo>
                      <a:pt x="1989" y="417"/>
                    </a:lnTo>
                    <a:cubicBezTo>
                      <a:pt x="1989" y="346"/>
                      <a:pt x="1930" y="298"/>
                      <a:pt x="1870" y="298"/>
                    </a:cubicBezTo>
                    <a:cubicBezTo>
                      <a:pt x="1811" y="298"/>
                      <a:pt x="1763" y="346"/>
                      <a:pt x="1763" y="417"/>
                    </a:cubicBezTo>
                    <a:lnTo>
                      <a:pt x="1763" y="2608"/>
                    </a:lnTo>
                    <a:cubicBezTo>
                      <a:pt x="1751" y="2608"/>
                      <a:pt x="1739" y="2620"/>
                      <a:pt x="1739" y="2620"/>
                    </a:cubicBezTo>
                    <a:lnTo>
                      <a:pt x="1477" y="2620"/>
                    </a:lnTo>
                    <a:lnTo>
                      <a:pt x="1477" y="119"/>
                    </a:lnTo>
                    <a:cubicBezTo>
                      <a:pt x="1477" y="60"/>
                      <a:pt x="1430" y="0"/>
                      <a:pt x="1370" y="0"/>
                    </a:cubicBezTo>
                    <a:cubicBezTo>
                      <a:pt x="1299" y="0"/>
                      <a:pt x="1251" y="60"/>
                      <a:pt x="1251" y="119"/>
                    </a:cubicBezTo>
                    <a:lnTo>
                      <a:pt x="1251" y="2620"/>
                    </a:lnTo>
                    <a:lnTo>
                      <a:pt x="977" y="2620"/>
                    </a:lnTo>
                    <a:lnTo>
                      <a:pt x="977" y="119"/>
                    </a:lnTo>
                    <a:cubicBezTo>
                      <a:pt x="977" y="60"/>
                      <a:pt x="918" y="0"/>
                      <a:pt x="8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6"/>
              <p:cNvSpPr/>
              <p:nvPr/>
            </p:nvSpPr>
            <p:spPr>
              <a:xfrm>
                <a:off x="2367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6"/>
              <p:cNvSpPr/>
              <p:nvPr/>
            </p:nvSpPr>
            <p:spPr>
              <a:xfrm>
                <a:off x="2389575" y="2937400"/>
                <a:ext cx="74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6"/>
              <p:cNvSpPr/>
              <p:nvPr/>
            </p:nvSpPr>
            <p:spPr>
              <a:xfrm>
                <a:off x="241190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6"/>
              <p:cNvSpPr/>
              <p:nvPr/>
            </p:nvSpPr>
            <p:spPr>
              <a:xfrm>
                <a:off x="2434225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6"/>
              <p:cNvSpPr/>
              <p:nvPr/>
            </p:nvSpPr>
            <p:spPr>
              <a:xfrm>
                <a:off x="2456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9" name="Google Shape;1289;p36"/>
          <p:cNvGrpSpPr/>
          <p:nvPr/>
        </p:nvGrpSpPr>
        <p:grpSpPr>
          <a:xfrm rot="750384">
            <a:off x="7091282" y="3325679"/>
            <a:ext cx="1088316" cy="1251959"/>
            <a:chOff x="2258600" y="1433188"/>
            <a:chExt cx="467050" cy="537300"/>
          </a:xfrm>
        </p:grpSpPr>
        <p:sp>
          <p:nvSpPr>
            <p:cNvPr id="1290" name="Google Shape;1290;p36"/>
            <p:cNvSpPr/>
            <p:nvPr/>
          </p:nvSpPr>
          <p:spPr>
            <a:xfrm>
              <a:off x="2258600" y="1433350"/>
              <a:ext cx="467050" cy="536975"/>
            </a:xfrm>
            <a:custGeom>
              <a:avLst/>
              <a:gdLst/>
              <a:ahLst/>
              <a:cxnLst/>
              <a:rect l="l" t="t" r="r" b="b"/>
              <a:pathLst>
                <a:path w="18682" h="21479" extrusionOk="0">
                  <a:moveTo>
                    <a:pt x="9347" y="607"/>
                  </a:moveTo>
                  <a:cubicBezTo>
                    <a:pt x="9740" y="607"/>
                    <a:pt x="10050" y="929"/>
                    <a:pt x="10050" y="1322"/>
                  </a:cubicBezTo>
                  <a:cubicBezTo>
                    <a:pt x="10050" y="1715"/>
                    <a:pt x="9740" y="2024"/>
                    <a:pt x="9347" y="2024"/>
                  </a:cubicBezTo>
                  <a:cubicBezTo>
                    <a:pt x="8954" y="2024"/>
                    <a:pt x="8633" y="1715"/>
                    <a:pt x="8633" y="1322"/>
                  </a:cubicBezTo>
                  <a:cubicBezTo>
                    <a:pt x="8633" y="929"/>
                    <a:pt x="8954" y="607"/>
                    <a:pt x="9347" y="607"/>
                  </a:cubicBezTo>
                  <a:close/>
                  <a:moveTo>
                    <a:pt x="9347" y="0"/>
                  </a:moveTo>
                  <a:cubicBezTo>
                    <a:pt x="8609" y="0"/>
                    <a:pt x="8025" y="583"/>
                    <a:pt x="8025" y="1322"/>
                  </a:cubicBezTo>
                  <a:cubicBezTo>
                    <a:pt x="8025" y="1905"/>
                    <a:pt x="8395" y="2393"/>
                    <a:pt x="8918" y="2572"/>
                  </a:cubicBezTo>
                  <a:lnTo>
                    <a:pt x="8918" y="3608"/>
                  </a:lnTo>
                  <a:cubicBezTo>
                    <a:pt x="6120" y="3739"/>
                    <a:pt x="3656" y="5155"/>
                    <a:pt x="2108" y="7287"/>
                  </a:cubicBezTo>
                  <a:cubicBezTo>
                    <a:pt x="1906" y="7560"/>
                    <a:pt x="1727" y="7858"/>
                    <a:pt x="1548" y="8156"/>
                  </a:cubicBezTo>
                  <a:lnTo>
                    <a:pt x="1167" y="8156"/>
                  </a:lnTo>
                  <a:cubicBezTo>
                    <a:pt x="417" y="9489"/>
                    <a:pt x="1" y="11037"/>
                    <a:pt x="1" y="12668"/>
                  </a:cubicBezTo>
                  <a:cubicBezTo>
                    <a:pt x="1" y="12847"/>
                    <a:pt x="1" y="13014"/>
                    <a:pt x="13" y="13180"/>
                  </a:cubicBezTo>
                  <a:lnTo>
                    <a:pt x="429" y="13180"/>
                  </a:lnTo>
                  <a:cubicBezTo>
                    <a:pt x="441" y="13442"/>
                    <a:pt x="477" y="13704"/>
                    <a:pt x="513" y="13954"/>
                  </a:cubicBezTo>
                  <a:cubicBezTo>
                    <a:pt x="1191" y="18217"/>
                    <a:pt x="4882" y="21479"/>
                    <a:pt x="9347" y="21479"/>
                  </a:cubicBezTo>
                  <a:cubicBezTo>
                    <a:pt x="13800" y="21479"/>
                    <a:pt x="17491" y="18217"/>
                    <a:pt x="18170" y="13954"/>
                  </a:cubicBezTo>
                  <a:cubicBezTo>
                    <a:pt x="18205" y="13704"/>
                    <a:pt x="18241" y="13442"/>
                    <a:pt x="18253" y="13180"/>
                  </a:cubicBezTo>
                  <a:lnTo>
                    <a:pt x="18670" y="13180"/>
                  </a:lnTo>
                  <a:cubicBezTo>
                    <a:pt x="18682" y="13014"/>
                    <a:pt x="18682" y="12847"/>
                    <a:pt x="18682" y="12668"/>
                  </a:cubicBezTo>
                  <a:cubicBezTo>
                    <a:pt x="18682" y="11025"/>
                    <a:pt x="18265" y="9489"/>
                    <a:pt x="17515" y="8156"/>
                  </a:cubicBezTo>
                  <a:lnTo>
                    <a:pt x="17134" y="8156"/>
                  </a:lnTo>
                  <a:cubicBezTo>
                    <a:pt x="16967" y="7858"/>
                    <a:pt x="16777" y="7572"/>
                    <a:pt x="16574" y="7287"/>
                  </a:cubicBezTo>
                  <a:cubicBezTo>
                    <a:pt x="15026" y="5155"/>
                    <a:pt x="12562" y="3739"/>
                    <a:pt x="9764" y="3608"/>
                  </a:cubicBezTo>
                  <a:lnTo>
                    <a:pt x="9764" y="2572"/>
                  </a:lnTo>
                  <a:cubicBezTo>
                    <a:pt x="10288" y="2393"/>
                    <a:pt x="10657" y="1905"/>
                    <a:pt x="10657" y="1322"/>
                  </a:cubicBezTo>
                  <a:cubicBezTo>
                    <a:pt x="10657" y="583"/>
                    <a:pt x="10073" y="0"/>
                    <a:pt x="93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1" name="Google Shape;1291;p36"/>
            <p:cNvGrpSpPr/>
            <p:nvPr/>
          </p:nvGrpSpPr>
          <p:grpSpPr>
            <a:xfrm>
              <a:off x="2258600" y="1433188"/>
              <a:ext cx="467050" cy="537300"/>
              <a:chOff x="2258600" y="-256450"/>
              <a:chExt cx="467050" cy="537300"/>
            </a:xfrm>
          </p:grpSpPr>
          <p:sp>
            <p:nvSpPr>
              <p:cNvPr id="1292" name="Google Shape;1292;p36"/>
              <p:cNvSpPr/>
              <p:nvPr/>
            </p:nvSpPr>
            <p:spPr>
              <a:xfrm>
                <a:off x="2481850" y="-201675"/>
                <a:ext cx="20850" cy="940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3763" extrusionOk="0">
                    <a:moveTo>
                      <a:pt x="0" y="0"/>
                    </a:moveTo>
                    <a:lnTo>
                      <a:pt x="0" y="3763"/>
                    </a:lnTo>
                    <a:lnTo>
                      <a:pt x="834" y="3763"/>
                    </a:ln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6"/>
              <p:cNvSpPr/>
              <p:nvPr/>
            </p:nvSpPr>
            <p:spPr>
              <a:xfrm>
                <a:off x="2269025" y="69475"/>
                <a:ext cx="44650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17860" h="930" extrusionOk="0">
                    <a:moveTo>
                      <a:pt x="0" y="1"/>
                    </a:moveTo>
                    <a:cubicBezTo>
                      <a:pt x="12" y="322"/>
                      <a:pt x="48" y="620"/>
                      <a:pt x="96" y="930"/>
                    </a:cubicBezTo>
                    <a:lnTo>
                      <a:pt x="17753" y="930"/>
                    </a:lnTo>
                    <a:cubicBezTo>
                      <a:pt x="17800" y="620"/>
                      <a:pt x="17836" y="310"/>
                      <a:pt x="178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6"/>
              <p:cNvSpPr/>
              <p:nvPr/>
            </p:nvSpPr>
            <p:spPr>
              <a:xfrm>
                <a:off x="2271700" y="92700"/>
                <a:ext cx="4411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17646" h="7526" extrusionOk="0">
                    <a:moveTo>
                      <a:pt x="1" y="1"/>
                    </a:moveTo>
                    <a:cubicBezTo>
                      <a:pt x="679" y="4263"/>
                      <a:pt x="4370" y="7525"/>
                      <a:pt x="8823" y="7525"/>
                    </a:cubicBezTo>
                    <a:cubicBezTo>
                      <a:pt x="13276" y="7525"/>
                      <a:pt x="16967" y="4263"/>
                      <a:pt x="176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6"/>
              <p:cNvSpPr/>
              <p:nvPr/>
            </p:nvSpPr>
            <p:spPr>
              <a:xfrm>
                <a:off x="2311300" y="-166250"/>
                <a:ext cx="361675" cy="92300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3692" extrusionOk="0">
                    <a:moveTo>
                      <a:pt x="7239" y="0"/>
                    </a:moveTo>
                    <a:cubicBezTo>
                      <a:pt x="4262" y="0"/>
                      <a:pt x="1631" y="1453"/>
                      <a:pt x="0" y="3691"/>
                    </a:cubicBezTo>
                    <a:lnTo>
                      <a:pt x="14466" y="3691"/>
                    </a:lnTo>
                    <a:cubicBezTo>
                      <a:pt x="12847" y="1453"/>
                      <a:pt x="10216" y="0"/>
                      <a:pt x="7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6"/>
              <p:cNvSpPr/>
              <p:nvPr/>
            </p:nvSpPr>
            <p:spPr>
              <a:xfrm>
                <a:off x="2296700" y="-73975"/>
                <a:ext cx="39115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5646" h="929" extrusionOk="0">
                    <a:moveTo>
                      <a:pt x="584" y="0"/>
                    </a:moveTo>
                    <a:cubicBezTo>
                      <a:pt x="370" y="298"/>
                      <a:pt x="179" y="607"/>
                      <a:pt x="1" y="929"/>
                    </a:cubicBezTo>
                    <a:lnTo>
                      <a:pt x="15645" y="929"/>
                    </a:lnTo>
                    <a:cubicBezTo>
                      <a:pt x="15467" y="607"/>
                      <a:pt x="15276" y="298"/>
                      <a:pt x="150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6"/>
              <p:cNvSpPr/>
              <p:nvPr/>
            </p:nvSpPr>
            <p:spPr>
              <a:xfrm>
                <a:off x="2258600" y="-52550"/>
                <a:ext cx="467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5037" extrusionOk="0">
                    <a:moveTo>
                      <a:pt x="1167" y="0"/>
                    </a:moveTo>
                    <a:cubicBezTo>
                      <a:pt x="429" y="1346"/>
                      <a:pt x="1" y="2882"/>
                      <a:pt x="1" y="4525"/>
                    </a:cubicBezTo>
                    <a:cubicBezTo>
                      <a:pt x="1" y="4691"/>
                      <a:pt x="13" y="4870"/>
                      <a:pt x="24" y="5037"/>
                    </a:cubicBezTo>
                    <a:lnTo>
                      <a:pt x="18670" y="5037"/>
                    </a:lnTo>
                    <a:cubicBezTo>
                      <a:pt x="18682" y="4870"/>
                      <a:pt x="18682" y="4691"/>
                      <a:pt x="18682" y="4525"/>
                    </a:cubicBezTo>
                    <a:cubicBezTo>
                      <a:pt x="18682" y="2882"/>
                      <a:pt x="18265" y="1346"/>
                      <a:pt x="175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6"/>
              <p:cNvSpPr/>
              <p:nvPr/>
            </p:nvSpPr>
            <p:spPr>
              <a:xfrm>
                <a:off x="2459225" y="-256450"/>
                <a:ext cx="66100" cy="66100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644" extrusionOk="0">
                    <a:moveTo>
                      <a:pt x="1322" y="620"/>
                    </a:moveTo>
                    <a:cubicBezTo>
                      <a:pt x="1715" y="620"/>
                      <a:pt x="2036" y="929"/>
                      <a:pt x="2036" y="1322"/>
                    </a:cubicBezTo>
                    <a:cubicBezTo>
                      <a:pt x="2036" y="1715"/>
                      <a:pt x="1715" y="2036"/>
                      <a:pt x="1322" y="2036"/>
                    </a:cubicBezTo>
                    <a:cubicBezTo>
                      <a:pt x="929" y="2036"/>
                      <a:pt x="608" y="1715"/>
                      <a:pt x="608" y="1322"/>
                    </a:cubicBezTo>
                    <a:cubicBezTo>
                      <a:pt x="608" y="929"/>
                      <a:pt x="929" y="620"/>
                      <a:pt x="1322" y="620"/>
                    </a:cubicBezTo>
                    <a:close/>
                    <a:moveTo>
                      <a:pt x="1322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48"/>
                      <a:pt x="596" y="2644"/>
                      <a:pt x="1322" y="2644"/>
                    </a:cubicBezTo>
                    <a:cubicBezTo>
                      <a:pt x="2048" y="2644"/>
                      <a:pt x="2644" y="2048"/>
                      <a:pt x="2644" y="1322"/>
                    </a:cubicBezTo>
                    <a:cubicBezTo>
                      <a:pt x="2644" y="596"/>
                      <a:pt x="2048" y="1"/>
                      <a:pt x="13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6"/>
              <p:cNvSpPr/>
              <p:nvPr/>
            </p:nvSpPr>
            <p:spPr>
              <a:xfrm>
                <a:off x="2578575" y="4900"/>
                <a:ext cx="4437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2739" extrusionOk="0">
                    <a:moveTo>
                      <a:pt x="1656" y="0"/>
                    </a:moveTo>
                    <a:lnTo>
                      <a:pt x="1" y="2739"/>
                    </a:lnTo>
                    <a:lnTo>
                      <a:pt x="1775" y="2739"/>
                    </a:lnTo>
                    <a:lnTo>
                      <a:pt x="1775" y="631"/>
                    </a:lnTo>
                    <a:cubicBezTo>
                      <a:pt x="1775" y="405"/>
                      <a:pt x="1739" y="191"/>
                      <a:pt x="1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6"/>
              <p:cNvSpPr/>
              <p:nvPr/>
            </p:nvSpPr>
            <p:spPr>
              <a:xfrm>
                <a:off x="2479175" y="-22500"/>
                <a:ext cx="99425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3835" extrusionOk="0">
                    <a:moveTo>
                      <a:pt x="2322" y="1"/>
                    </a:moveTo>
                    <a:lnTo>
                      <a:pt x="0" y="3835"/>
                    </a:lnTo>
                    <a:lnTo>
                      <a:pt x="1655" y="3835"/>
                    </a:lnTo>
                    <a:lnTo>
                      <a:pt x="39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6"/>
              <p:cNvSpPr/>
              <p:nvPr/>
            </p:nvSpPr>
            <p:spPr>
              <a:xfrm>
                <a:off x="2361300" y="-22500"/>
                <a:ext cx="175925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3835" extrusionOk="0">
                    <a:moveTo>
                      <a:pt x="1739" y="1"/>
                    </a:moveTo>
                    <a:cubicBezTo>
                      <a:pt x="786" y="1"/>
                      <a:pt x="0" y="775"/>
                      <a:pt x="0" y="1727"/>
                    </a:cubicBezTo>
                    <a:lnTo>
                      <a:pt x="0" y="3835"/>
                    </a:lnTo>
                    <a:lnTo>
                      <a:pt x="4715" y="3835"/>
                    </a:lnTo>
                    <a:lnTo>
                      <a:pt x="7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6"/>
              <p:cNvSpPr/>
              <p:nvPr/>
            </p:nvSpPr>
            <p:spPr>
              <a:xfrm>
                <a:off x="2561925" y="-8800"/>
                <a:ext cx="58050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287" extrusionOk="0">
                    <a:moveTo>
                      <a:pt x="1977" y="1"/>
                    </a:moveTo>
                    <a:lnTo>
                      <a:pt x="0" y="3287"/>
                    </a:lnTo>
                    <a:lnTo>
                      <a:pt x="667" y="3287"/>
                    </a:lnTo>
                    <a:lnTo>
                      <a:pt x="2322" y="548"/>
                    </a:lnTo>
                    <a:cubicBezTo>
                      <a:pt x="2238" y="346"/>
                      <a:pt x="2131" y="155"/>
                      <a:pt x="19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6"/>
              <p:cNvSpPr/>
              <p:nvPr/>
            </p:nvSpPr>
            <p:spPr>
              <a:xfrm>
                <a:off x="2520550" y="-22500"/>
                <a:ext cx="90800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835" extrusionOk="0">
                    <a:moveTo>
                      <a:pt x="2322" y="1"/>
                    </a:moveTo>
                    <a:lnTo>
                      <a:pt x="0" y="3835"/>
                    </a:lnTo>
                    <a:lnTo>
                      <a:pt x="1655" y="3835"/>
                    </a:lnTo>
                    <a:lnTo>
                      <a:pt x="3632" y="549"/>
                    </a:lnTo>
                    <a:cubicBezTo>
                      <a:pt x="3322" y="215"/>
                      <a:pt x="2870" y="1"/>
                      <a:pt x="2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6"/>
              <p:cNvSpPr/>
              <p:nvPr/>
            </p:nvSpPr>
            <p:spPr>
              <a:xfrm>
                <a:off x="2348500" y="1281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23" y="0"/>
                    </a:moveTo>
                    <a:cubicBezTo>
                      <a:pt x="716" y="0"/>
                      <a:pt x="710" y="0"/>
                      <a:pt x="703" y="0"/>
                    </a:cubicBez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703" y="1381"/>
                    </a:cubicBezTo>
                    <a:cubicBezTo>
                      <a:pt x="1084" y="1381"/>
                      <a:pt x="1393" y="1072"/>
                      <a:pt x="1393" y="691"/>
                    </a:cubicBezTo>
                    <a:cubicBezTo>
                      <a:pt x="1393" y="317"/>
                      <a:pt x="1095" y="0"/>
                      <a:pt x="7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6"/>
              <p:cNvSpPr/>
              <p:nvPr/>
            </p:nvSpPr>
            <p:spPr>
              <a:xfrm>
                <a:off x="23991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6"/>
              <p:cNvSpPr/>
              <p:nvPr/>
            </p:nvSpPr>
            <p:spPr>
              <a:xfrm>
                <a:off x="24497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6"/>
              <p:cNvSpPr/>
              <p:nvPr/>
            </p:nvSpPr>
            <p:spPr>
              <a:xfrm>
                <a:off x="25003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712" y="0"/>
                    </a:moveTo>
                    <a:cubicBezTo>
                      <a:pt x="705" y="0"/>
                      <a:pt x="698" y="0"/>
                      <a:pt x="691" y="0"/>
                    </a:cubicBez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7"/>
                      <a:pt x="1083" y="0"/>
                      <a:pt x="7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6"/>
              <p:cNvSpPr/>
              <p:nvPr/>
            </p:nvSpPr>
            <p:spPr>
              <a:xfrm>
                <a:off x="2550600" y="1281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12" y="0"/>
                    </a:moveTo>
                    <a:cubicBezTo>
                      <a:pt x="705" y="0"/>
                      <a:pt x="698" y="0"/>
                      <a:pt x="691" y="0"/>
                    </a:cubicBez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84" y="1381"/>
                      <a:pt x="1394" y="1072"/>
                      <a:pt x="1394" y="691"/>
                    </a:cubicBezTo>
                    <a:cubicBezTo>
                      <a:pt x="1394" y="317"/>
                      <a:pt x="1095" y="0"/>
                      <a:pt x="7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6"/>
              <p:cNvSpPr/>
              <p:nvPr/>
            </p:nvSpPr>
            <p:spPr>
              <a:xfrm>
                <a:off x="26012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6"/>
              <p:cNvSpPr/>
              <p:nvPr/>
            </p:nvSpPr>
            <p:spPr>
              <a:xfrm>
                <a:off x="2392850" y="187050"/>
                <a:ext cx="1988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42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7954" y="441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6"/>
              <p:cNvSpPr/>
              <p:nvPr/>
            </p:nvSpPr>
            <p:spPr>
              <a:xfrm>
                <a:off x="2392850" y="213250"/>
                <a:ext cx="1988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42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7954" y="441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2" name="Google Shape;1312;p36"/>
          <p:cNvGrpSpPr/>
          <p:nvPr/>
        </p:nvGrpSpPr>
        <p:grpSpPr>
          <a:xfrm rot="-974363">
            <a:off x="436083" y="343936"/>
            <a:ext cx="752067" cy="1129228"/>
            <a:chOff x="6630575" y="1482600"/>
            <a:chExt cx="292025" cy="438475"/>
          </a:xfrm>
        </p:grpSpPr>
        <p:sp>
          <p:nvSpPr>
            <p:cNvPr id="1313" name="Google Shape;1313;p36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4" name="Google Shape;1314;p36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1315" name="Google Shape;1315;p36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6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6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6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6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6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6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6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6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6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6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6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6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6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6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6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6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6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6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B31A504-2224-0916-65BC-0F5C0899F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731" y="1056091"/>
            <a:ext cx="524256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Goes beyond efficiency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collaborate with humans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Emphasizes: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chemeClr val="accent6"/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Human-robot collaboration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      Empathy, personalization, and well-being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      Sustainable and resilient technologies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Brings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intelligence with empathy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, combining AI and human creativity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47 -0.21729 L -0.13247 -0.21729 C -0.12691 -0.21698 -0.12118 -0.21698 -0.1158 -0.21667 C -0.11406 -0.21667 -0.11233 -0.21636 -0.11077 -0.21636 C -0.10521 -0.21574 -0.09775 -0.21544 -0.09236 -0.21513 C -0.08959 -0.21513 -0.08698 -0.21482 -0.0842 -0.21482 C -0.07778 -0.2142 -0.07136 -0.2142 -0.06511 -0.2142 C -0.05903 -0.2142 -0.04306 -0.21482 -0.03594 -0.21513 C -0.03455 -0.21513 -0.03316 -0.21544 -0.03177 -0.21574 C -0.03004 -0.21574 -0.02847 -0.21605 -0.02674 -0.21636 C -0.02309 -0.21636 -0.01945 -0.21667 -0.0158 -0.21667 C -0.00816 -0.21636 0.00017 -0.21698 0.00746 -0.21513 C 0.00955 -0.21482 0.00816 -0.21235 0.00833 -0.21081 C 0.00868 -0.20371 0.00885 -0.19661 0.0092 -0.18951 C 0.00833 -0.18519 0.00781 -0.18087 0.0066 -0.17655 C -0.00122 -0.14877 0.00139 -0.16513 -0.00504 -0.13951 C -0.00643 -0.13395 -0.00729 -0.1284 -0.00834 -0.12284 C -0.00868 -0.11698 -0.00886 -0.11081 -0.0092 -0.10494 C -0.00938 -0.10124 -0.0099 -0.09753 -0.01007 -0.09352 C -0.01059 -0.08272 -0.01163 -0.06081 -0.01163 -0.06081 C -0.01007 -0.05278 -0.00938 -0.04105 -0.00417 -0.03241 C -0.00313 -0.03087 -0.00139 -0.02932 1.94444E-6 -0.02778 C 0.00469 -0.02161 0.00035 -0.02593 0.00416 -0.02253 C 0.00382 -0.01883 0.00399 -0.01544 0.0033 -0.01173 C -0.00018 0.00586 1.94444E-6 -0.00556 1.94444E-6 3.20988E-6 " pathEditMode="relative" rAng="0" ptsTypes="AAAAAAAAAAAAAAAAAAAAAAAAA">
                                      <p:cBhvr>
                                        <p:cTn id="6" dur="2000" fill="hold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10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4 0.08426 L -0.2184 0.08395 C -0.20347 0.08364 -0.18906 0.08333 -0.175 0.08209 C -0.17014 0.08179 -0.16545 0.08117 -0.16076 0.08055 C -0.15642 0.07963 -0.15208 0.0787 -0.14826 0.07746 C -0.13177 0.07345 -0.1151 0.06882 -0.1026 0.06388 C -0.09392 0.0608 -0.0842 0.05771 -0.07674 0.05463 C -0.06979 0.05154 -0.06285 0.04845 -0.0559 0.04537 C -0.0533 0.04413 -0.05035 0.0429 -0.04844 0.04166 C -0.0434 0.03858 -0.03837 0.03518 -0.03351 0.03179 C -0.02413 0.02561 -0.01875 0.0216 -0.01337 0.01481 C -0.01198 0.01327 -0.01076 0.01142 -0.0092 0.00956 C -0.00885 0.00895 -0.00799 0.00864 -0.00764 0.00802 C -0.00712 0.0074 -0.00729 0.00709 -0.00677 0.00648 C -0.00521 0.00524 -0.00174 0.00246 -0.00174 0.00246 C -0.00156 0.00185 -0.00139 0.00123 -0.00087 0.00061 C -0.00069 0.0003 6.93889E-18 4.19753E-6 6.93889E-18 4.19753E-6 " pathEditMode="relative" rAng="0" ptsTypes="AAAAAAAAAAAAAAAAA">
                                      <p:cBhvr>
                                        <p:cTn id="8" dur="20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20" y="-42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6 0.22839 L 0.26666 0.2287 L 0.21336 0.15679 C 0.19774 0.1358 0.18889 0.12191 0.16961 0.10185 C 0.15416 0.08549 0.13802 0.07037 0.12152 0.05617 C 0.07847 0.01882 0.08993 0.03117 0.05729 0.00926 C 0.05295 0.00648 0.04878 0.00247 0.04444 3.95062E-6 C 0.04114 -0.00186 0.02934 -0.00463 0.02569 -0.00556 C 0.02048 -0.00556 0.01527 -0.00556 0.01007 -0.00463 C 0.00885 -0.00463 0.00798 -0.00278 0.00677 -0.00216 C -0.00296 0.00154 0.00451 -0.0034 3.88889E-6 3.95062E-6 " pathEditMode="relative" rAng="0" ptsTypes="AAAAAAAAAAA">
                                      <p:cBhvr>
                                        <p:cTn id="10" dur="2000" fill="hold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33" y="-1169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19 0.25833 L 0.13819 0.25833 C 0.10521 0.23611 0.13958 0.25864 0.11649 0.24475 C 0.10035 0.23549 0.1184 0.24475 0.10399 0.23735 C 0.0941 0.22531 0.07743 0.20741 0.06979 0.19012 C 0.06684 0.18302 0.06337 0.17654 0.06059 0.16944 L 0.04809 0.13673 C 0.04722 0.13426 0.04358 0.12438 0.04323 0.12346 C 0.03594 0.10617 0.04601 0.12963 0.03733 0.11173 C 0.03194 0.10062 0.02396 0.08148 0.02066 0.07006 C 0.01371 0.0463 0.01128 0.03981 0.00642 0.01975 C 0.00486 0.01296 0.00243 0.00432 0.00243 -0.0037 " pathEditMode="relative" ptsTypes="AAAAAAAAAAAA">
                                      <p:cBhvr>
                                        <p:cTn id="12" dur="2000" fill="hold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5" name="Google Shape;3395;p54"/>
          <p:cNvPicPr preferRelativeResize="0"/>
          <p:nvPr/>
        </p:nvPicPr>
        <p:blipFill>
          <a:blip r:embed="rId3"/>
          <a:stretch/>
        </p:blipFill>
        <p:spPr>
          <a:xfrm>
            <a:off x="5116218" y="168479"/>
            <a:ext cx="3238952" cy="48065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400" name="Google Shape;3400;p54"/>
          <p:cNvSpPr/>
          <p:nvPr/>
        </p:nvSpPr>
        <p:spPr>
          <a:xfrm>
            <a:off x="545407" y="265174"/>
            <a:ext cx="3908400" cy="3912663"/>
          </a:xfrm>
          <a:prstGeom prst="roundRect">
            <a:avLst>
              <a:gd name="adj" fmla="val 543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1" name="Google Shape;3401;p54"/>
          <p:cNvSpPr txBox="1">
            <a:spLocks noGrp="1"/>
          </p:cNvSpPr>
          <p:nvPr>
            <p:ph type="title"/>
          </p:nvPr>
        </p:nvSpPr>
        <p:spPr>
          <a:xfrm>
            <a:off x="731638" y="474157"/>
            <a:ext cx="3131701" cy="1003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/>
              <a:t>Introducing </a:t>
            </a:r>
            <a:r>
              <a:rPr lang="en-IN" sz="2800" b="1" dirty="0" err="1"/>
              <a:t>Gyanendriya</a:t>
            </a:r>
            <a:endParaRPr sz="2800" dirty="0"/>
          </a:p>
        </p:txBody>
      </p:sp>
      <p:sp>
        <p:nvSpPr>
          <p:cNvPr id="3402" name="Google Shape;3402;p54"/>
          <p:cNvSpPr txBox="1">
            <a:spLocks noGrp="1"/>
          </p:cNvSpPr>
          <p:nvPr>
            <p:ph type="subTitle" idx="1"/>
          </p:nvPr>
        </p:nvSpPr>
        <p:spPr>
          <a:xfrm>
            <a:off x="545407" y="1686717"/>
            <a:ext cx="3908400" cy="1976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IN" dirty="0"/>
              <a:t>AI-powered humanoid robot for real-time interaction</a:t>
            </a:r>
          </a:p>
          <a:p>
            <a:pPr marL="425450" indent="-285750"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en-IN" dirty="0"/>
          </a:p>
          <a:p>
            <a:pPr marL="425450" indent="-285750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IN" dirty="0"/>
              <a:t>Accepts </a:t>
            </a:r>
            <a:r>
              <a:rPr lang="en-IN" b="1" dirty="0"/>
              <a:t>voice</a:t>
            </a:r>
            <a:r>
              <a:rPr lang="en-IN" dirty="0"/>
              <a:t> and </a:t>
            </a:r>
            <a:r>
              <a:rPr lang="en-IN" b="1" dirty="0"/>
              <a:t>Bluetooth commands</a:t>
            </a:r>
          </a:p>
          <a:p>
            <a:pPr marL="425450" indent="-285750"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en-IN" b="1" dirty="0"/>
          </a:p>
          <a:p>
            <a:pPr marL="425450" indent="-285750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IN" dirty="0"/>
              <a:t>Modular 3-ESP32 system for brain, voice, and movement control</a:t>
            </a:r>
          </a:p>
        </p:txBody>
      </p:sp>
      <p:grpSp>
        <p:nvGrpSpPr>
          <p:cNvPr id="3410" name="Google Shape;3410;p54"/>
          <p:cNvGrpSpPr/>
          <p:nvPr/>
        </p:nvGrpSpPr>
        <p:grpSpPr>
          <a:xfrm rot="1656607">
            <a:off x="-14336" y="3407800"/>
            <a:ext cx="1491949" cy="2230792"/>
            <a:chOff x="2998275" y="3312850"/>
            <a:chExt cx="445925" cy="666775"/>
          </a:xfrm>
        </p:grpSpPr>
        <p:sp>
          <p:nvSpPr>
            <p:cNvPr id="3411" name="Google Shape;3411;p54"/>
            <p:cNvSpPr/>
            <p:nvPr/>
          </p:nvSpPr>
          <p:spPr>
            <a:xfrm>
              <a:off x="2998275" y="3313000"/>
              <a:ext cx="445925" cy="666475"/>
            </a:xfrm>
            <a:custGeom>
              <a:avLst/>
              <a:gdLst/>
              <a:ahLst/>
              <a:cxnLst/>
              <a:rect l="l" t="t" r="r" b="b"/>
              <a:pathLst>
                <a:path w="17837" h="26659" extrusionOk="0">
                  <a:moveTo>
                    <a:pt x="4426" y="6346"/>
                  </a:moveTo>
                  <a:cubicBezTo>
                    <a:pt x="4702" y="6346"/>
                    <a:pt x="4918" y="6580"/>
                    <a:pt x="4918" y="6847"/>
                  </a:cubicBezTo>
                  <a:lnTo>
                    <a:pt x="4406" y="6847"/>
                  </a:lnTo>
                  <a:cubicBezTo>
                    <a:pt x="4406" y="6799"/>
                    <a:pt x="4406" y="6752"/>
                    <a:pt x="4406" y="6704"/>
                  </a:cubicBezTo>
                  <a:lnTo>
                    <a:pt x="4406" y="6347"/>
                  </a:lnTo>
                  <a:cubicBezTo>
                    <a:pt x="4413" y="6347"/>
                    <a:pt x="4420" y="6346"/>
                    <a:pt x="4426" y="6346"/>
                  </a:cubicBezTo>
                  <a:close/>
                  <a:moveTo>
                    <a:pt x="13431" y="6335"/>
                  </a:moveTo>
                  <a:lnTo>
                    <a:pt x="13431" y="6704"/>
                  </a:lnTo>
                  <a:cubicBezTo>
                    <a:pt x="13431" y="6752"/>
                    <a:pt x="13431" y="6799"/>
                    <a:pt x="13443" y="6847"/>
                  </a:cubicBezTo>
                  <a:lnTo>
                    <a:pt x="12919" y="6847"/>
                  </a:lnTo>
                  <a:cubicBezTo>
                    <a:pt x="12919" y="6573"/>
                    <a:pt x="13145" y="6335"/>
                    <a:pt x="13431" y="6335"/>
                  </a:cubicBezTo>
                  <a:close/>
                  <a:moveTo>
                    <a:pt x="6918" y="1"/>
                  </a:moveTo>
                  <a:cubicBezTo>
                    <a:pt x="6192" y="1"/>
                    <a:pt x="5597" y="584"/>
                    <a:pt x="5597" y="1310"/>
                  </a:cubicBezTo>
                  <a:lnTo>
                    <a:pt x="5597" y="1632"/>
                  </a:lnTo>
                  <a:lnTo>
                    <a:pt x="5597" y="1918"/>
                  </a:lnTo>
                  <a:lnTo>
                    <a:pt x="5597" y="2489"/>
                  </a:lnTo>
                  <a:cubicBezTo>
                    <a:pt x="5239" y="2489"/>
                    <a:pt x="4954" y="2775"/>
                    <a:pt x="4954" y="3132"/>
                  </a:cubicBezTo>
                  <a:cubicBezTo>
                    <a:pt x="4954" y="3489"/>
                    <a:pt x="5239" y="3787"/>
                    <a:pt x="5597" y="3787"/>
                  </a:cubicBezTo>
                  <a:lnTo>
                    <a:pt x="5597" y="4954"/>
                  </a:lnTo>
                  <a:cubicBezTo>
                    <a:pt x="5597" y="5680"/>
                    <a:pt x="6192" y="6275"/>
                    <a:pt x="6918" y="6275"/>
                  </a:cubicBezTo>
                  <a:lnTo>
                    <a:pt x="7895" y="6275"/>
                  </a:lnTo>
                  <a:lnTo>
                    <a:pt x="7895" y="6847"/>
                  </a:lnTo>
                  <a:lnTo>
                    <a:pt x="5513" y="6847"/>
                  </a:lnTo>
                  <a:cubicBezTo>
                    <a:pt x="5513" y="6240"/>
                    <a:pt x="5025" y="5752"/>
                    <a:pt x="4406" y="5752"/>
                  </a:cubicBezTo>
                  <a:lnTo>
                    <a:pt x="4406" y="5668"/>
                  </a:lnTo>
                  <a:lnTo>
                    <a:pt x="4406" y="4620"/>
                  </a:lnTo>
                  <a:lnTo>
                    <a:pt x="4406" y="3918"/>
                  </a:lnTo>
                  <a:cubicBezTo>
                    <a:pt x="4406" y="3192"/>
                    <a:pt x="3823" y="2596"/>
                    <a:pt x="3084" y="2596"/>
                  </a:cubicBezTo>
                  <a:lnTo>
                    <a:pt x="1334" y="2596"/>
                  </a:lnTo>
                  <a:cubicBezTo>
                    <a:pt x="608" y="2596"/>
                    <a:pt x="13" y="3180"/>
                    <a:pt x="13" y="3918"/>
                  </a:cubicBezTo>
                  <a:lnTo>
                    <a:pt x="13" y="4620"/>
                  </a:lnTo>
                  <a:lnTo>
                    <a:pt x="13" y="5668"/>
                  </a:lnTo>
                  <a:lnTo>
                    <a:pt x="13" y="6704"/>
                  </a:lnTo>
                  <a:cubicBezTo>
                    <a:pt x="13" y="7228"/>
                    <a:pt x="322" y="7680"/>
                    <a:pt x="763" y="7895"/>
                  </a:cubicBezTo>
                  <a:lnTo>
                    <a:pt x="763" y="13419"/>
                  </a:lnTo>
                  <a:cubicBezTo>
                    <a:pt x="763" y="14038"/>
                    <a:pt x="1203" y="14574"/>
                    <a:pt x="1787" y="14705"/>
                  </a:cubicBezTo>
                  <a:lnTo>
                    <a:pt x="1787" y="16670"/>
                  </a:lnTo>
                  <a:cubicBezTo>
                    <a:pt x="775" y="16872"/>
                    <a:pt x="1" y="17765"/>
                    <a:pt x="1" y="18848"/>
                  </a:cubicBezTo>
                  <a:lnTo>
                    <a:pt x="894" y="18848"/>
                  </a:lnTo>
                  <a:cubicBezTo>
                    <a:pt x="894" y="18122"/>
                    <a:pt x="1489" y="17527"/>
                    <a:pt x="2215" y="17527"/>
                  </a:cubicBezTo>
                  <a:cubicBezTo>
                    <a:pt x="2942" y="17527"/>
                    <a:pt x="3525" y="18110"/>
                    <a:pt x="3525" y="18848"/>
                  </a:cubicBezTo>
                  <a:lnTo>
                    <a:pt x="4418" y="18848"/>
                  </a:lnTo>
                  <a:cubicBezTo>
                    <a:pt x="4418" y="17765"/>
                    <a:pt x="3644" y="16872"/>
                    <a:pt x="2632" y="16670"/>
                  </a:cubicBezTo>
                  <a:lnTo>
                    <a:pt x="2632" y="14705"/>
                  </a:lnTo>
                  <a:cubicBezTo>
                    <a:pt x="3227" y="14574"/>
                    <a:pt x="3668" y="14038"/>
                    <a:pt x="3668" y="13419"/>
                  </a:cubicBezTo>
                  <a:lnTo>
                    <a:pt x="3668" y="12490"/>
                  </a:lnTo>
                  <a:cubicBezTo>
                    <a:pt x="3894" y="12609"/>
                    <a:pt x="4156" y="12681"/>
                    <a:pt x="4418" y="12717"/>
                  </a:cubicBezTo>
                  <a:lnTo>
                    <a:pt x="4418" y="13479"/>
                  </a:lnTo>
                  <a:cubicBezTo>
                    <a:pt x="4418" y="14205"/>
                    <a:pt x="5013" y="14800"/>
                    <a:pt x="5751" y="14800"/>
                  </a:cubicBezTo>
                  <a:lnTo>
                    <a:pt x="6680" y="14800"/>
                  </a:lnTo>
                  <a:lnTo>
                    <a:pt x="6680" y="15753"/>
                  </a:lnTo>
                  <a:lnTo>
                    <a:pt x="6621" y="15753"/>
                  </a:lnTo>
                  <a:cubicBezTo>
                    <a:pt x="6156" y="15753"/>
                    <a:pt x="5751" y="15967"/>
                    <a:pt x="5489" y="16312"/>
                  </a:cubicBezTo>
                  <a:cubicBezTo>
                    <a:pt x="5489" y="16324"/>
                    <a:pt x="5489" y="16324"/>
                    <a:pt x="5478" y="16324"/>
                  </a:cubicBezTo>
                  <a:cubicBezTo>
                    <a:pt x="5442" y="16384"/>
                    <a:pt x="5394" y="16455"/>
                    <a:pt x="5358" y="16515"/>
                  </a:cubicBezTo>
                  <a:cubicBezTo>
                    <a:pt x="5299" y="16634"/>
                    <a:pt x="5263" y="16741"/>
                    <a:pt x="5228" y="16872"/>
                  </a:cubicBezTo>
                  <a:cubicBezTo>
                    <a:pt x="5228" y="16920"/>
                    <a:pt x="5216" y="16967"/>
                    <a:pt x="5204" y="17015"/>
                  </a:cubicBezTo>
                  <a:cubicBezTo>
                    <a:pt x="5204" y="17074"/>
                    <a:pt x="5204" y="17122"/>
                    <a:pt x="5204" y="17170"/>
                  </a:cubicBezTo>
                  <a:lnTo>
                    <a:pt x="5204" y="17920"/>
                  </a:lnTo>
                  <a:lnTo>
                    <a:pt x="7859" y="17920"/>
                  </a:lnTo>
                  <a:cubicBezTo>
                    <a:pt x="7859" y="18396"/>
                    <a:pt x="8180" y="18801"/>
                    <a:pt x="8621" y="18932"/>
                  </a:cubicBezTo>
                  <a:lnTo>
                    <a:pt x="8621" y="19884"/>
                  </a:lnTo>
                  <a:lnTo>
                    <a:pt x="7990" y="19884"/>
                  </a:lnTo>
                  <a:cubicBezTo>
                    <a:pt x="7716" y="19884"/>
                    <a:pt x="7490" y="20099"/>
                    <a:pt x="7490" y="20372"/>
                  </a:cubicBezTo>
                  <a:lnTo>
                    <a:pt x="7490" y="21230"/>
                  </a:lnTo>
                  <a:lnTo>
                    <a:pt x="7490" y="22492"/>
                  </a:lnTo>
                  <a:cubicBezTo>
                    <a:pt x="7490" y="22706"/>
                    <a:pt x="7633" y="22885"/>
                    <a:pt x="7811" y="22956"/>
                  </a:cubicBezTo>
                  <a:lnTo>
                    <a:pt x="7811" y="25421"/>
                  </a:lnTo>
                  <a:lnTo>
                    <a:pt x="7811" y="26171"/>
                  </a:lnTo>
                  <a:cubicBezTo>
                    <a:pt x="7811" y="26445"/>
                    <a:pt x="8025" y="26659"/>
                    <a:pt x="8299" y="26659"/>
                  </a:cubicBezTo>
                  <a:lnTo>
                    <a:pt x="9549" y="26659"/>
                  </a:lnTo>
                  <a:cubicBezTo>
                    <a:pt x="9811" y="26659"/>
                    <a:pt x="10038" y="26433"/>
                    <a:pt x="10038" y="26171"/>
                  </a:cubicBezTo>
                  <a:lnTo>
                    <a:pt x="10038" y="25421"/>
                  </a:lnTo>
                  <a:lnTo>
                    <a:pt x="10038" y="22956"/>
                  </a:lnTo>
                  <a:cubicBezTo>
                    <a:pt x="10216" y="22885"/>
                    <a:pt x="10347" y="22706"/>
                    <a:pt x="10347" y="22504"/>
                  </a:cubicBezTo>
                  <a:lnTo>
                    <a:pt x="10347" y="21230"/>
                  </a:lnTo>
                  <a:lnTo>
                    <a:pt x="10347" y="20372"/>
                  </a:lnTo>
                  <a:cubicBezTo>
                    <a:pt x="10347" y="20099"/>
                    <a:pt x="10133" y="19884"/>
                    <a:pt x="9859" y="19884"/>
                  </a:cubicBezTo>
                  <a:lnTo>
                    <a:pt x="9216" y="19884"/>
                  </a:lnTo>
                  <a:lnTo>
                    <a:pt x="9216" y="18932"/>
                  </a:lnTo>
                  <a:cubicBezTo>
                    <a:pt x="9657" y="18813"/>
                    <a:pt x="9990" y="18396"/>
                    <a:pt x="9990" y="17920"/>
                  </a:cubicBezTo>
                  <a:lnTo>
                    <a:pt x="12645" y="17920"/>
                  </a:lnTo>
                  <a:lnTo>
                    <a:pt x="12645" y="17170"/>
                  </a:lnTo>
                  <a:cubicBezTo>
                    <a:pt x="12645" y="17122"/>
                    <a:pt x="12645" y="17074"/>
                    <a:pt x="12633" y="17027"/>
                  </a:cubicBezTo>
                  <a:cubicBezTo>
                    <a:pt x="12633" y="17015"/>
                    <a:pt x="12633" y="17015"/>
                    <a:pt x="12633" y="17015"/>
                  </a:cubicBezTo>
                  <a:cubicBezTo>
                    <a:pt x="12633" y="16967"/>
                    <a:pt x="12621" y="16920"/>
                    <a:pt x="12609" y="16872"/>
                  </a:cubicBezTo>
                  <a:cubicBezTo>
                    <a:pt x="12586" y="16741"/>
                    <a:pt x="12550" y="16634"/>
                    <a:pt x="12490" y="16527"/>
                  </a:cubicBezTo>
                  <a:cubicBezTo>
                    <a:pt x="12455" y="16455"/>
                    <a:pt x="12407" y="16384"/>
                    <a:pt x="12371" y="16324"/>
                  </a:cubicBezTo>
                  <a:cubicBezTo>
                    <a:pt x="12359" y="16324"/>
                    <a:pt x="12359" y="16324"/>
                    <a:pt x="12359" y="16312"/>
                  </a:cubicBezTo>
                  <a:cubicBezTo>
                    <a:pt x="12097" y="15979"/>
                    <a:pt x="11693" y="15753"/>
                    <a:pt x="11216" y="15753"/>
                  </a:cubicBezTo>
                  <a:lnTo>
                    <a:pt x="11169" y="15753"/>
                  </a:lnTo>
                  <a:lnTo>
                    <a:pt x="11169" y="14800"/>
                  </a:lnTo>
                  <a:lnTo>
                    <a:pt x="12097" y="14800"/>
                  </a:lnTo>
                  <a:cubicBezTo>
                    <a:pt x="12836" y="14800"/>
                    <a:pt x="13431" y="14217"/>
                    <a:pt x="13431" y="13479"/>
                  </a:cubicBezTo>
                  <a:lnTo>
                    <a:pt x="13431" y="12729"/>
                  </a:lnTo>
                  <a:cubicBezTo>
                    <a:pt x="13693" y="12693"/>
                    <a:pt x="13955" y="12609"/>
                    <a:pt x="14181" y="12490"/>
                  </a:cubicBezTo>
                  <a:lnTo>
                    <a:pt x="14181" y="13419"/>
                  </a:lnTo>
                  <a:cubicBezTo>
                    <a:pt x="14181" y="14050"/>
                    <a:pt x="14622" y="14574"/>
                    <a:pt x="15217" y="14705"/>
                  </a:cubicBezTo>
                  <a:lnTo>
                    <a:pt x="15217" y="16681"/>
                  </a:lnTo>
                  <a:cubicBezTo>
                    <a:pt x="14193" y="16872"/>
                    <a:pt x="13431" y="17777"/>
                    <a:pt x="13431" y="18848"/>
                  </a:cubicBezTo>
                  <a:lnTo>
                    <a:pt x="14312" y="18848"/>
                  </a:lnTo>
                  <a:cubicBezTo>
                    <a:pt x="14312" y="18122"/>
                    <a:pt x="14907" y="17527"/>
                    <a:pt x="15634" y="17527"/>
                  </a:cubicBezTo>
                  <a:cubicBezTo>
                    <a:pt x="16360" y="17527"/>
                    <a:pt x="16955" y="18122"/>
                    <a:pt x="16955" y="18848"/>
                  </a:cubicBezTo>
                  <a:lnTo>
                    <a:pt x="17836" y="18848"/>
                  </a:lnTo>
                  <a:cubicBezTo>
                    <a:pt x="17836" y="17765"/>
                    <a:pt x="17074" y="16872"/>
                    <a:pt x="16050" y="16670"/>
                  </a:cubicBezTo>
                  <a:lnTo>
                    <a:pt x="16050" y="14705"/>
                  </a:lnTo>
                  <a:cubicBezTo>
                    <a:pt x="16634" y="14574"/>
                    <a:pt x="17074" y="14038"/>
                    <a:pt x="17074" y="13419"/>
                  </a:cubicBezTo>
                  <a:lnTo>
                    <a:pt x="17074" y="7895"/>
                  </a:lnTo>
                  <a:cubicBezTo>
                    <a:pt x="17527" y="7680"/>
                    <a:pt x="17824" y="7228"/>
                    <a:pt x="17824" y="6704"/>
                  </a:cubicBezTo>
                  <a:lnTo>
                    <a:pt x="17824" y="5668"/>
                  </a:lnTo>
                  <a:lnTo>
                    <a:pt x="17824" y="4620"/>
                  </a:lnTo>
                  <a:lnTo>
                    <a:pt x="17824" y="3918"/>
                  </a:lnTo>
                  <a:cubicBezTo>
                    <a:pt x="17824" y="3192"/>
                    <a:pt x="17241" y="2596"/>
                    <a:pt x="16515" y="2596"/>
                  </a:cubicBezTo>
                  <a:lnTo>
                    <a:pt x="14753" y="2596"/>
                  </a:lnTo>
                  <a:cubicBezTo>
                    <a:pt x="14026" y="2596"/>
                    <a:pt x="13431" y="3180"/>
                    <a:pt x="13431" y="3918"/>
                  </a:cubicBezTo>
                  <a:lnTo>
                    <a:pt x="13431" y="4620"/>
                  </a:lnTo>
                  <a:lnTo>
                    <a:pt x="13431" y="5668"/>
                  </a:lnTo>
                  <a:lnTo>
                    <a:pt x="13431" y="5752"/>
                  </a:lnTo>
                  <a:cubicBezTo>
                    <a:pt x="12824" y="5752"/>
                    <a:pt x="12324" y="6240"/>
                    <a:pt x="12324" y="6847"/>
                  </a:cubicBezTo>
                  <a:lnTo>
                    <a:pt x="9954" y="6847"/>
                  </a:lnTo>
                  <a:lnTo>
                    <a:pt x="9954" y="6275"/>
                  </a:lnTo>
                  <a:lnTo>
                    <a:pt x="10931" y="6275"/>
                  </a:lnTo>
                  <a:cubicBezTo>
                    <a:pt x="11657" y="6275"/>
                    <a:pt x="12252" y="5680"/>
                    <a:pt x="12252" y="4954"/>
                  </a:cubicBezTo>
                  <a:lnTo>
                    <a:pt x="12252" y="3787"/>
                  </a:lnTo>
                  <a:cubicBezTo>
                    <a:pt x="12609" y="3787"/>
                    <a:pt x="12895" y="3489"/>
                    <a:pt x="12895" y="3132"/>
                  </a:cubicBezTo>
                  <a:cubicBezTo>
                    <a:pt x="12895" y="2775"/>
                    <a:pt x="12609" y="2489"/>
                    <a:pt x="12252" y="2489"/>
                  </a:cubicBezTo>
                  <a:lnTo>
                    <a:pt x="12252" y="1918"/>
                  </a:lnTo>
                  <a:lnTo>
                    <a:pt x="12252" y="1632"/>
                  </a:lnTo>
                  <a:lnTo>
                    <a:pt x="12252" y="1310"/>
                  </a:lnTo>
                  <a:cubicBezTo>
                    <a:pt x="12252" y="584"/>
                    <a:pt x="11657" y="1"/>
                    <a:pt x="10931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dk1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2" name="Google Shape;3412;p54"/>
            <p:cNvGrpSpPr/>
            <p:nvPr/>
          </p:nvGrpSpPr>
          <p:grpSpPr>
            <a:xfrm>
              <a:off x="2998275" y="3312850"/>
              <a:ext cx="445925" cy="666775"/>
              <a:chOff x="2998275" y="2808800"/>
              <a:chExt cx="445925" cy="666775"/>
            </a:xfrm>
          </p:grpSpPr>
          <p:sp>
            <p:nvSpPr>
              <p:cNvPr id="3413" name="Google Shape;3413;p54"/>
              <p:cNvSpPr/>
              <p:nvPr/>
            </p:nvSpPr>
            <p:spPr>
              <a:xfrm>
                <a:off x="3213775" y="3237725"/>
                <a:ext cx="14925" cy="9052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3621" extrusionOk="0">
                    <a:moveTo>
                      <a:pt x="298" y="1"/>
                    </a:moveTo>
                    <a:cubicBezTo>
                      <a:pt x="144" y="1"/>
                      <a:pt x="1" y="132"/>
                      <a:pt x="1" y="298"/>
                    </a:cubicBezTo>
                    <a:lnTo>
                      <a:pt x="1" y="3323"/>
                    </a:lnTo>
                    <a:cubicBezTo>
                      <a:pt x="1" y="3489"/>
                      <a:pt x="144" y="3620"/>
                      <a:pt x="298" y="3620"/>
                    </a:cubicBezTo>
                    <a:cubicBezTo>
                      <a:pt x="465" y="3620"/>
                      <a:pt x="596" y="3489"/>
                      <a:pt x="596" y="3323"/>
                    </a:cubicBezTo>
                    <a:lnTo>
                      <a:pt x="596" y="298"/>
                    </a:lnTo>
                    <a:cubicBezTo>
                      <a:pt x="596" y="132"/>
                      <a:pt x="465" y="1"/>
                      <a:pt x="2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54"/>
              <p:cNvSpPr/>
              <p:nvPr/>
            </p:nvSpPr>
            <p:spPr>
              <a:xfrm>
                <a:off x="3194725" y="3230300"/>
                <a:ext cx="53025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2132" extrusionOk="0">
                    <a:moveTo>
                      <a:pt x="1060" y="0"/>
                    </a:moveTo>
                    <a:cubicBezTo>
                      <a:pt x="477" y="0"/>
                      <a:pt x="1" y="476"/>
                      <a:pt x="1" y="1072"/>
                    </a:cubicBezTo>
                    <a:cubicBezTo>
                      <a:pt x="1" y="1655"/>
                      <a:pt x="477" y="2131"/>
                      <a:pt x="1060" y="2131"/>
                    </a:cubicBezTo>
                    <a:cubicBezTo>
                      <a:pt x="1644" y="2131"/>
                      <a:pt x="2120" y="1655"/>
                      <a:pt x="2120" y="1072"/>
                    </a:cubicBezTo>
                    <a:cubicBezTo>
                      <a:pt x="2120" y="476"/>
                      <a:pt x="1644" y="0"/>
                      <a:pt x="10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54"/>
              <p:cNvSpPr/>
              <p:nvPr/>
            </p:nvSpPr>
            <p:spPr>
              <a:xfrm>
                <a:off x="3193550" y="3320775"/>
                <a:ext cx="55675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6192" extrusionOk="0">
                    <a:moveTo>
                      <a:pt x="488" y="1"/>
                    </a:moveTo>
                    <a:cubicBezTo>
                      <a:pt x="214" y="1"/>
                      <a:pt x="0" y="227"/>
                      <a:pt x="0" y="489"/>
                    </a:cubicBezTo>
                    <a:lnTo>
                      <a:pt x="0" y="5704"/>
                    </a:lnTo>
                    <a:cubicBezTo>
                      <a:pt x="0" y="5966"/>
                      <a:pt x="214" y="6192"/>
                      <a:pt x="488" y="6192"/>
                    </a:cubicBezTo>
                    <a:lnTo>
                      <a:pt x="1727" y="6192"/>
                    </a:lnTo>
                    <a:cubicBezTo>
                      <a:pt x="2000" y="6192"/>
                      <a:pt x="2227" y="5966"/>
                      <a:pt x="2227" y="5704"/>
                    </a:cubicBezTo>
                    <a:lnTo>
                      <a:pt x="2227" y="489"/>
                    </a:lnTo>
                    <a:cubicBezTo>
                      <a:pt x="2227" y="227"/>
                      <a:pt x="2000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54"/>
              <p:cNvSpPr/>
              <p:nvPr/>
            </p:nvSpPr>
            <p:spPr>
              <a:xfrm>
                <a:off x="3185500" y="3306200"/>
                <a:ext cx="71475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3108" extrusionOk="0">
                    <a:moveTo>
                      <a:pt x="489" y="0"/>
                    </a:moveTo>
                    <a:cubicBezTo>
                      <a:pt x="227" y="0"/>
                      <a:pt x="1" y="214"/>
                      <a:pt x="1" y="488"/>
                    </a:cubicBezTo>
                    <a:lnTo>
                      <a:pt x="1" y="2608"/>
                    </a:lnTo>
                    <a:cubicBezTo>
                      <a:pt x="1" y="2881"/>
                      <a:pt x="227" y="3108"/>
                      <a:pt x="489" y="3108"/>
                    </a:cubicBezTo>
                    <a:lnTo>
                      <a:pt x="2370" y="3108"/>
                    </a:lnTo>
                    <a:cubicBezTo>
                      <a:pt x="2644" y="3108"/>
                      <a:pt x="2858" y="2881"/>
                      <a:pt x="2858" y="2608"/>
                    </a:cubicBezTo>
                    <a:lnTo>
                      <a:pt x="2858" y="488"/>
                    </a:lnTo>
                    <a:cubicBezTo>
                      <a:pt x="2858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54"/>
              <p:cNvSpPr/>
              <p:nvPr/>
            </p:nvSpPr>
            <p:spPr>
              <a:xfrm>
                <a:off x="3185500" y="3339825"/>
                <a:ext cx="714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1763" extrusionOk="0">
                    <a:moveTo>
                      <a:pt x="1" y="1"/>
                    </a:moveTo>
                    <a:lnTo>
                      <a:pt x="1" y="1275"/>
                    </a:lnTo>
                    <a:cubicBezTo>
                      <a:pt x="1" y="1536"/>
                      <a:pt x="227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1"/>
                    </a:lnTo>
                    <a:cubicBezTo>
                      <a:pt x="2858" y="274"/>
                      <a:pt x="2644" y="489"/>
                      <a:pt x="2370" y="489"/>
                    </a:cubicBezTo>
                    <a:lnTo>
                      <a:pt x="489" y="489"/>
                    </a:lnTo>
                    <a:cubicBezTo>
                      <a:pt x="227" y="489"/>
                      <a:pt x="1" y="274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54"/>
              <p:cNvSpPr/>
              <p:nvPr/>
            </p:nvSpPr>
            <p:spPr>
              <a:xfrm>
                <a:off x="3193550" y="3391325"/>
                <a:ext cx="55675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3370" extrusionOk="0">
                    <a:moveTo>
                      <a:pt x="857" y="0"/>
                    </a:moveTo>
                    <a:cubicBezTo>
                      <a:pt x="798" y="0"/>
                      <a:pt x="738" y="60"/>
                      <a:pt x="738" y="119"/>
                    </a:cubicBezTo>
                    <a:lnTo>
                      <a:pt x="738" y="2620"/>
                    </a:lnTo>
                    <a:lnTo>
                      <a:pt x="488" y="2620"/>
                    </a:lnTo>
                    <a:cubicBezTo>
                      <a:pt x="476" y="2620"/>
                      <a:pt x="476" y="2608"/>
                      <a:pt x="465" y="2608"/>
                    </a:cubicBezTo>
                    <a:lnTo>
                      <a:pt x="465" y="417"/>
                    </a:lnTo>
                    <a:cubicBezTo>
                      <a:pt x="465" y="346"/>
                      <a:pt x="417" y="298"/>
                      <a:pt x="357" y="298"/>
                    </a:cubicBezTo>
                    <a:cubicBezTo>
                      <a:pt x="286" y="298"/>
                      <a:pt x="238" y="346"/>
                      <a:pt x="238" y="417"/>
                    </a:cubicBezTo>
                    <a:lnTo>
                      <a:pt x="238" y="2548"/>
                    </a:lnTo>
                    <a:cubicBezTo>
                      <a:pt x="95" y="2453"/>
                      <a:pt x="0" y="2298"/>
                      <a:pt x="0" y="2132"/>
                    </a:cubicBezTo>
                    <a:lnTo>
                      <a:pt x="0" y="2882"/>
                    </a:lnTo>
                    <a:cubicBezTo>
                      <a:pt x="0" y="3144"/>
                      <a:pt x="214" y="3370"/>
                      <a:pt x="488" y="3370"/>
                    </a:cubicBezTo>
                    <a:lnTo>
                      <a:pt x="1738" y="3370"/>
                    </a:lnTo>
                    <a:cubicBezTo>
                      <a:pt x="2000" y="3370"/>
                      <a:pt x="2227" y="3144"/>
                      <a:pt x="2227" y="2882"/>
                    </a:cubicBezTo>
                    <a:lnTo>
                      <a:pt x="2227" y="2132"/>
                    </a:lnTo>
                    <a:cubicBezTo>
                      <a:pt x="2227" y="2298"/>
                      <a:pt x="2131" y="2453"/>
                      <a:pt x="1989" y="2548"/>
                    </a:cubicBezTo>
                    <a:lnTo>
                      <a:pt x="1989" y="417"/>
                    </a:lnTo>
                    <a:cubicBezTo>
                      <a:pt x="1989" y="346"/>
                      <a:pt x="1941" y="298"/>
                      <a:pt x="1869" y="298"/>
                    </a:cubicBezTo>
                    <a:cubicBezTo>
                      <a:pt x="1810" y="298"/>
                      <a:pt x="1762" y="346"/>
                      <a:pt x="1762" y="417"/>
                    </a:cubicBezTo>
                    <a:lnTo>
                      <a:pt x="1762" y="2608"/>
                    </a:lnTo>
                    <a:cubicBezTo>
                      <a:pt x="1750" y="2608"/>
                      <a:pt x="1738" y="2620"/>
                      <a:pt x="1738" y="2620"/>
                    </a:cubicBezTo>
                    <a:lnTo>
                      <a:pt x="1477" y="2620"/>
                    </a:lnTo>
                    <a:lnTo>
                      <a:pt x="1477" y="119"/>
                    </a:lnTo>
                    <a:cubicBezTo>
                      <a:pt x="1477" y="60"/>
                      <a:pt x="1429" y="0"/>
                      <a:pt x="1369" y="0"/>
                    </a:cubicBezTo>
                    <a:cubicBezTo>
                      <a:pt x="1298" y="0"/>
                      <a:pt x="1250" y="60"/>
                      <a:pt x="1250" y="119"/>
                    </a:cubicBezTo>
                    <a:lnTo>
                      <a:pt x="1250" y="2620"/>
                    </a:lnTo>
                    <a:lnTo>
                      <a:pt x="976" y="2620"/>
                    </a:lnTo>
                    <a:lnTo>
                      <a:pt x="976" y="119"/>
                    </a:lnTo>
                    <a:cubicBezTo>
                      <a:pt x="976" y="60"/>
                      <a:pt x="917" y="0"/>
                      <a:pt x="8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54"/>
              <p:cNvSpPr/>
              <p:nvPr/>
            </p:nvSpPr>
            <p:spPr>
              <a:xfrm>
                <a:off x="3122100" y="2871325"/>
                <a:ext cx="32475" cy="3245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644" y="0"/>
                    </a:moveTo>
                    <a:cubicBezTo>
                      <a:pt x="286" y="0"/>
                      <a:pt x="1" y="286"/>
                      <a:pt x="1" y="643"/>
                    </a:cubicBezTo>
                    <a:cubicBezTo>
                      <a:pt x="1" y="1000"/>
                      <a:pt x="286" y="1298"/>
                      <a:pt x="644" y="1298"/>
                    </a:cubicBezTo>
                    <a:cubicBezTo>
                      <a:pt x="1001" y="1298"/>
                      <a:pt x="1298" y="1000"/>
                      <a:pt x="1298" y="643"/>
                    </a:cubicBezTo>
                    <a:cubicBezTo>
                      <a:pt x="1298" y="286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54"/>
              <p:cNvSpPr/>
              <p:nvPr/>
            </p:nvSpPr>
            <p:spPr>
              <a:xfrm>
                <a:off x="3288200" y="2871325"/>
                <a:ext cx="32475" cy="3245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98" extrusionOk="0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54"/>
              <p:cNvSpPr/>
              <p:nvPr/>
            </p:nvSpPr>
            <p:spPr>
              <a:xfrm>
                <a:off x="3043225" y="3073125"/>
                <a:ext cx="208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883" extrusionOk="0">
                    <a:moveTo>
                      <a:pt x="417" y="1"/>
                    </a:moveTo>
                    <a:cubicBezTo>
                      <a:pt x="179" y="1"/>
                      <a:pt x="1" y="191"/>
                      <a:pt x="1" y="417"/>
                    </a:cubicBezTo>
                    <a:lnTo>
                      <a:pt x="1" y="6466"/>
                    </a:lnTo>
                    <a:cubicBezTo>
                      <a:pt x="1" y="6692"/>
                      <a:pt x="179" y="6882"/>
                      <a:pt x="417" y="6882"/>
                    </a:cubicBezTo>
                    <a:cubicBezTo>
                      <a:pt x="643" y="6882"/>
                      <a:pt x="834" y="6692"/>
                      <a:pt x="834" y="6466"/>
                    </a:cubicBezTo>
                    <a:lnTo>
                      <a:pt x="834" y="417"/>
                    </a:lnTo>
                    <a:cubicBezTo>
                      <a:pt x="834" y="191"/>
                      <a:pt x="643" y="1"/>
                      <a:pt x="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54"/>
              <p:cNvSpPr/>
              <p:nvPr/>
            </p:nvSpPr>
            <p:spPr>
              <a:xfrm>
                <a:off x="3378675" y="3073125"/>
                <a:ext cx="20875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883" extrusionOk="0">
                    <a:moveTo>
                      <a:pt x="418" y="1"/>
                    </a:moveTo>
                    <a:cubicBezTo>
                      <a:pt x="179" y="1"/>
                      <a:pt x="1" y="191"/>
                      <a:pt x="1" y="417"/>
                    </a:cubicBezTo>
                    <a:lnTo>
                      <a:pt x="1" y="6466"/>
                    </a:lnTo>
                    <a:cubicBezTo>
                      <a:pt x="1" y="6692"/>
                      <a:pt x="179" y="6882"/>
                      <a:pt x="418" y="6882"/>
                    </a:cubicBezTo>
                    <a:cubicBezTo>
                      <a:pt x="644" y="6882"/>
                      <a:pt x="834" y="6692"/>
                      <a:pt x="834" y="6466"/>
                    </a:cubicBezTo>
                    <a:lnTo>
                      <a:pt x="834" y="417"/>
                    </a:lnTo>
                    <a:cubicBezTo>
                      <a:pt x="834" y="191"/>
                      <a:pt x="644" y="1"/>
                      <a:pt x="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54"/>
              <p:cNvSpPr/>
              <p:nvPr/>
            </p:nvSpPr>
            <p:spPr>
              <a:xfrm>
                <a:off x="3081025" y="2952575"/>
                <a:ext cx="5510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216" extrusionOk="0">
                    <a:moveTo>
                      <a:pt x="1108" y="596"/>
                    </a:moveTo>
                    <a:cubicBezTo>
                      <a:pt x="1382" y="596"/>
                      <a:pt x="1608" y="834"/>
                      <a:pt x="1608" y="1108"/>
                    </a:cubicBezTo>
                    <a:cubicBezTo>
                      <a:pt x="1608" y="1394"/>
                      <a:pt x="1382" y="1620"/>
                      <a:pt x="1108" y="1620"/>
                    </a:cubicBezTo>
                    <a:cubicBezTo>
                      <a:pt x="822" y="1620"/>
                      <a:pt x="596" y="1394"/>
                      <a:pt x="596" y="1108"/>
                    </a:cubicBezTo>
                    <a:cubicBezTo>
                      <a:pt x="596" y="834"/>
                      <a:pt x="822" y="596"/>
                      <a:pt x="1108" y="596"/>
                    </a:cubicBezTo>
                    <a:close/>
                    <a:moveTo>
                      <a:pt x="1108" y="1"/>
                    </a:moveTo>
                    <a:cubicBezTo>
                      <a:pt x="489" y="1"/>
                      <a:pt x="1" y="501"/>
                      <a:pt x="1" y="1108"/>
                    </a:cubicBezTo>
                    <a:cubicBezTo>
                      <a:pt x="1" y="1715"/>
                      <a:pt x="489" y="2215"/>
                      <a:pt x="1108" y="2215"/>
                    </a:cubicBezTo>
                    <a:cubicBezTo>
                      <a:pt x="1715" y="2215"/>
                      <a:pt x="2203" y="1715"/>
                      <a:pt x="2203" y="1108"/>
                    </a:cubicBezTo>
                    <a:cubicBezTo>
                      <a:pt x="2203" y="501"/>
                      <a:pt x="1715" y="1"/>
                      <a:pt x="11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54"/>
              <p:cNvSpPr/>
              <p:nvPr/>
            </p:nvSpPr>
            <p:spPr>
              <a:xfrm>
                <a:off x="3306350" y="2952575"/>
                <a:ext cx="5540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2216" extrusionOk="0">
                    <a:moveTo>
                      <a:pt x="1108" y="596"/>
                    </a:moveTo>
                    <a:cubicBezTo>
                      <a:pt x="1394" y="596"/>
                      <a:pt x="1620" y="834"/>
                      <a:pt x="1620" y="1108"/>
                    </a:cubicBezTo>
                    <a:cubicBezTo>
                      <a:pt x="1620" y="1394"/>
                      <a:pt x="1394" y="1620"/>
                      <a:pt x="1108" y="1620"/>
                    </a:cubicBezTo>
                    <a:cubicBezTo>
                      <a:pt x="822" y="1620"/>
                      <a:pt x="596" y="1394"/>
                      <a:pt x="596" y="1108"/>
                    </a:cubicBezTo>
                    <a:cubicBezTo>
                      <a:pt x="596" y="834"/>
                      <a:pt x="822" y="596"/>
                      <a:pt x="1108" y="596"/>
                    </a:cubicBezTo>
                    <a:close/>
                    <a:moveTo>
                      <a:pt x="1108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15"/>
                      <a:pt x="501" y="2215"/>
                      <a:pt x="1108" y="2215"/>
                    </a:cubicBezTo>
                    <a:cubicBezTo>
                      <a:pt x="1715" y="2215"/>
                      <a:pt x="2215" y="1715"/>
                      <a:pt x="2215" y="1108"/>
                    </a:cubicBezTo>
                    <a:cubicBezTo>
                      <a:pt x="2215" y="501"/>
                      <a:pt x="1715" y="1"/>
                      <a:pt x="11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54"/>
              <p:cNvSpPr/>
              <p:nvPr/>
            </p:nvSpPr>
            <p:spPr>
              <a:xfrm>
                <a:off x="3017325" y="2933225"/>
                <a:ext cx="72650" cy="244100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9764" extrusionOk="0">
                    <a:moveTo>
                      <a:pt x="1322" y="1"/>
                    </a:moveTo>
                    <a:cubicBezTo>
                      <a:pt x="596" y="1"/>
                      <a:pt x="1" y="596"/>
                      <a:pt x="1" y="1322"/>
                    </a:cubicBezTo>
                    <a:lnTo>
                      <a:pt x="1" y="8442"/>
                    </a:lnTo>
                    <a:cubicBezTo>
                      <a:pt x="1" y="9180"/>
                      <a:pt x="596" y="9764"/>
                      <a:pt x="1322" y="9764"/>
                    </a:cubicBezTo>
                    <a:lnTo>
                      <a:pt x="1584" y="9764"/>
                    </a:lnTo>
                    <a:cubicBezTo>
                      <a:pt x="2310" y="9764"/>
                      <a:pt x="2906" y="9180"/>
                      <a:pt x="2906" y="8442"/>
                    </a:cubicBezTo>
                    <a:lnTo>
                      <a:pt x="2906" y="1322"/>
                    </a:lnTo>
                    <a:cubicBezTo>
                      <a:pt x="2906" y="584"/>
                      <a:pt x="2310" y="1"/>
                      <a:pt x="15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54"/>
              <p:cNvSpPr/>
              <p:nvPr/>
            </p:nvSpPr>
            <p:spPr>
              <a:xfrm>
                <a:off x="3352800" y="2933225"/>
                <a:ext cx="72650" cy="244100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9764" extrusionOk="0">
                    <a:moveTo>
                      <a:pt x="1322" y="1"/>
                    </a:moveTo>
                    <a:cubicBezTo>
                      <a:pt x="595" y="1"/>
                      <a:pt x="0" y="596"/>
                      <a:pt x="0" y="1322"/>
                    </a:cubicBezTo>
                    <a:lnTo>
                      <a:pt x="0" y="8442"/>
                    </a:lnTo>
                    <a:cubicBezTo>
                      <a:pt x="0" y="9180"/>
                      <a:pt x="595" y="9764"/>
                      <a:pt x="1322" y="9764"/>
                    </a:cubicBezTo>
                    <a:lnTo>
                      <a:pt x="1584" y="9764"/>
                    </a:lnTo>
                    <a:cubicBezTo>
                      <a:pt x="2310" y="9764"/>
                      <a:pt x="2905" y="9180"/>
                      <a:pt x="2905" y="8442"/>
                    </a:cubicBezTo>
                    <a:lnTo>
                      <a:pt x="2905" y="1322"/>
                    </a:lnTo>
                    <a:cubicBezTo>
                      <a:pt x="2905" y="584"/>
                      <a:pt x="2310" y="1"/>
                      <a:pt x="15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54"/>
              <p:cNvSpPr/>
              <p:nvPr/>
            </p:nvSpPr>
            <p:spPr>
              <a:xfrm>
                <a:off x="3053650" y="2980250"/>
                <a:ext cx="335475" cy="99450"/>
              </a:xfrm>
              <a:custGeom>
                <a:avLst/>
                <a:gdLst/>
                <a:ahLst/>
                <a:cxnLst/>
                <a:rect l="l" t="t" r="r" b="b"/>
                <a:pathLst>
                  <a:path w="13419" h="3978" extrusionOk="0">
                    <a:moveTo>
                      <a:pt x="1322" y="1"/>
                    </a:moveTo>
                    <a:cubicBezTo>
                      <a:pt x="596" y="1"/>
                      <a:pt x="0" y="596"/>
                      <a:pt x="0" y="1322"/>
                    </a:cubicBezTo>
                    <a:lnTo>
                      <a:pt x="0" y="2656"/>
                    </a:lnTo>
                    <a:cubicBezTo>
                      <a:pt x="0" y="3382"/>
                      <a:pt x="596" y="3978"/>
                      <a:pt x="1322" y="3978"/>
                    </a:cubicBezTo>
                    <a:lnTo>
                      <a:pt x="12085" y="3978"/>
                    </a:lnTo>
                    <a:cubicBezTo>
                      <a:pt x="12823" y="3978"/>
                      <a:pt x="13419" y="3382"/>
                      <a:pt x="13419" y="2656"/>
                    </a:cubicBezTo>
                    <a:lnTo>
                      <a:pt x="13419" y="1322"/>
                    </a:lnTo>
                    <a:cubicBezTo>
                      <a:pt x="13419" y="596"/>
                      <a:pt x="12823" y="1"/>
                      <a:pt x="12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54"/>
              <p:cNvSpPr/>
              <p:nvPr/>
            </p:nvSpPr>
            <p:spPr>
              <a:xfrm>
                <a:off x="3108700" y="3079675"/>
                <a:ext cx="225350" cy="99450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3978" extrusionOk="0">
                    <a:moveTo>
                      <a:pt x="1334" y="1"/>
                    </a:moveTo>
                    <a:cubicBezTo>
                      <a:pt x="596" y="1"/>
                      <a:pt x="1" y="596"/>
                      <a:pt x="1" y="1322"/>
                    </a:cubicBezTo>
                    <a:lnTo>
                      <a:pt x="1" y="2656"/>
                    </a:lnTo>
                    <a:cubicBezTo>
                      <a:pt x="1" y="3382"/>
                      <a:pt x="596" y="3977"/>
                      <a:pt x="1334" y="3977"/>
                    </a:cubicBezTo>
                    <a:lnTo>
                      <a:pt x="7680" y="3977"/>
                    </a:lnTo>
                    <a:cubicBezTo>
                      <a:pt x="8407" y="3977"/>
                      <a:pt x="9014" y="3382"/>
                      <a:pt x="9014" y="2656"/>
                    </a:cubicBezTo>
                    <a:lnTo>
                      <a:pt x="9014" y="1322"/>
                    </a:lnTo>
                    <a:cubicBezTo>
                      <a:pt x="9014" y="596"/>
                      <a:pt x="8407" y="1"/>
                      <a:pt x="76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54"/>
              <p:cNvSpPr/>
              <p:nvPr/>
            </p:nvSpPr>
            <p:spPr>
              <a:xfrm>
                <a:off x="3053650" y="3030275"/>
                <a:ext cx="335475" cy="97650"/>
              </a:xfrm>
              <a:custGeom>
                <a:avLst/>
                <a:gdLst/>
                <a:ahLst/>
                <a:cxnLst/>
                <a:rect l="l" t="t" r="r" b="b"/>
                <a:pathLst>
                  <a:path w="13419" h="3906" extrusionOk="0">
                    <a:moveTo>
                      <a:pt x="0" y="0"/>
                    </a:moveTo>
                    <a:lnTo>
                      <a:pt x="0" y="1334"/>
                    </a:lnTo>
                    <a:cubicBezTo>
                      <a:pt x="0" y="2750"/>
                      <a:pt x="1143" y="3905"/>
                      <a:pt x="2560" y="3905"/>
                    </a:cubicBezTo>
                    <a:lnTo>
                      <a:pt x="10847" y="3905"/>
                    </a:lnTo>
                    <a:cubicBezTo>
                      <a:pt x="12264" y="3905"/>
                      <a:pt x="13419" y="2750"/>
                      <a:pt x="13419" y="1334"/>
                    </a:cubicBezTo>
                    <a:lnTo>
                      <a:pt x="134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30" name="Google Shape;3430;p54"/>
              <p:cNvSpPr/>
              <p:nvPr/>
            </p:nvSpPr>
            <p:spPr>
              <a:xfrm>
                <a:off x="3181050" y="2980250"/>
                <a:ext cx="8067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501" extrusionOk="0">
                    <a:moveTo>
                      <a:pt x="0" y="1"/>
                    </a:moveTo>
                    <a:lnTo>
                      <a:pt x="0" y="179"/>
                    </a:lnTo>
                    <a:cubicBezTo>
                      <a:pt x="0" y="906"/>
                      <a:pt x="584" y="1501"/>
                      <a:pt x="1322" y="1501"/>
                    </a:cubicBezTo>
                    <a:lnTo>
                      <a:pt x="1905" y="1501"/>
                    </a:lnTo>
                    <a:cubicBezTo>
                      <a:pt x="2631" y="1501"/>
                      <a:pt x="3227" y="906"/>
                      <a:pt x="3227" y="179"/>
                    </a:cubicBezTo>
                    <a:lnTo>
                      <a:pt x="32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54"/>
              <p:cNvSpPr/>
              <p:nvPr/>
            </p:nvSpPr>
            <p:spPr>
              <a:xfrm>
                <a:off x="3195625" y="2924600"/>
                <a:ext cx="51525" cy="8337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3335" extrusionOk="0">
                    <a:moveTo>
                      <a:pt x="1024" y="0"/>
                    </a:moveTo>
                    <a:cubicBezTo>
                      <a:pt x="453" y="0"/>
                      <a:pt x="1" y="465"/>
                      <a:pt x="1" y="1036"/>
                    </a:cubicBezTo>
                    <a:lnTo>
                      <a:pt x="1" y="2310"/>
                    </a:lnTo>
                    <a:cubicBezTo>
                      <a:pt x="1" y="2882"/>
                      <a:pt x="453" y="3334"/>
                      <a:pt x="1024" y="3334"/>
                    </a:cubicBezTo>
                    <a:cubicBezTo>
                      <a:pt x="1596" y="3334"/>
                      <a:pt x="2060" y="2882"/>
                      <a:pt x="2060" y="2310"/>
                    </a:cubicBezTo>
                    <a:lnTo>
                      <a:pt x="2060" y="1036"/>
                    </a:lnTo>
                    <a:cubicBezTo>
                      <a:pt x="2060" y="465"/>
                      <a:pt x="1596" y="0"/>
                      <a:pt x="1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54"/>
              <p:cNvSpPr/>
              <p:nvPr/>
            </p:nvSpPr>
            <p:spPr>
              <a:xfrm>
                <a:off x="3138175" y="2809100"/>
                <a:ext cx="166125" cy="1569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6276" extrusionOk="0">
                    <a:moveTo>
                      <a:pt x="1322" y="1"/>
                    </a:moveTo>
                    <a:cubicBezTo>
                      <a:pt x="596" y="1"/>
                      <a:pt x="1" y="584"/>
                      <a:pt x="1" y="1310"/>
                    </a:cubicBezTo>
                    <a:lnTo>
                      <a:pt x="1" y="4954"/>
                    </a:lnTo>
                    <a:cubicBezTo>
                      <a:pt x="1" y="5680"/>
                      <a:pt x="596" y="6275"/>
                      <a:pt x="1322" y="6275"/>
                    </a:cubicBezTo>
                    <a:lnTo>
                      <a:pt x="5323" y="6275"/>
                    </a:lnTo>
                    <a:cubicBezTo>
                      <a:pt x="6061" y="6275"/>
                      <a:pt x="6644" y="5680"/>
                      <a:pt x="6644" y="4954"/>
                    </a:cubicBezTo>
                    <a:lnTo>
                      <a:pt x="6644" y="1310"/>
                    </a:lnTo>
                    <a:cubicBezTo>
                      <a:pt x="6644" y="584"/>
                      <a:pt x="6061" y="1"/>
                      <a:pt x="53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54"/>
              <p:cNvSpPr/>
              <p:nvPr/>
            </p:nvSpPr>
            <p:spPr>
              <a:xfrm>
                <a:off x="2998575" y="2874000"/>
                <a:ext cx="110150" cy="135750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5430" extrusionOk="0">
                    <a:moveTo>
                      <a:pt x="1322" y="0"/>
                    </a:moveTo>
                    <a:cubicBezTo>
                      <a:pt x="596" y="0"/>
                      <a:pt x="1" y="596"/>
                      <a:pt x="1" y="1322"/>
                    </a:cubicBezTo>
                    <a:lnTo>
                      <a:pt x="1" y="4108"/>
                    </a:lnTo>
                    <a:cubicBezTo>
                      <a:pt x="1" y="4846"/>
                      <a:pt x="596" y="5430"/>
                      <a:pt x="1322" y="5430"/>
                    </a:cubicBezTo>
                    <a:lnTo>
                      <a:pt x="3084" y="5430"/>
                    </a:lnTo>
                    <a:cubicBezTo>
                      <a:pt x="3811" y="5430"/>
                      <a:pt x="4406" y="4846"/>
                      <a:pt x="4406" y="4108"/>
                    </a:cubicBezTo>
                    <a:lnTo>
                      <a:pt x="4406" y="1322"/>
                    </a:lnTo>
                    <a:cubicBezTo>
                      <a:pt x="4406" y="584"/>
                      <a:pt x="3811" y="0"/>
                      <a:pt x="3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54"/>
              <p:cNvSpPr/>
              <p:nvPr/>
            </p:nvSpPr>
            <p:spPr>
              <a:xfrm>
                <a:off x="3334025" y="2874000"/>
                <a:ext cx="110175" cy="135750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5430" extrusionOk="0">
                    <a:moveTo>
                      <a:pt x="1323" y="0"/>
                    </a:moveTo>
                    <a:cubicBezTo>
                      <a:pt x="596" y="0"/>
                      <a:pt x="1" y="596"/>
                      <a:pt x="1" y="1322"/>
                    </a:cubicBezTo>
                    <a:lnTo>
                      <a:pt x="1" y="4108"/>
                    </a:lnTo>
                    <a:cubicBezTo>
                      <a:pt x="1" y="4846"/>
                      <a:pt x="596" y="5430"/>
                      <a:pt x="1323" y="5430"/>
                    </a:cubicBezTo>
                    <a:lnTo>
                      <a:pt x="3085" y="5430"/>
                    </a:lnTo>
                    <a:cubicBezTo>
                      <a:pt x="3811" y="5430"/>
                      <a:pt x="4406" y="4846"/>
                      <a:pt x="4406" y="4108"/>
                    </a:cubicBezTo>
                    <a:lnTo>
                      <a:pt x="4406" y="1322"/>
                    </a:lnTo>
                    <a:cubicBezTo>
                      <a:pt x="4406" y="584"/>
                      <a:pt x="3811" y="0"/>
                      <a:pt x="30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54"/>
              <p:cNvSpPr/>
              <p:nvPr/>
            </p:nvSpPr>
            <p:spPr>
              <a:xfrm>
                <a:off x="3334025" y="2924600"/>
                <a:ext cx="1101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1049" extrusionOk="0">
                    <a:moveTo>
                      <a:pt x="1" y="0"/>
                    </a:moveTo>
                    <a:lnTo>
                      <a:pt x="1" y="1048"/>
                    </a:lnTo>
                    <a:lnTo>
                      <a:pt x="4406" y="1048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54"/>
              <p:cNvSpPr/>
              <p:nvPr/>
            </p:nvSpPr>
            <p:spPr>
              <a:xfrm>
                <a:off x="2998575" y="2924600"/>
                <a:ext cx="1098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4394" h="1049" extrusionOk="0">
                    <a:moveTo>
                      <a:pt x="1" y="0"/>
                    </a:moveTo>
                    <a:lnTo>
                      <a:pt x="1" y="1048"/>
                    </a:lnTo>
                    <a:lnTo>
                      <a:pt x="4394" y="1048"/>
                    </a:lnTo>
                    <a:lnTo>
                      <a:pt x="439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54"/>
              <p:cNvSpPr/>
              <p:nvPr/>
            </p:nvSpPr>
            <p:spPr>
              <a:xfrm>
                <a:off x="2998275" y="3224925"/>
                <a:ext cx="1104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418" h="2216" extrusionOk="0">
                    <a:moveTo>
                      <a:pt x="2215" y="1"/>
                    </a:moveTo>
                    <a:cubicBezTo>
                      <a:pt x="989" y="1"/>
                      <a:pt x="1" y="989"/>
                      <a:pt x="1" y="2215"/>
                    </a:cubicBezTo>
                    <a:lnTo>
                      <a:pt x="894" y="2215"/>
                    </a:lnTo>
                    <a:cubicBezTo>
                      <a:pt x="894" y="1489"/>
                      <a:pt x="1489" y="894"/>
                      <a:pt x="2215" y="894"/>
                    </a:cubicBezTo>
                    <a:cubicBezTo>
                      <a:pt x="2942" y="894"/>
                      <a:pt x="3537" y="1477"/>
                      <a:pt x="3537" y="2215"/>
                    </a:cubicBezTo>
                    <a:lnTo>
                      <a:pt x="4418" y="2215"/>
                    </a:lnTo>
                    <a:cubicBezTo>
                      <a:pt x="4418" y="989"/>
                      <a:pt x="3430" y="1"/>
                      <a:pt x="22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54"/>
              <p:cNvSpPr/>
              <p:nvPr/>
            </p:nvSpPr>
            <p:spPr>
              <a:xfrm>
                <a:off x="3333750" y="3224925"/>
                <a:ext cx="11045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4418" h="2216" extrusionOk="0">
                    <a:moveTo>
                      <a:pt x="2215" y="1"/>
                    </a:moveTo>
                    <a:cubicBezTo>
                      <a:pt x="988" y="1"/>
                      <a:pt x="0" y="989"/>
                      <a:pt x="0" y="2215"/>
                    </a:cubicBezTo>
                    <a:lnTo>
                      <a:pt x="893" y="2215"/>
                    </a:lnTo>
                    <a:cubicBezTo>
                      <a:pt x="893" y="1489"/>
                      <a:pt x="1488" y="894"/>
                      <a:pt x="2215" y="894"/>
                    </a:cubicBezTo>
                    <a:cubicBezTo>
                      <a:pt x="2941" y="894"/>
                      <a:pt x="3536" y="1477"/>
                      <a:pt x="3536" y="2215"/>
                    </a:cubicBezTo>
                    <a:lnTo>
                      <a:pt x="4417" y="2215"/>
                    </a:lnTo>
                    <a:cubicBezTo>
                      <a:pt x="4417" y="989"/>
                      <a:pt x="3429" y="1"/>
                      <a:pt x="22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54"/>
              <p:cNvSpPr/>
              <p:nvPr/>
            </p:nvSpPr>
            <p:spPr>
              <a:xfrm>
                <a:off x="3165275" y="3140400"/>
                <a:ext cx="1122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4144" extrusionOk="0">
                    <a:moveTo>
                      <a:pt x="1322" y="0"/>
                    </a:moveTo>
                    <a:cubicBezTo>
                      <a:pt x="583" y="0"/>
                      <a:pt x="0" y="584"/>
                      <a:pt x="0" y="1322"/>
                    </a:cubicBezTo>
                    <a:lnTo>
                      <a:pt x="0" y="2822"/>
                    </a:lnTo>
                    <a:cubicBezTo>
                      <a:pt x="0" y="3548"/>
                      <a:pt x="583" y="4144"/>
                      <a:pt x="1322" y="4144"/>
                    </a:cubicBezTo>
                    <a:lnTo>
                      <a:pt x="3167" y="4144"/>
                    </a:lnTo>
                    <a:cubicBezTo>
                      <a:pt x="3893" y="4144"/>
                      <a:pt x="4489" y="3548"/>
                      <a:pt x="4489" y="2822"/>
                    </a:cubicBezTo>
                    <a:lnTo>
                      <a:pt x="4489" y="1322"/>
                    </a:lnTo>
                    <a:cubicBezTo>
                      <a:pt x="4489" y="584"/>
                      <a:pt x="3893" y="0"/>
                      <a:pt x="31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54"/>
              <p:cNvSpPr/>
              <p:nvPr/>
            </p:nvSpPr>
            <p:spPr>
              <a:xfrm>
                <a:off x="3128050" y="3202900"/>
                <a:ext cx="186375" cy="54200"/>
              </a:xfrm>
              <a:custGeom>
                <a:avLst/>
                <a:gdLst/>
                <a:ahLst/>
                <a:cxnLst/>
                <a:rect l="l" t="t" r="r" b="b"/>
                <a:pathLst>
                  <a:path w="7455" h="2168" extrusionOk="0">
                    <a:moveTo>
                      <a:pt x="1430" y="1"/>
                    </a:moveTo>
                    <a:cubicBezTo>
                      <a:pt x="644" y="1"/>
                      <a:pt x="1" y="632"/>
                      <a:pt x="1" y="1418"/>
                    </a:cubicBezTo>
                    <a:lnTo>
                      <a:pt x="1" y="2168"/>
                    </a:lnTo>
                    <a:lnTo>
                      <a:pt x="7454" y="2168"/>
                    </a:lnTo>
                    <a:lnTo>
                      <a:pt x="7454" y="1418"/>
                    </a:lnTo>
                    <a:cubicBezTo>
                      <a:pt x="7454" y="632"/>
                      <a:pt x="6811" y="1"/>
                      <a:pt x="60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54"/>
              <p:cNvSpPr/>
              <p:nvPr/>
            </p:nvSpPr>
            <p:spPr>
              <a:xfrm>
                <a:off x="3128350" y="3230875"/>
                <a:ext cx="1860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7443" h="1049" extrusionOk="0">
                    <a:moveTo>
                      <a:pt x="25" y="1"/>
                    </a:moveTo>
                    <a:cubicBezTo>
                      <a:pt x="13" y="96"/>
                      <a:pt x="1" y="203"/>
                      <a:pt x="1" y="299"/>
                    </a:cubicBezTo>
                    <a:lnTo>
                      <a:pt x="1" y="1049"/>
                    </a:lnTo>
                    <a:lnTo>
                      <a:pt x="7442" y="1049"/>
                    </a:lnTo>
                    <a:lnTo>
                      <a:pt x="7442" y="299"/>
                    </a:lnTo>
                    <a:cubicBezTo>
                      <a:pt x="7442" y="203"/>
                      <a:pt x="7430" y="96"/>
                      <a:pt x="74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54"/>
              <p:cNvSpPr/>
              <p:nvPr/>
            </p:nvSpPr>
            <p:spPr>
              <a:xfrm>
                <a:off x="3132225" y="3212725"/>
                <a:ext cx="1783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7133" h="370" extrusionOk="0">
                    <a:moveTo>
                      <a:pt x="286" y="1"/>
                    </a:moveTo>
                    <a:cubicBezTo>
                      <a:pt x="167" y="108"/>
                      <a:pt x="72" y="239"/>
                      <a:pt x="0" y="370"/>
                    </a:cubicBezTo>
                    <a:lnTo>
                      <a:pt x="7132" y="370"/>
                    </a:lnTo>
                    <a:cubicBezTo>
                      <a:pt x="7049" y="239"/>
                      <a:pt x="6954" y="108"/>
                      <a:pt x="68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54"/>
              <p:cNvSpPr/>
              <p:nvPr/>
            </p:nvSpPr>
            <p:spPr>
              <a:xfrm>
                <a:off x="3088775" y="304277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0" y="0"/>
                    </a:moveTo>
                    <a:cubicBezTo>
                      <a:pt x="214" y="0"/>
                      <a:pt x="0" y="226"/>
                      <a:pt x="0" y="500"/>
                    </a:cubicBezTo>
                    <a:cubicBezTo>
                      <a:pt x="0" y="774"/>
                      <a:pt x="214" y="1000"/>
                      <a:pt x="500" y="1000"/>
                    </a:cubicBezTo>
                    <a:cubicBezTo>
                      <a:pt x="774" y="1000"/>
                      <a:pt x="1000" y="774"/>
                      <a:pt x="1000" y="500"/>
                    </a:cubicBezTo>
                    <a:cubicBezTo>
                      <a:pt x="1000" y="226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54"/>
              <p:cNvSpPr/>
              <p:nvPr/>
            </p:nvSpPr>
            <p:spPr>
              <a:xfrm>
                <a:off x="3136700" y="304277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0" y="0"/>
                    </a:moveTo>
                    <a:cubicBezTo>
                      <a:pt x="226" y="0"/>
                      <a:pt x="0" y="226"/>
                      <a:pt x="0" y="500"/>
                    </a:cubicBezTo>
                    <a:cubicBezTo>
                      <a:pt x="0" y="774"/>
                      <a:pt x="226" y="1000"/>
                      <a:pt x="500" y="1000"/>
                    </a:cubicBezTo>
                    <a:cubicBezTo>
                      <a:pt x="774" y="1000"/>
                      <a:pt x="1000" y="774"/>
                      <a:pt x="1000" y="500"/>
                    </a:cubicBezTo>
                    <a:cubicBezTo>
                      <a:pt x="1000" y="226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54"/>
              <p:cNvSpPr/>
              <p:nvPr/>
            </p:nvSpPr>
            <p:spPr>
              <a:xfrm>
                <a:off x="3184600" y="3042775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513" y="0"/>
                    </a:moveTo>
                    <a:cubicBezTo>
                      <a:pt x="227" y="0"/>
                      <a:pt x="1" y="226"/>
                      <a:pt x="1" y="500"/>
                    </a:cubicBezTo>
                    <a:cubicBezTo>
                      <a:pt x="1" y="774"/>
                      <a:pt x="227" y="1000"/>
                      <a:pt x="513" y="1000"/>
                    </a:cubicBezTo>
                    <a:cubicBezTo>
                      <a:pt x="787" y="1000"/>
                      <a:pt x="1013" y="774"/>
                      <a:pt x="1013" y="500"/>
                    </a:cubicBezTo>
                    <a:cubicBezTo>
                      <a:pt x="1013" y="226"/>
                      <a:pt x="787" y="0"/>
                      <a:pt x="5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54"/>
              <p:cNvSpPr/>
              <p:nvPr/>
            </p:nvSpPr>
            <p:spPr>
              <a:xfrm>
                <a:off x="3232825" y="304277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1" y="0"/>
                    </a:moveTo>
                    <a:cubicBezTo>
                      <a:pt x="227" y="0"/>
                      <a:pt x="1" y="226"/>
                      <a:pt x="1" y="500"/>
                    </a:cubicBezTo>
                    <a:cubicBezTo>
                      <a:pt x="1" y="774"/>
                      <a:pt x="227" y="1000"/>
                      <a:pt x="501" y="1000"/>
                    </a:cubicBezTo>
                    <a:cubicBezTo>
                      <a:pt x="775" y="1000"/>
                      <a:pt x="1001" y="774"/>
                      <a:pt x="1001" y="500"/>
                    </a:cubicBezTo>
                    <a:cubicBezTo>
                      <a:pt x="1001" y="226"/>
                      <a:pt x="775" y="0"/>
                      <a:pt x="5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54"/>
              <p:cNvSpPr/>
              <p:nvPr/>
            </p:nvSpPr>
            <p:spPr>
              <a:xfrm>
                <a:off x="3281050" y="304277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1" y="0"/>
                    </a:moveTo>
                    <a:cubicBezTo>
                      <a:pt x="215" y="0"/>
                      <a:pt x="1" y="226"/>
                      <a:pt x="1" y="500"/>
                    </a:cubicBezTo>
                    <a:cubicBezTo>
                      <a:pt x="1" y="774"/>
                      <a:pt x="215" y="1000"/>
                      <a:pt x="501" y="1000"/>
                    </a:cubicBezTo>
                    <a:cubicBezTo>
                      <a:pt x="775" y="1000"/>
                      <a:pt x="1001" y="774"/>
                      <a:pt x="1001" y="500"/>
                    </a:cubicBezTo>
                    <a:cubicBezTo>
                      <a:pt x="1001" y="226"/>
                      <a:pt x="775" y="0"/>
                      <a:pt x="5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54"/>
              <p:cNvSpPr/>
              <p:nvPr/>
            </p:nvSpPr>
            <p:spPr>
              <a:xfrm>
                <a:off x="3328975" y="3042775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501" y="0"/>
                    </a:moveTo>
                    <a:cubicBezTo>
                      <a:pt x="227" y="0"/>
                      <a:pt x="1" y="226"/>
                      <a:pt x="1" y="500"/>
                    </a:cubicBezTo>
                    <a:cubicBezTo>
                      <a:pt x="1" y="774"/>
                      <a:pt x="227" y="1000"/>
                      <a:pt x="501" y="1000"/>
                    </a:cubicBezTo>
                    <a:cubicBezTo>
                      <a:pt x="774" y="1000"/>
                      <a:pt x="1001" y="774"/>
                      <a:pt x="1001" y="500"/>
                    </a:cubicBezTo>
                    <a:cubicBezTo>
                      <a:pt x="1001" y="226"/>
                      <a:pt x="774" y="0"/>
                      <a:pt x="5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54"/>
              <p:cNvSpPr/>
              <p:nvPr/>
            </p:nvSpPr>
            <p:spPr>
              <a:xfrm>
                <a:off x="3153050" y="2868625"/>
                <a:ext cx="3755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502" extrusionOk="0">
                    <a:moveTo>
                      <a:pt x="751" y="1"/>
                    </a:moveTo>
                    <a:cubicBezTo>
                      <a:pt x="334" y="1"/>
                      <a:pt x="1" y="334"/>
                      <a:pt x="1" y="751"/>
                    </a:cubicBezTo>
                    <a:cubicBezTo>
                      <a:pt x="1" y="1168"/>
                      <a:pt x="334" y="1501"/>
                      <a:pt x="751" y="1501"/>
                    </a:cubicBezTo>
                    <a:cubicBezTo>
                      <a:pt x="1168" y="1501"/>
                      <a:pt x="1501" y="1168"/>
                      <a:pt x="1501" y="751"/>
                    </a:cubicBezTo>
                    <a:cubicBezTo>
                      <a:pt x="1501" y="334"/>
                      <a:pt x="1168" y="1"/>
                      <a:pt x="7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54"/>
              <p:cNvSpPr/>
              <p:nvPr/>
            </p:nvSpPr>
            <p:spPr>
              <a:xfrm>
                <a:off x="3252175" y="2868625"/>
                <a:ext cx="37525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02" extrusionOk="0">
                    <a:moveTo>
                      <a:pt x="751" y="1"/>
                    </a:moveTo>
                    <a:cubicBezTo>
                      <a:pt x="334" y="1"/>
                      <a:pt x="1" y="334"/>
                      <a:pt x="1" y="751"/>
                    </a:cubicBezTo>
                    <a:cubicBezTo>
                      <a:pt x="1" y="1168"/>
                      <a:pt x="334" y="1501"/>
                      <a:pt x="751" y="1501"/>
                    </a:cubicBezTo>
                    <a:cubicBezTo>
                      <a:pt x="1156" y="1501"/>
                      <a:pt x="1501" y="1168"/>
                      <a:pt x="1501" y="751"/>
                    </a:cubicBezTo>
                    <a:cubicBezTo>
                      <a:pt x="1501" y="334"/>
                      <a:pt x="1156" y="1"/>
                      <a:pt x="7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54"/>
              <p:cNvSpPr/>
              <p:nvPr/>
            </p:nvSpPr>
            <p:spPr>
              <a:xfrm>
                <a:off x="3186700" y="2917450"/>
                <a:ext cx="69375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977" extrusionOk="0">
                    <a:moveTo>
                      <a:pt x="488" y="1"/>
                    </a:moveTo>
                    <a:cubicBezTo>
                      <a:pt x="215" y="1"/>
                      <a:pt x="0" y="215"/>
                      <a:pt x="0" y="489"/>
                    </a:cubicBezTo>
                    <a:cubicBezTo>
                      <a:pt x="0" y="763"/>
                      <a:pt x="215" y="977"/>
                      <a:pt x="488" y="977"/>
                    </a:cubicBezTo>
                    <a:lnTo>
                      <a:pt x="2286" y="977"/>
                    </a:lnTo>
                    <a:cubicBezTo>
                      <a:pt x="2548" y="977"/>
                      <a:pt x="2774" y="763"/>
                      <a:pt x="2774" y="489"/>
                    </a:cubicBezTo>
                    <a:cubicBezTo>
                      <a:pt x="2774" y="215"/>
                      <a:pt x="2548" y="1"/>
                      <a:pt x="22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54"/>
              <p:cNvSpPr/>
              <p:nvPr/>
            </p:nvSpPr>
            <p:spPr>
              <a:xfrm>
                <a:off x="3181050" y="2911800"/>
                <a:ext cx="8067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430" extrusionOk="0">
                    <a:moveTo>
                      <a:pt x="2512" y="453"/>
                    </a:moveTo>
                    <a:cubicBezTo>
                      <a:pt x="2655" y="453"/>
                      <a:pt x="2774" y="572"/>
                      <a:pt x="2774" y="715"/>
                    </a:cubicBezTo>
                    <a:cubicBezTo>
                      <a:pt x="2774" y="858"/>
                      <a:pt x="2655" y="977"/>
                      <a:pt x="2512" y="977"/>
                    </a:cubicBezTo>
                    <a:lnTo>
                      <a:pt x="714" y="977"/>
                    </a:lnTo>
                    <a:cubicBezTo>
                      <a:pt x="560" y="977"/>
                      <a:pt x="441" y="858"/>
                      <a:pt x="441" y="715"/>
                    </a:cubicBezTo>
                    <a:cubicBezTo>
                      <a:pt x="441" y="572"/>
                      <a:pt x="560" y="453"/>
                      <a:pt x="714" y="453"/>
                    </a:cubicBezTo>
                    <a:close/>
                    <a:moveTo>
                      <a:pt x="714" y="0"/>
                    </a:moveTo>
                    <a:cubicBezTo>
                      <a:pt x="322" y="0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14" y="1429"/>
                    </a:cubicBezTo>
                    <a:lnTo>
                      <a:pt x="2512" y="1429"/>
                    </a:lnTo>
                    <a:cubicBezTo>
                      <a:pt x="2905" y="1429"/>
                      <a:pt x="3227" y="1108"/>
                      <a:pt x="3227" y="715"/>
                    </a:cubicBezTo>
                    <a:cubicBezTo>
                      <a:pt x="3227" y="322"/>
                      <a:pt x="2905" y="0"/>
                      <a:pt x="25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54"/>
              <p:cNvSpPr/>
              <p:nvPr/>
            </p:nvSpPr>
            <p:spPr>
              <a:xfrm>
                <a:off x="3138175" y="2808800"/>
                <a:ext cx="1661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1930" extrusionOk="0">
                    <a:moveTo>
                      <a:pt x="3191" y="1"/>
                    </a:moveTo>
                    <a:lnTo>
                      <a:pt x="3191" y="1644"/>
                    </a:lnTo>
                    <a:lnTo>
                      <a:pt x="1" y="1644"/>
                    </a:lnTo>
                    <a:lnTo>
                      <a:pt x="1" y="1930"/>
                    </a:lnTo>
                    <a:lnTo>
                      <a:pt x="6644" y="1930"/>
                    </a:lnTo>
                    <a:lnTo>
                      <a:pt x="6644" y="1644"/>
                    </a:lnTo>
                    <a:lnTo>
                      <a:pt x="3465" y="1644"/>
                    </a:lnTo>
                    <a:lnTo>
                      <a:pt x="34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54"/>
              <p:cNvSpPr/>
              <p:nvPr/>
            </p:nvSpPr>
            <p:spPr>
              <a:xfrm>
                <a:off x="3149775" y="2835900"/>
                <a:ext cx="8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22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67"/>
                    </a:cubicBezTo>
                    <a:cubicBezTo>
                      <a:pt x="1" y="250"/>
                      <a:pt x="72" y="322"/>
                      <a:pt x="156" y="322"/>
                    </a:cubicBezTo>
                    <a:cubicBezTo>
                      <a:pt x="251" y="322"/>
                      <a:pt x="322" y="250"/>
                      <a:pt x="322" y="167"/>
                    </a:cubicBezTo>
                    <a:cubicBezTo>
                      <a:pt x="322" y="72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54"/>
              <p:cNvSpPr/>
              <p:nvPr/>
            </p:nvSpPr>
            <p:spPr>
              <a:xfrm>
                <a:off x="3172400" y="2835900"/>
                <a:ext cx="8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22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67"/>
                    </a:cubicBezTo>
                    <a:cubicBezTo>
                      <a:pt x="1" y="250"/>
                      <a:pt x="72" y="322"/>
                      <a:pt x="156" y="322"/>
                    </a:cubicBezTo>
                    <a:cubicBezTo>
                      <a:pt x="251" y="322"/>
                      <a:pt x="322" y="250"/>
                      <a:pt x="322" y="167"/>
                    </a:cubicBezTo>
                    <a:cubicBezTo>
                      <a:pt x="322" y="72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54"/>
              <p:cNvSpPr/>
              <p:nvPr/>
            </p:nvSpPr>
            <p:spPr>
              <a:xfrm>
                <a:off x="3195025" y="2835900"/>
                <a:ext cx="8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22" extrusionOk="0">
                    <a:moveTo>
                      <a:pt x="155" y="0"/>
                    </a:moveTo>
                    <a:cubicBezTo>
                      <a:pt x="72" y="0"/>
                      <a:pt x="1" y="72"/>
                      <a:pt x="1" y="167"/>
                    </a:cubicBezTo>
                    <a:cubicBezTo>
                      <a:pt x="1" y="250"/>
                      <a:pt x="72" y="322"/>
                      <a:pt x="155" y="322"/>
                    </a:cubicBezTo>
                    <a:cubicBezTo>
                      <a:pt x="251" y="322"/>
                      <a:pt x="322" y="250"/>
                      <a:pt x="322" y="167"/>
                    </a:cubicBezTo>
                    <a:cubicBezTo>
                      <a:pt x="322" y="72"/>
                      <a:pt x="251" y="0"/>
                      <a:pt x="1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54"/>
              <p:cNvSpPr/>
              <p:nvPr/>
            </p:nvSpPr>
            <p:spPr>
              <a:xfrm>
                <a:off x="3239675" y="2835900"/>
                <a:ext cx="8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22" extrusionOk="0">
                    <a:moveTo>
                      <a:pt x="155" y="0"/>
                    </a:moveTo>
                    <a:cubicBezTo>
                      <a:pt x="72" y="0"/>
                      <a:pt x="1" y="72"/>
                      <a:pt x="1" y="167"/>
                    </a:cubicBezTo>
                    <a:cubicBezTo>
                      <a:pt x="1" y="250"/>
                      <a:pt x="72" y="322"/>
                      <a:pt x="155" y="322"/>
                    </a:cubicBezTo>
                    <a:cubicBezTo>
                      <a:pt x="251" y="322"/>
                      <a:pt x="322" y="250"/>
                      <a:pt x="322" y="167"/>
                    </a:cubicBezTo>
                    <a:cubicBezTo>
                      <a:pt x="322" y="72"/>
                      <a:pt x="251" y="0"/>
                      <a:pt x="1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54"/>
              <p:cNvSpPr/>
              <p:nvPr/>
            </p:nvSpPr>
            <p:spPr>
              <a:xfrm>
                <a:off x="3262300" y="2835900"/>
                <a:ext cx="80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55" y="0"/>
                    </a:moveTo>
                    <a:cubicBezTo>
                      <a:pt x="72" y="0"/>
                      <a:pt x="1" y="72"/>
                      <a:pt x="1" y="167"/>
                    </a:cubicBezTo>
                    <a:cubicBezTo>
                      <a:pt x="1" y="250"/>
                      <a:pt x="72" y="322"/>
                      <a:pt x="155" y="322"/>
                    </a:cubicBezTo>
                    <a:cubicBezTo>
                      <a:pt x="251" y="322"/>
                      <a:pt x="322" y="250"/>
                      <a:pt x="322" y="167"/>
                    </a:cubicBezTo>
                    <a:cubicBezTo>
                      <a:pt x="322" y="72"/>
                      <a:pt x="251" y="0"/>
                      <a:pt x="1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54"/>
              <p:cNvSpPr/>
              <p:nvPr/>
            </p:nvSpPr>
            <p:spPr>
              <a:xfrm>
                <a:off x="3284925" y="2835900"/>
                <a:ext cx="80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55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50"/>
                      <a:pt x="72" y="322"/>
                      <a:pt x="155" y="322"/>
                    </a:cubicBezTo>
                    <a:cubicBezTo>
                      <a:pt x="250" y="322"/>
                      <a:pt x="322" y="250"/>
                      <a:pt x="322" y="167"/>
                    </a:cubicBezTo>
                    <a:cubicBezTo>
                      <a:pt x="322" y="72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05" name="Google Shape;3505;p54"/>
          <p:cNvGrpSpPr/>
          <p:nvPr/>
        </p:nvGrpSpPr>
        <p:grpSpPr>
          <a:xfrm rot="927810">
            <a:off x="7675018" y="302737"/>
            <a:ext cx="1090664" cy="615597"/>
            <a:chOff x="4957748" y="4361512"/>
            <a:chExt cx="325952" cy="183975"/>
          </a:xfrm>
        </p:grpSpPr>
        <p:sp>
          <p:nvSpPr>
            <p:cNvPr id="3506" name="Google Shape;3506;p54"/>
            <p:cNvSpPr/>
            <p:nvPr/>
          </p:nvSpPr>
          <p:spPr>
            <a:xfrm>
              <a:off x="4957748" y="4361512"/>
              <a:ext cx="325950" cy="183975"/>
            </a:xfrm>
            <a:custGeom>
              <a:avLst/>
              <a:gdLst/>
              <a:ahLst/>
              <a:cxnLst/>
              <a:rect l="l" t="t" r="r" b="b"/>
              <a:pathLst>
                <a:path w="13038" h="7359" extrusionOk="0">
                  <a:moveTo>
                    <a:pt x="6489" y="1"/>
                  </a:moveTo>
                  <a:cubicBezTo>
                    <a:pt x="6073" y="1"/>
                    <a:pt x="5716" y="239"/>
                    <a:pt x="5537" y="572"/>
                  </a:cubicBezTo>
                  <a:lnTo>
                    <a:pt x="4299" y="572"/>
                  </a:lnTo>
                  <a:cubicBezTo>
                    <a:pt x="3168" y="572"/>
                    <a:pt x="2251" y="1489"/>
                    <a:pt x="2251" y="2620"/>
                  </a:cubicBezTo>
                  <a:lnTo>
                    <a:pt x="2251" y="3132"/>
                  </a:lnTo>
                  <a:cubicBezTo>
                    <a:pt x="1894" y="3192"/>
                    <a:pt x="1608" y="3549"/>
                    <a:pt x="1560" y="3918"/>
                  </a:cubicBezTo>
                  <a:lnTo>
                    <a:pt x="810" y="3918"/>
                  </a:lnTo>
                  <a:cubicBezTo>
                    <a:pt x="763" y="3739"/>
                    <a:pt x="608" y="3608"/>
                    <a:pt x="417" y="3608"/>
                  </a:cubicBezTo>
                  <a:cubicBezTo>
                    <a:pt x="191" y="3608"/>
                    <a:pt x="1" y="3787"/>
                    <a:pt x="1" y="4025"/>
                  </a:cubicBezTo>
                  <a:cubicBezTo>
                    <a:pt x="1" y="4251"/>
                    <a:pt x="191" y="4430"/>
                    <a:pt x="417" y="4430"/>
                  </a:cubicBezTo>
                  <a:cubicBezTo>
                    <a:pt x="608" y="4430"/>
                    <a:pt x="763" y="4299"/>
                    <a:pt x="810" y="4120"/>
                  </a:cubicBezTo>
                  <a:lnTo>
                    <a:pt x="1560" y="4120"/>
                  </a:lnTo>
                  <a:cubicBezTo>
                    <a:pt x="1608" y="4490"/>
                    <a:pt x="1894" y="4847"/>
                    <a:pt x="2251" y="4906"/>
                  </a:cubicBezTo>
                  <a:lnTo>
                    <a:pt x="2251" y="5311"/>
                  </a:lnTo>
                  <a:cubicBezTo>
                    <a:pt x="2251" y="6442"/>
                    <a:pt x="3168" y="7359"/>
                    <a:pt x="4299" y="7359"/>
                  </a:cubicBezTo>
                  <a:lnTo>
                    <a:pt x="8680" y="7359"/>
                  </a:lnTo>
                  <a:cubicBezTo>
                    <a:pt x="9811" y="7359"/>
                    <a:pt x="10728" y="6442"/>
                    <a:pt x="10728" y="5311"/>
                  </a:cubicBezTo>
                  <a:lnTo>
                    <a:pt x="10728" y="4918"/>
                  </a:lnTo>
                  <a:cubicBezTo>
                    <a:pt x="11109" y="4882"/>
                    <a:pt x="11419" y="4513"/>
                    <a:pt x="11466" y="4120"/>
                  </a:cubicBezTo>
                  <a:lnTo>
                    <a:pt x="12228" y="4120"/>
                  </a:lnTo>
                  <a:cubicBezTo>
                    <a:pt x="12264" y="4299"/>
                    <a:pt x="12431" y="4430"/>
                    <a:pt x="12621" y="4430"/>
                  </a:cubicBezTo>
                  <a:cubicBezTo>
                    <a:pt x="12847" y="4430"/>
                    <a:pt x="13026" y="4251"/>
                    <a:pt x="13026" y="4025"/>
                  </a:cubicBezTo>
                  <a:cubicBezTo>
                    <a:pt x="13038" y="3799"/>
                    <a:pt x="12847" y="3608"/>
                    <a:pt x="12621" y="3608"/>
                  </a:cubicBezTo>
                  <a:cubicBezTo>
                    <a:pt x="12431" y="3608"/>
                    <a:pt x="12276" y="3739"/>
                    <a:pt x="12228" y="3918"/>
                  </a:cubicBezTo>
                  <a:lnTo>
                    <a:pt x="11478" y="3918"/>
                  </a:lnTo>
                  <a:cubicBezTo>
                    <a:pt x="11431" y="3525"/>
                    <a:pt x="11121" y="3156"/>
                    <a:pt x="10728" y="3132"/>
                  </a:cubicBezTo>
                  <a:lnTo>
                    <a:pt x="10728" y="2620"/>
                  </a:lnTo>
                  <a:cubicBezTo>
                    <a:pt x="10728" y="1489"/>
                    <a:pt x="9811" y="572"/>
                    <a:pt x="8680" y="572"/>
                  </a:cubicBezTo>
                  <a:lnTo>
                    <a:pt x="7442" y="572"/>
                  </a:lnTo>
                  <a:cubicBezTo>
                    <a:pt x="7275" y="239"/>
                    <a:pt x="6906" y="1"/>
                    <a:pt x="6489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accent5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7" name="Google Shape;3507;p54"/>
            <p:cNvGrpSpPr/>
            <p:nvPr/>
          </p:nvGrpSpPr>
          <p:grpSpPr>
            <a:xfrm>
              <a:off x="4958050" y="4361663"/>
              <a:ext cx="325650" cy="183675"/>
              <a:chOff x="4958050" y="4645350"/>
              <a:chExt cx="325650" cy="183675"/>
            </a:xfrm>
          </p:grpSpPr>
          <p:sp>
            <p:nvSpPr>
              <p:cNvPr id="3508" name="Google Shape;3508;p54"/>
              <p:cNvSpPr/>
              <p:nvPr/>
            </p:nvSpPr>
            <p:spPr>
              <a:xfrm>
                <a:off x="5093775" y="4645350"/>
                <a:ext cx="52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989" extrusionOk="0">
                    <a:moveTo>
                      <a:pt x="1048" y="0"/>
                    </a:moveTo>
                    <a:cubicBezTo>
                      <a:pt x="465" y="0"/>
                      <a:pt x="1" y="441"/>
                      <a:pt x="1" y="988"/>
                    </a:cubicBezTo>
                    <a:lnTo>
                      <a:pt x="2108" y="988"/>
                    </a:lnTo>
                    <a:cubicBezTo>
                      <a:pt x="2108" y="441"/>
                      <a:pt x="1632" y="0"/>
                      <a:pt x="10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54"/>
              <p:cNvSpPr/>
              <p:nvPr/>
            </p:nvSpPr>
            <p:spPr>
              <a:xfrm>
                <a:off x="5231300" y="4742975"/>
                <a:ext cx="4527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15" extrusionOk="0">
                    <a:moveTo>
                      <a:pt x="0" y="0"/>
                    </a:moveTo>
                    <a:lnTo>
                      <a:pt x="0" y="215"/>
                    </a:lnTo>
                    <a:lnTo>
                      <a:pt x="1810" y="215"/>
                    </a:lnTo>
                    <a:lnTo>
                      <a:pt x="18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54"/>
              <p:cNvSpPr/>
              <p:nvPr/>
            </p:nvSpPr>
            <p:spPr>
              <a:xfrm>
                <a:off x="5224750" y="4723325"/>
                <a:ext cx="199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787" extrusionOk="0">
                    <a:moveTo>
                      <a:pt x="0" y="1"/>
                    </a:moveTo>
                    <a:lnTo>
                      <a:pt x="0" y="1787"/>
                    </a:lnTo>
                    <a:cubicBezTo>
                      <a:pt x="441" y="1787"/>
                      <a:pt x="798" y="1334"/>
                      <a:pt x="798" y="894"/>
                    </a:cubicBezTo>
                    <a:cubicBezTo>
                      <a:pt x="798" y="453"/>
                      <a:pt x="441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54"/>
              <p:cNvSpPr/>
              <p:nvPr/>
            </p:nvSpPr>
            <p:spPr>
              <a:xfrm>
                <a:off x="5263150" y="473552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405" y="1"/>
                    </a:moveTo>
                    <a:cubicBezTo>
                      <a:pt x="179" y="1"/>
                      <a:pt x="0" y="179"/>
                      <a:pt x="0" y="406"/>
                    </a:cubicBezTo>
                    <a:cubicBezTo>
                      <a:pt x="0" y="632"/>
                      <a:pt x="179" y="822"/>
                      <a:pt x="405" y="822"/>
                    </a:cubicBezTo>
                    <a:cubicBezTo>
                      <a:pt x="631" y="822"/>
                      <a:pt x="822" y="632"/>
                      <a:pt x="822" y="406"/>
                    </a:cubicBezTo>
                    <a:cubicBezTo>
                      <a:pt x="822" y="179"/>
                      <a:pt x="631" y="1"/>
                      <a:pt x="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54"/>
              <p:cNvSpPr/>
              <p:nvPr/>
            </p:nvSpPr>
            <p:spPr>
              <a:xfrm>
                <a:off x="4965200" y="4742975"/>
                <a:ext cx="449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215" extrusionOk="0">
                    <a:moveTo>
                      <a:pt x="0" y="0"/>
                    </a:moveTo>
                    <a:lnTo>
                      <a:pt x="0" y="215"/>
                    </a:lnTo>
                    <a:lnTo>
                      <a:pt x="1798" y="215"/>
                    </a:lnTo>
                    <a:lnTo>
                      <a:pt x="17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54"/>
              <p:cNvSpPr/>
              <p:nvPr/>
            </p:nvSpPr>
            <p:spPr>
              <a:xfrm>
                <a:off x="4996750" y="4723325"/>
                <a:ext cx="19950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787" extrusionOk="0">
                    <a:moveTo>
                      <a:pt x="798" y="1"/>
                    </a:moveTo>
                    <a:cubicBezTo>
                      <a:pt x="357" y="1"/>
                      <a:pt x="0" y="453"/>
                      <a:pt x="0" y="894"/>
                    </a:cubicBezTo>
                    <a:cubicBezTo>
                      <a:pt x="0" y="1334"/>
                      <a:pt x="357" y="1787"/>
                      <a:pt x="798" y="1787"/>
                    </a:cubicBez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54"/>
              <p:cNvSpPr/>
              <p:nvPr/>
            </p:nvSpPr>
            <p:spPr>
              <a:xfrm>
                <a:off x="5014000" y="4659625"/>
                <a:ext cx="211975" cy="169400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6776" extrusionOk="0">
                    <a:moveTo>
                      <a:pt x="2049" y="1"/>
                    </a:moveTo>
                    <a:cubicBezTo>
                      <a:pt x="918" y="1"/>
                      <a:pt x="1" y="918"/>
                      <a:pt x="1" y="2049"/>
                    </a:cubicBezTo>
                    <a:lnTo>
                      <a:pt x="1" y="4728"/>
                    </a:lnTo>
                    <a:cubicBezTo>
                      <a:pt x="1" y="5859"/>
                      <a:pt x="918" y="6775"/>
                      <a:pt x="2049" y="6775"/>
                    </a:cubicBezTo>
                    <a:lnTo>
                      <a:pt x="6430" y="6775"/>
                    </a:lnTo>
                    <a:cubicBezTo>
                      <a:pt x="7561" y="6775"/>
                      <a:pt x="8478" y="5859"/>
                      <a:pt x="8478" y="4728"/>
                    </a:cubicBezTo>
                    <a:lnTo>
                      <a:pt x="8478" y="2049"/>
                    </a:lnTo>
                    <a:cubicBezTo>
                      <a:pt x="8478" y="918"/>
                      <a:pt x="7561" y="1"/>
                      <a:pt x="64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15" name="Google Shape;3515;p54"/>
              <p:cNvSpPr/>
              <p:nvPr/>
            </p:nvSpPr>
            <p:spPr>
              <a:xfrm>
                <a:off x="5070275" y="4712175"/>
                <a:ext cx="31575" cy="28025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121" extrusionOk="0">
                    <a:moveTo>
                      <a:pt x="633" y="0"/>
                    </a:moveTo>
                    <a:cubicBezTo>
                      <a:pt x="502" y="0"/>
                      <a:pt x="370" y="45"/>
                      <a:pt x="262" y="137"/>
                    </a:cubicBezTo>
                    <a:cubicBezTo>
                      <a:pt x="24" y="340"/>
                      <a:pt x="0" y="697"/>
                      <a:pt x="202" y="935"/>
                    </a:cubicBezTo>
                    <a:cubicBezTo>
                      <a:pt x="312" y="1057"/>
                      <a:pt x="467" y="1120"/>
                      <a:pt x="624" y="1120"/>
                    </a:cubicBezTo>
                    <a:cubicBezTo>
                      <a:pt x="757" y="1120"/>
                      <a:pt x="891" y="1075"/>
                      <a:pt x="1000" y="982"/>
                    </a:cubicBezTo>
                    <a:cubicBezTo>
                      <a:pt x="1238" y="780"/>
                      <a:pt x="1262" y="423"/>
                      <a:pt x="1060" y="197"/>
                    </a:cubicBezTo>
                    <a:cubicBezTo>
                      <a:pt x="949" y="66"/>
                      <a:pt x="792" y="0"/>
                      <a:pt x="6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54"/>
              <p:cNvSpPr/>
              <p:nvPr/>
            </p:nvSpPr>
            <p:spPr>
              <a:xfrm>
                <a:off x="5138425" y="4712175"/>
                <a:ext cx="31275" cy="2802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21" extrusionOk="0">
                    <a:moveTo>
                      <a:pt x="624" y="0"/>
                    </a:moveTo>
                    <a:cubicBezTo>
                      <a:pt x="494" y="0"/>
                      <a:pt x="365" y="45"/>
                      <a:pt x="263" y="137"/>
                    </a:cubicBezTo>
                    <a:cubicBezTo>
                      <a:pt x="24" y="340"/>
                      <a:pt x="1" y="697"/>
                      <a:pt x="203" y="935"/>
                    </a:cubicBezTo>
                    <a:cubicBezTo>
                      <a:pt x="313" y="1057"/>
                      <a:pt x="468" y="1120"/>
                      <a:pt x="623" y="1120"/>
                    </a:cubicBezTo>
                    <a:cubicBezTo>
                      <a:pt x="754" y="1120"/>
                      <a:pt x="885" y="1075"/>
                      <a:pt x="989" y="982"/>
                    </a:cubicBezTo>
                    <a:cubicBezTo>
                      <a:pt x="1227" y="780"/>
                      <a:pt x="1251" y="423"/>
                      <a:pt x="1048" y="197"/>
                    </a:cubicBezTo>
                    <a:cubicBezTo>
                      <a:pt x="938" y="66"/>
                      <a:pt x="780" y="0"/>
                      <a:pt x="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17" name="Google Shape;3517;p54"/>
              <p:cNvSpPr/>
              <p:nvPr/>
            </p:nvSpPr>
            <p:spPr>
              <a:xfrm>
                <a:off x="5075325" y="4759350"/>
                <a:ext cx="8932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953" extrusionOk="0">
                    <a:moveTo>
                      <a:pt x="453" y="0"/>
                    </a:moveTo>
                    <a:cubicBezTo>
                      <a:pt x="203" y="0"/>
                      <a:pt x="0" y="203"/>
                      <a:pt x="0" y="441"/>
                    </a:cubicBezTo>
                    <a:lnTo>
                      <a:pt x="0" y="512"/>
                    </a:lnTo>
                    <a:cubicBezTo>
                      <a:pt x="0" y="762"/>
                      <a:pt x="203" y="953"/>
                      <a:pt x="453" y="953"/>
                    </a:cubicBezTo>
                    <a:lnTo>
                      <a:pt x="3132" y="953"/>
                    </a:lnTo>
                    <a:cubicBezTo>
                      <a:pt x="3370" y="953"/>
                      <a:pt x="3572" y="762"/>
                      <a:pt x="3572" y="512"/>
                    </a:cubicBezTo>
                    <a:lnTo>
                      <a:pt x="3572" y="441"/>
                    </a:lnTo>
                    <a:cubicBezTo>
                      <a:pt x="3572" y="203"/>
                      <a:pt x="3370" y="0"/>
                      <a:pt x="31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54"/>
              <p:cNvSpPr/>
              <p:nvPr/>
            </p:nvSpPr>
            <p:spPr>
              <a:xfrm>
                <a:off x="5083650" y="4768275"/>
                <a:ext cx="7265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239" extrusionOk="0">
                    <a:moveTo>
                      <a:pt x="120" y="1"/>
                    </a:moveTo>
                    <a:cubicBezTo>
                      <a:pt x="60" y="1"/>
                      <a:pt x="1" y="48"/>
                      <a:pt x="1" y="120"/>
                    </a:cubicBezTo>
                    <a:cubicBezTo>
                      <a:pt x="1" y="179"/>
                      <a:pt x="60" y="239"/>
                      <a:pt x="120" y="239"/>
                    </a:cubicBezTo>
                    <a:lnTo>
                      <a:pt x="2787" y="239"/>
                    </a:lnTo>
                    <a:cubicBezTo>
                      <a:pt x="2858" y="239"/>
                      <a:pt x="2906" y="191"/>
                      <a:pt x="2906" y="120"/>
                    </a:cubicBezTo>
                    <a:cubicBezTo>
                      <a:pt x="2906" y="48"/>
                      <a:pt x="2858" y="1"/>
                      <a:pt x="27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54"/>
              <p:cNvSpPr/>
              <p:nvPr/>
            </p:nvSpPr>
            <p:spPr>
              <a:xfrm>
                <a:off x="4958050" y="473552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405" y="1"/>
                    </a:moveTo>
                    <a:cubicBezTo>
                      <a:pt x="179" y="1"/>
                      <a:pt x="0" y="179"/>
                      <a:pt x="0" y="406"/>
                    </a:cubicBezTo>
                    <a:cubicBezTo>
                      <a:pt x="0" y="632"/>
                      <a:pt x="179" y="822"/>
                      <a:pt x="405" y="822"/>
                    </a:cubicBezTo>
                    <a:cubicBezTo>
                      <a:pt x="631" y="822"/>
                      <a:pt x="822" y="632"/>
                      <a:pt x="822" y="406"/>
                    </a:cubicBezTo>
                    <a:cubicBezTo>
                      <a:pt x="822" y="179"/>
                      <a:pt x="631" y="1"/>
                      <a:pt x="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20" name="Google Shape;3520;p54"/>
          <p:cNvGrpSpPr/>
          <p:nvPr/>
        </p:nvGrpSpPr>
        <p:grpSpPr>
          <a:xfrm rot="-577525">
            <a:off x="4481429" y="3795097"/>
            <a:ext cx="911226" cy="1147432"/>
            <a:chOff x="6149875" y="4271313"/>
            <a:chExt cx="334275" cy="420925"/>
          </a:xfrm>
        </p:grpSpPr>
        <p:sp>
          <p:nvSpPr>
            <p:cNvPr id="3521" name="Google Shape;3521;p54"/>
            <p:cNvSpPr/>
            <p:nvPr/>
          </p:nvSpPr>
          <p:spPr>
            <a:xfrm>
              <a:off x="6149875" y="4271325"/>
              <a:ext cx="334275" cy="420900"/>
            </a:xfrm>
            <a:custGeom>
              <a:avLst/>
              <a:gdLst/>
              <a:ahLst/>
              <a:cxnLst/>
              <a:rect l="l" t="t" r="r" b="b"/>
              <a:pathLst>
                <a:path w="13371" h="16836" extrusionOk="0">
                  <a:moveTo>
                    <a:pt x="5632" y="0"/>
                  </a:moveTo>
                  <a:cubicBezTo>
                    <a:pt x="5382" y="0"/>
                    <a:pt x="5191" y="203"/>
                    <a:pt x="5191" y="453"/>
                  </a:cubicBezTo>
                  <a:cubicBezTo>
                    <a:pt x="5191" y="691"/>
                    <a:pt x="5382" y="893"/>
                    <a:pt x="5632" y="893"/>
                  </a:cubicBezTo>
                  <a:lnTo>
                    <a:pt x="6060" y="2191"/>
                  </a:lnTo>
                  <a:cubicBezTo>
                    <a:pt x="5632" y="2370"/>
                    <a:pt x="5286" y="2715"/>
                    <a:pt x="5144" y="3144"/>
                  </a:cubicBezTo>
                  <a:cubicBezTo>
                    <a:pt x="3048" y="3513"/>
                    <a:pt x="1476" y="5049"/>
                    <a:pt x="1476" y="6882"/>
                  </a:cubicBezTo>
                  <a:lnTo>
                    <a:pt x="1476" y="13026"/>
                  </a:lnTo>
                  <a:lnTo>
                    <a:pt x="1476" y="14669"/>
                  </a:lnTo>
                  <a:lnTo>
                    <a:pt x="1095" y="14669"/>
                  </a:lnTo>
                  <a:cubicBezTo>
                    <a:pt x="488" y="14669"/>
                    <a:pt x="0" y="15157"/>
                    <a:pt x="0" y="15752"/>
                  </a:cubicBezTo>
                  <a:cubicBezTo>
                    <a:pt x="0" y="16348"/>
                    <a:pt x="488" y="16836"/>
                    <a:pt x="1095" y="16836"/>
                  </a:cubicBezTo>
                  <a:lnTo>
                    <a:pt x="12275" y="16836"/>
                  </a:lnTo>
                  <a:cubicBezTo>
                    <a:pt x="12871" y="16836"/>
                    <a:pt x="13359" y="16348"/>
                    <a:pt x="13359" y="15752"/>
                  </a:cubicBezTo>
                  <a:cubicBezTo>
                    <a:pt x="13371" y="15145"/>
                    <a:pt x="12883" y="14669"/>
                    <a:pt x="12287" y="14669"/>
                  </a:cubicBezTo>
                  <a:lnTo>
                    <a:pt x="11906" y="14669"/>
                  </a:lnTo>
                  <a:lnTo>
                    <a:pt x="11906" y="13026"/>
                  </a:lnTo>
                  <a:lnTo>
                    <a:pt x="11906" y="6882"/>
                  </a:lnTo>
                  <a:cubicBezTo>
                    <a:pt x="11906" y="5049"/>
                    <a:pt x="10323" y="3513"/>
                    <a:pt x="8227" y="3144"/>
                  </a:cubicBezTo>
                  <a:cubicBezTo>
                    <a:pt x="8084" y="2715"/>
                    <a:pt x="7751" y="2358"/>
                    <a:pt x="7310" y="2191"/>
                  </a:cubicBezTo>
                  <a:lnTo>
                    <a:pt x="7739" y="893"/>
                  </a:lnTo>
                  <a:cubicBezTo>
                    <a:pt x="7989" y="893"/>
                    <a:pt x="8192" y="691"/>
                    <a:pt x="8192" y="453"/>
                  </a:cubicBezTo>
                  <a:cubicBezTo>
                    <a:pt x="8192" y="203"/>
                    <a:pt x="7989" y="0"/>
                    <a:pt x="7739" y="0"/>
                  </a:cubicBezTo>
                  <a:cubicBezTo>
                    <a:pt x="7501" y="0"/>
                    <a:pt x="7299" y="203"/>
                    <a:pt x="7299" y="453"/>
                  </a:cubicBezTo>
                  <a:cubicBezTo>
                    <a:pt x="7299" y="596"/>
                    <a:pt x="7370" y="727"/>
                    <a:pt x="7477" y="810"/>
                  </a:cubicBezTo>
                  <a:lnTo>
                    <a:pt x="7049" y="2108"/>
                  </a:lnTo>
                  <a:cubicBezTo>
                    <a:pt x="6929" y="2084"/>
                    <a:pt x="6810" y="2072"/>
                    <a:pt x="6691" y="2072"/>
                  </a:cubicBezTo>
                  <a:cubicBezTo>
                    <a:pt x="6560" y="2072"/>
                    <a:pt x="6441" y="2084"/>
                    <a:pt x="6334" y="2108"/>
                  </a:cubicBezTo>
                  <a:lnTo>
                    <a:pt x="5894" y="810"/>
                  </a:lnTo>
                  <a:cubicBezTo>
                    <a:pt x="6001" y="727"/>
                    <a:pt x="6072" y="596"/>
                    <a:pt x="6072" y="453"/>
                  </a:cubicBezTo>
                  <a:cubicBezTo>
                    <a:pt x="6072" y="203"/>
                    <a:pt x="5882" y="0"/>
                    <a:pt x="5632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accent5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22" name="Google Shape;3522;p54"/>
            <p:cNvGrpSpPr/>
            <p:nvPr/>
          </p:nvGrpSpPr>
          <p:grpSpPr>
            <a:xfrm>
              <a:off x="6150150" y="4271313"/>
              <a:ext cx="334000" cy="420925"/>
              <a:chOff x="6150150" y="4555150"/>
              <a:chExt cx="334000" cy="420925"/>
            </a:xfrm>
          </p:grpSpPr>
          <p:sp>
            <p:nvSpPr>
              <p:cNvPr id="3523" name="Google Shape;3523;p54"/>
              <p:cNvSpPr/>
              <p:nvPr/>
            </p:nvSpPr>
            <p:spPr>
              <a:xfrm>
                <a:off x="6320725" y="4562900"/>
                <a:ext cx="26800" cy="6252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501" extrusionOk="0">
                    <a:moveTo>
                      <a:pt x="810" y="0"/>
                    </a:moveTo>
                    <a:lnTo>
                      <a:pt x="0" y="2417"/>
                    </a:lnTo>
                    <a:lnTo>
                      <a:pt x="262" y="2501"/>
                    </a:lnTo>
                    <a:lnTo>
                      <a:pt x="1072" y="84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54"/>
              <p:cNvSpPr/>
              <p:nvPr/>
            </p:nvSpPr>
            <p:spPr>
              <a:xfrm>
                <a:off x="6332325" y="4555150"/>
                <a:ext cx="223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94" h="882" extrusionOk="0">
                    <a:moveTo>
                      <a:pt x="453" y="1"/>
                    </a:moveTo>
                    <a:cubicBezTo>
                      <a:pt x="203" y="1"/>
                      <a:pt x="1" y="191"/>
                      <a:pt x="1" y="441"/>
                    </a:cubicBezTo>
                    <a:cubicBezTo>
                      <a:pt x="1" y="691"/>
                      <a:pt x="203" y="882"/>
                      <a:pt x="453" y="882"/>
                    </a:cubicBezTo>
                    <a:cubicBezTo>
                      <a:pt x="691" y="882"/>
                      <a:pt x="894" y="691"/>
                      <a:pt x="894" y="441"/>
                    </a:cubicBezTo>
                    <a:cubicBezTo>
                      <a:pt x="894" y="191"/>
                      <a:pt x="691" y="1"/>
                      <a:pt x="4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54"/>
              <p:cNvSpPr/>
              <p:nvPr/>
            </p:nvSpPr>
            <p:spPr>
              <a:xfrm>
                <a:off x="6287075" y="4563500"/>
                <a:ext cx="26825" cy="625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2501" extrusionOk="0">
                    <a:moveTo>
                      <a:pt x="263" y="0"/>
                    </a:moveTo>
                    <a:lnTo>
                      <a:pt x="1" y="83"/>
                    </a:lnTo>
                    <a:lnTo>
                      <a:pt x="810" y="2500"/>
                    </a:lnTo>
                    <a:lnTo>
                      <a:pt x="1072" y="2417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54"/>
              <p:cNvSpPr/>
              <p:nvPr/>
            </p:nvSpPr>
            <p:spPr>
              <a:xfrm>
                <a:off x="6279650" y="4555150"/>
                <a:ext cx="223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94" h="882" extrusionOk="0">
                    <a:moveTo>
                      <a:pt x="441" y="1"/>
                    </a:moveTo>
                    <a:cubicBezTo>
                      <a:pt x="203" y="1"/>
                      <a:pt x="0" y="191"/>
                      <a:pt x="0" y="441"/>
                    </a:cubicBezTo>
                    <a:cubicBezTo>
                      <a:pt x="0" y="691"/>
                      <a:pt x="203" y="882"/>
                      <a:pt x="441" y="882"/>
                    </a:cubicBezTo>
                    <a:cubicBezTo>
                      <a:pt x="691" y="882"/>
                      <a:pt x="893" y="691"/>
                      <a:pt x="893" y="441"/>
                    </a:cubicBezTo>
                    <a:cubicBezTo>
                      <a:pt x="893" y="191"/>
                      <a:pt x="691" y="1"/>
                      <a:pt x="4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54"/>
              <p:cNvSpPr/>
              <p:nvPr/>
            </p:nvSpPr>
            <p:spPr>
              <a:xfrm>
                <a:off x="6276675" y="4606950"/>
                <a:ext cx="8067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525" extrusionOk="0">
                    <a:moveTo>
                      <a:pt x="1619" y="0"/>
                    </a:moveTo>
                    <a:cubicBezTo>
                      <a:pt x="726" y="0"/>
                      <a:pt x="0" y="679"/>
                      <a:pt x="0" y="1524"/>
                    </a:cubicBezTo>
                    <a:lnTo>
                      <a:pt x="3227" y="1524"/>
                    </a:lnTo>
                    <a:cubicBezTo>
                      <a:pt x="3227" y="679"/>
                      <a:pt x="2512" y="0"/>
                      <a:pt x="16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54"/>
              <p:cNvSpPr/>
              <p:nvPr/>
            </p:nvSpPr>
            <p:spPr>
              <a:xfrm>
                <a:off x="6186775" y="4631350"/>
                <a:ext cx="260775" cy="336975"/>
              </a:xfrm>
              <a:custGeom>
                <a:avLst/>
                <a:gdLst/>
                <a:ahLst/>
                <a:cxnLst/>
                <a:rect l="l" t="t" r="r" b="b"/>
                <a:pathLst>
                  <a:path w="10431" h="13479" extrusionOk="0">
                    <a:moveTo>
                      <a:pt x="4656" y="1"/>
                    </a:moveTo>
                    <a:cubicBezTo>
                      <a:pt x="2084" y="1"/>
                      <a:pt x="0" y="1715"/>
                      <a:pt x="0" y="3834"/>
                    </a:cubicBezTo>
                    <a:lnTo>
                      <a:pt x="0" y="13478"/>
                    </a:lnTo>
                    <a:lnTo>
                      <a:pt x="10430" y="13478"/>
                    </a:lnTo>
                    <a:lnTo>
                      <a:pt x="10430" y="3834"/>
                    </a:lnTo>
                    <a:cubicBezTo>
                      <a:pt x="10430" y="1715"/>
                      <a:pt x="8347" y="1"/>
                      <a:pt x="5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54"/>
              <p:cNvSpPr/>
              <p:nvPr/>
            </p:nvSpPr>
            <p:spPr>
              <a:xfrm>
                <a:off x="6150150" y="4921575"/>
                <a:ext cx="334000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13360" h="2180" extrusionOk="0">
                    <a:moveTo>
                      <a:pt x="1084" y="0"/>
                    </a:moveTo>
                    <a:cubicBezTo>
                      <a:pt x="489" y="0"/>
                      <a:pt x="1" y="488"/>
                      <a:pt x="1" y="1084"/>
                    </a:cubicBezTo>
                    <a:cubicBezTo>
                      <a:pt x="1" y="1691"/>
                      <a:pt x="489" y="2179"/>
                      <a:pt x="1084" y="2179"/>
                    </a:cubicBezTo>
                    <a:lnTo>
                      <a:pt x="12276" y="2179"/>
                    </a:lnTo>
                    <a:cubicBezTo>
                      <a:pt x="12872" y="2179"/>
                      <a:pt x="13360" y="1691"/>
                      <a:pt x="13360" y="1084"/>
                    </a:cubicBezTo>
                    <a:cubicBezTo>
                      <a:pt x="13360" y="488"/>
                      <a:pt x="12872" y="0"/>
                      <a:pt x="12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54"/>
              <p:cNvSpPr/>
              <p:nvPr/>
            </p:nvSpPr>
            <p:spPr>
              <a:xfrm>
                <a:off x="6186775" y="4880500"/>
                <a:ext cx="2607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10431" h="1644" extrusionOk="0">
                    <a:moveTo>
                      <a:pt x="0" y="0"/>
                    </a:moveTo>
                    <a:lnTo>
                      <a:pt x="0" y="1643"/>
                    </a:lnTo>
                    <a:lnTo>
                      <a:pt x="10430" y="1643"/>
                    </a:lnTo>
                    <a:lnTo>
                      <a:pt x="104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54"/>
              <p:cNvSpPr/>
              <p:nvPr/>
            </p:nvSpPr>
            <p:spPr>
              <a:xfrm>
                <a:off x="6244825" y="4939425"/>
                <a:ext cx="1817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27" extrusionOk="0">
                    <a:moveTo>
                      <a:pt x="357" y="1"/>
                    </a:moveTo>
                    <a:cubicBezTo>
                      <a:pt x="167" y="1"/>
                      <a:pt x="0" y="167"/>
                      <a:pt x="0" y="370"/>
                    </a:cubicBezTo>
                    <a:cubicBezTo>
                      <a:pt x="0" y="560"/>
                      <a:pt x="167" y="727"/>
                      <a:pt x="357" y="727"/>
                    </a:cubicBezTo>
                    <a:cubicBezTo>
                      <a:pt x="560" y="727"/>
                      <a:pt x="726" y="560"/>
                      <a:pt x="715" y="370"/>
                    </a:cubicBezTo>
                    <a:cubicBezTo>
                      <a:pt x="715" y="167"/>
                      <a:pt x="560" y="1"/>
                      <a:pt x="3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54"/>
              <p:cNvSpPr/>
              <p:nvPr/>
            </p:nvSpPr>
            <p:spPr>
              <a:xfrm>
                <a:off x="6217425" y="4939425"/>
                <a:ext cx="1820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28" h="727" extrusionOk="0">
                    <a:moveTo>
                      <a:pt x="358" y="1"/>
                    </a:moveTo>
                    <a:cubicBezTo>
                      <a:pt x="167" y="1"/>
                      <a:pt x="1" y="167"/>
                      <a:pt x="1" y="370"/>
                    </a:cubicBezTo>
                    <a:cubicBezTo>
                      <a:pt x="1" y="560"/>
                      <a:pt x="167" y="727"/>
                      <a:pt x="358" y="727"/>
                    </a:cubicBezTo>
                    <a:cubicBezTo>
                      <a:pt x="560" y="727"/>
                      <a:pt x="727" y="560"/>
                      <a:pt x="727" y="370"/>
                    </a:cubicBezTo>
                    <a:cubicBezTo>
                      <a:pt x="727" y="167"/>
                      <a:pt x="560" y="1"/>
                      <a:pt x="3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54"/>
              <p:cNvSpPr/>
              <p:nvPr/>
            </p:nvSpPr>
            <p:spPr>
              <a:xfrm>
                <a:off x="6190050" y="4939425"/>
                <a:ext cx="1817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27" extrusionOk="0">
                    <a:moveTo>
                      <a:pt x="369" y="1"/>
                    </a:moveTo>
                    <a:cubicBezTo>
                      <a:pt x="167" y="1"/>
                      <a:pt x="0" y="167"/>
                      <a:pt x="0" y="370"/>
                    </a:cubicBezTo>
                    <a:cubicBezTo>
                      <a:pt x="0" y="560"/>
                      <a:pt x="167" y="727"/>
                      <a:pt x="369" y="727"/>
                    </a:cubicBezTo>
                    <a:cubicBezTo>
                      <a:pt x="560" y="727"/>
                      <a:pt x="727" y="560"/>
                      <a:pt x="727" y="370"/>
                    </a:cubicBezTo>
                    <a:cubicBezTo>
                      <a:pt x="727" y="167"/>
                      <a:pt x="560" y="1"/>
                      <a:pt x="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54"/>
              <p:cNvSpPr/>
              <p:nvPr/>
            </p:nvSpPr>
            <p:spPr>
              <a:xfrm>
                <a:off x="6426100" y="4939425"/>
                <a:ext cx="1817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27" extrusionOk="0">
                    <a:moveTo>
                      <a:pt x="357" y="1"/>
                    </a:moveTo>
                    <a:cubicBezTo>
                      <a:pt x="167" y="1"/>
                      <a:pt x="0" y="167"/>
                      <a:pt x="0" y="370"/>
                    </a:cubicBezTo>
                    <a:cubicBezTo>
                      <a:pt x="0" y="560"/>
                      <a:pt x="167" y="727"/>
                      <a:pt x="357" y="727"/>
                    </a:cubicBezTo>
                    <a:cubicBezTo>
                      <a:pt x="560" y="727"/>
                      <a:pt x="726" y="560"/>
                      <a:pt x="714" y="370"/>
                    </a:cubicBezTo>
                    <a:cubicBezTo>
                      <a:pt x="714" y="167"/>
                      <a:pt x="560" y="1"/>
                      <a:pt x="3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54"/>
              <p:cNvSpPr/>
              <p:nvPr/>
            </p:nvSpPr>
            <p:spPr>
              <a:xfrm>
                <a:off x="6398700" y="4939425"/>
                <a:ext cx="1817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27" extrusionOk="0">
                    <a:moveTo>
                      <a:pt x="358" y="1"/>
                    </a:moveTo>
                    <a:cubicBezTo>
                      <a:pt x="167" y="1"/>
                      <a:pt x="1" y="167"/>
                      <a:pt x="1" y="370"/>
                    </a:cubicBezTo>
                    <a:cubicBezTo>
                      <a:pt x="1" y="560"/>
                      <a:pt x="167" y="727"/>
                      <a:pt x="358" y="727"/>
                    </a:cubicBezTo>
                    <a:cubicBezTo>
                      <a:pt x="560" y="727"/>
                      <a:pt x="727" y="560"/>
                      <a:pt x="727" y="370"/>
                    </a:cubicBezTo>
                    <a:cubicBezTo>
                      <a:pt x="727" y="167"/>
                      <a:pt x="560" y="1"/>
                      <a:pt x="3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54"/>
              <p:cNvSpPr/>
              <p:nvPr/>
            </p:nvSpPr>
            <p:spPr>
              <a:xfrm>
                <a:off x="6371325" y="4939425"/>
                <a:ext cx="1817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27" extrusionOk="0">
                    <a:moveTo>
                      <a:pt x="369" y="1"/>
                    </a:moveTo>
                    <a:cubicBezTo>
                      <a:pt x="167" y="1"/>
                      <a:pt x="0" y="167"/>
                      <a:pt x="0" y="370"/>
                    </a:cubicBezTo>
                    <a:cubicBezTo>
                      <a:pt x="0" y="560"/>
                      <a:pt x="167" y="727"/>
                      <a:pt x="369" y="727"/>
                    </a:cubicBezTo>
                    <a:cubicBezTo>
                      <a:pt x="560" y="727"/>
                      <a:pt x="727" y="560"/>
                      <a:pt x="727" y="370"/>
                    </a:cubicBezTo>
                    <a:cubicBezTo>
                      <a:pt x="727" y="167"/>
                      <a:pt x="560" y="1"/>
                      <a:pt x="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54"/>
              <p:cNvSpPr/>
              <p:nvPr/>
            </p:nvSpPr>
            <p:spPr>
              <a:xfrm>
                <a:off x="6260000" y="4737150"/>
                <a:ext cx="42575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518" extrusionOk="0">
                    <a:moveTo>
                      <a:pt x="846" y="1"/>
                    </a:moveTo>
                    <a:cubicBezTo>
                      <a:pt x="670" y="1"/>
                      <a:pt x="492" y="61"/>
                      <a:pt x="346" y="186"/>
                    </a:cubicBezTo>
                    <a:cubicBezTo>
                      <a:pt x="36" y="460"/>
                      <a:pt x="0" y="936"/>
                      <a:pt x="274" y="1257"/>
                    </a:cubicBezTo>
                    <a:cubicBezTo>
                      <a:pt x="422" y="1431"/>
                      <a:pt x="629" y="1518"/>
                      <a:pt x="839" y="1518"/>
                    </a:cubicBezTo>
                    <a:cubicBezTo>
                      <a:pt x="1017" y="1518"/>
                      <a:pt x="1198" y="1455"/>
                      <a:pt x="1346" y="1329"/>
                    </a:cubicBezTo>
                    <a:cubicBezTo>
                      <a:pt x="1667" y="1055"/>
                      <a:pt x="1703" y="579"/>
                      <a:pt x="1417" y="257"/>
                    </a:cubicBezTo>
                    <a:cubicBezTo>
                      <a:pt x="1268" y="88"/>
                      <a:pt x="1058" y="1"/>
                      <a:pt x="8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54"/>
              <p:cNvSpPr/>
              <p:nvPr/>
            </p:nvSpPr>
            <p:spPr>
              <a:xfrm>
                <a:off x="6333225" y="4737000"/>
                <a:ext cx="39300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27" extrusionOk="0">
                    <a:moveTo>
                      <a:pt x="801" y="0"/>
                    </a:moveTo>
                    <a:cubicBezTo>
                      <a:pt x="403" y="0"/>
                      <a:pt x="59" y="303"/>
                      <a:pt x="24" y="716"/>
                    </a:cubicBezTo>
                    <a:cubicBezTo>
                      <a:pt x="0" y="1132"/>
                      <a:pt x="310" y="1490"/>
                      <a:pt x="738" y="1525"/>
                    </a:cubicBezTo>
                    <a:cubicBezTo>
                      <a:pt x="754" y="1526"/>
                      <a:pt x="769" y="1527"/>
                      <a:pt x="783" y="1527"/>
                    </a:cubicBezTo>
                    <a:cubicBezTo>
                      <a:pt x="1181" y="1527"/>
                      <a:pt x="1514" y="1225"/>
                      <a:pt x="1548" y="823"/>
                    </a:cubicBezTo>
                    <a:cubicBezTo>
                      <a:pt x="1572" y="406"/>
                      <a:pt x="1262" y="37"/>
                      <a:pt x="846" y="1"/>
                    </a:cubicBezTo>
                    <a:cubicBezTo>
                      <a:pt x="831" y="1"/>
                      <a:pt x="816" y="0"/>
                      <a:pt x="8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54"/>
              <p:cNvSpPr/>
              <p:nvPr/>
            </p:nvSpPr>
            <p:spPr>
              <a:xfrm>
                <a:off x="6251075" y="4795650"/>
                <a:ext cx="13217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287" h="1430" extrusionOk="0">
                    <a:moveTo>
                      <a:pt x="667" y="1"/>
                    </a:moveTo>
                    <a:cubicBezTo>
                      <a:pt x="298" y="1"/>
                      <a:pt x="0" y="299"/>
                      <a:pt x="0" y="668"/>
                    </a:cubicBezTo>
                    <a:lnTo>
                      <a:pt x="0" y="763"/>
                    </a:lnTo>
                    <a:cubicBezTo>
                      <a:pt x="0" y="1132"/>
                      <a:pt x="298" y="1430"/>
                      <a:pt x="667" y="1430"/>
                    </a:cubicBezTo>
                    <a:lnTo>
                      <a:pt x="4620" y="1430"/>
                    </a:lnTo>
                    <a:cubicBezTo>
                      <a:pt x="4989" y="1430"/>
                      <a:pt x="5287" y="1132"/>
                      <a:pt x="5287" y="763"/>
                    </a:cubicBezTo>
                    <a:lnTo>
                      <a:pt x="5287" y="668"/>
                    </a:lnTo>
                    <a:cubicBezTo>
                      <a:pt x="5287" y="299"/>
                      <a:pt x="4989" y="1"/>
                      <a:pt x="46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54"/>
              <p:cNvSpPr/>
              <p:nvPr/>
            </p:nvSpPr>
            <p:spPr>
              <a:xfrm>
                <a:off x="6263575" y="4809350"/>
                <a:ext cx="107175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46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46"/>
                      <a:pt x="167" y="346"/>
                    </a:cubicBezTo>
                    <a:lnTo>
                      <a:pt x="4108" y="346"/>
                    </a:lnTo>
                    <a:cubicBezTo>
                      <a:pt x="4215" y="346"/>
                      <a:pt x="4286" y="263"/>
                      <a:pt x="4286" y="167"/>
                    </a:cubicBezTo>
                    <a:cubicBezTo>
                      <a:pt x="4286" y="72"/>
                      <a:pt x="4215" y="1"/>
                      <a:pt x="41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41" name="Google Shape;3541;p54"/>
          <p:cNvSpPr/>
          <p:nvPr/>
        </p:nvSpPr>
        <p:spPr>
          <a:xfrm>
            <a:off x="5877755" y="4446072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2" name="Google Shape;3542;p54"/>
          <p:cNvGrpSpPr/>
          <p:nvPr/>
        </p:nvGrpSpPr>
        <p:grpSpPr>
          <a:xfrm>
            <a:off x="5333616" y="4150524"/>
            <a:ext cx="234762" cy="218290"/>
            <a:chOff x="8652775" y="883650"/>
            <a:chExt cx="38125" cy="35450"/>
          </a:xfrm>
        </p:grpSpPr>
        <p:sp>
          <p:nvSpPr>
            <p:cNvPr id="3543" name="Google Shape;3543;p5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43"/>
          <p:cNvSpPr txBox="1">
            <a:spLocks noGrp="1"/>
          </p:cNvSpPr>
          <p:nvPr>
            <p:ph type="title"/>
          </p:nvPr>
        </p:nvSpPr>
        <p:spPr>
          <a:xfrm>
            <a:off x="748800" y="361921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Identified Problem in Industry 4.0</a:t>
            </a:r>
            <a:endParaRPr dirty="0"/>
          </a:p>
        </p:txBody>
      </p:sp>
      <p:sp>
        <p:nvSpPr>
          <p:cNvPr id="2230" name="Google Shape;2230;p43"/>
          <p:cNvSpPr txBox="1">
            <a:spLocks noGrp="1"/>
          </p:cNvSpPr>
          <p:nvPr>
            <p:ph type="subTitle" idx="1"/>
          </p:nvPr>
        </p:nvSpPr>
        <p:spPr>
          <a:xfrm>
            <a:off x="212919" y="3590189"/>
            <a:ext cx="301962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Industrial bots lack human-like interaction</a:t>
            </a:r>
            <a:endParaRPr sz="2000" dirty="0"/>
          </a:p>
        </p:txBody>
      </p:sp>
      <p:sp>
        <p:nvSpPr>
          <p:cNvPr id="2232" name="Google Shape;2232;p43"/>
          <p:cNvSpPr txBox="1">
            <a:spLocks noGrp="1"/>
          </p:cNvSpPr>
          <p:nvPr>
            <p:ph type="subTitle" idx="4"/>
          </p:nvPr>
        </p:nvSpPr>
        <p:spPr>
          <a:xfrm>
            <a:off x="3423470" y="3595964"/>
            <a:ext cx="2368161" cy="766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/>
              <a:t>No emotional intelligence or empathy</a:t>
            </a:r>
            <a:endParaRPr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333AC1-8D54-939A-54CA-02595BE051B6}"/>
              </a:ext>
            </a:extLst>
          </p:cNvPr>
          <p:cNvGrpSpPr/>
          <p:nvPr/>
        </p:nvGrpSpPr>
        <p:grpSpPr>
          <a:xfrm>
            <a:off x="775679" y="1805534"/>
            <a:ext cx="1577400" cy="1575600"/>
            <a:chOff x="1978550" y="1423325"/>
            <a:chExt cx="1577400" cy="1575600"/>
          </a:xfrm>
        </p:grpSpPr>
        <p:sp>
          <p:nvSpPr>
            <p:cNvPr id="2226" name="Google Shape;2226;p43"/>
            <p:cNvSpPr/>
            <p:nvPr/>
          </p:nvSpPr>
          <p:spPr>
            <a:xfrm>
              <a:off x="1978550" y="1423325"/>
              <a:ext cx="1577400" cy="1575600"/>
            </a:xfrm>
            <a:prstGeom prst="roundRect">
              <a:avLst>
                <a:gd name="adj" fmla="val 867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3" name="Google Shape;2233;p43"/>
            <p:cNvGrpSpPr/>
            <p:nvPr/>
          </p:nvGrpSpPr>
          <p:grpSpPr>
            <a:xfrm>
              <a:off x="2295972" y="1779648"/>
              <a:ext cx="942556" cy="862953"/>
              <a:chOff x="2315150" y="4322825"/>
              <a:chExt cx="200950" cy="183975"/>
            </a:xfrm>
          </p:grpSpPr>
          <p:sp>
            <p:nvSpPr>
              <p:cNvPr id="2234" name="Google Shape;2234;p43"/>
              <p:cNvSpPr/>
              <p:nvPr/>
            </p:nvSpPr>
            <p:spPr>
              <a:xfrm>
                <a:off x="2315150" y="4322825"/>
                <a:ext cx="200950" cy="18397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7359" extrusionOk="0">
                    <a:moveTo>
                      <a:pt x="4025" y="0"/>
                    </a:moveTo>
                    <a:cubicBezTo>
                      <a:pt x="3632" y="0"/>
                      <a:pt x="3323" y="322"/>
                      <a:pt x="3323" y="703"/>
                    </a:cubicBezTo>
                    <a:lnTo>
                      <a:pt x="1239" y="703"/>
                    </a:lnTo>
                    <a:cubicBezTo>
                      <a:pt x="989" y="703"/>
                      <a:pt x="787" y="917"/>
                      <a:pt x="787" y="1167"/>
                    </a:cubicBezTo>
                    <a:lnTo>
                      <a:pt x="787" y="3203"/>
                    </a:lnTo>
                    <a:cubicBezTo>
                      <a:pt x="787" y="3120"/>
                      <a:pt x="715" y="3048"/>
                      <a:pt x="632" y="3048"/>
                    </a:cubicBezTo>
                    <a:cubicBezTo>
                      <a:pt x="537" y="3048"/>
                      <a:pt x="477" y="3120"/>
                      <a:pt x="477" y="3203"/>
                    </a:cubicBezTo>
                    <a:lnTo>
                      <a:pt x="477" y="3322"/>
                    </a:lnTo>
                    <a:cubicBezTo>
                      <a:pt x="191" y="3441"/>
                      <a:pt x="1" y="3715"/>
                      <a:pt x="1" y="4036"/>
                    </a:cubicBezTo>
                    <a:cubicBezTo>
                      <a:pt x="1" y="4358"/>
                      <a:pt x="191" y="4632"/>
                      <a:pt x="477" y="4751"/>
                    </a:cubicBezTo>
                    <a:lnTo>
                      <a:pt x="477" y="4870"/>
                    </a:lnTo>
                    <a:cubicBezTo>
                      <a:pt x="477" y="4953"/>
                      <a:pt x="549" y="5013"/>
                      <a:pt x="632" y="5013"/>
                    </a:cubicBezTo>
                    <a:cubicBezTo>
                      <a:pt x="715" y="5013"/>
                      <a:pt x="787" y="4953"/>
                      <a:pt x="787" y="4870"/>
                    </a:cubicBezTo>
                    <a:lnTo>
                      <a:pt x="787" y="6906"/>
                    </a:lnTo>
                    <a:cubicBezTo>
                      <a:pt x="787" y="7156"/>
                      <a:pt x="989" y="7358"/>
                      <a:pt x="1239" y="7358"/>
                    </a:cubicBezTo>
                    <a:lnTo>
                      <a:pt x="6799" y="7358"/>
                    </a:lnTo>
                    <a:cubicBezTo>
                      <a:pt x="7061" y="7358"/>
                      <a:pt x="7264" y="7156"/>
                      <a:pt x="7264" y="6906"/>
                    </a:cubicBezTo>
                    <a:lnTo>
                      <a:pt x="7264" y="4870"/>
                    </a:lnTo>
                    <a:cubicBezTo>
                      <a:pt x="7264" y="4953"/>
                      <a:pt x="7335" y="5013"/>
                      <a:pt x="7418" y="5013"/>
                    </a:cubicBezTo>
                    <a:cubicBezTo>
                      <a:pt x="7502" y="5013"/>
                      <a:pt x="7573" y="4953"/>
                      <a:pt x="7573" y="4870"/>
                    </a:cubicBezTo>
                    <a:lnTo>
                      <a:pt x="7573" y="4751"/>
                    </a:lnTo>
                    <a:cubicBezTo>
                      <a:pt x="7847" y="4632"/>
                      <a:pt x="8038" y="4358"/>
                      <a:pt x="8038" y="4036"/>
                    </a:cubicBezTo>
                    <a:cubicBezTo>
                      <a:pt x="8038" y="3715"/>
                      <a:pt x="7847" y="3441"/>
                      <a:pt x="7573" y="3322"/>
                    </a:cubicBezTo>
                    <a:lnTo>
                      <a:pt x="7573" y="3203"/>
                    </a:lnTo>
                    <a:cubicBezTo>
                      <a:pt x="7573" y="3120"/>
                      <a:pt x="7502" y="3048"/>
                      <a:pt x="7418" y="3048"/>
                    </a:cubicBezTo>
                    <a:cubicBezTo>
                      <a:pt x="7335" y="3048"/>
                      <a:pt x="7264" y="3120"/>
                      <a:pt x="7264" y="3203"/>
                    </a:cubicBezTo>
                    <a:lnTo>
                      <a:pt x="7264" y="1167"/>
                    </a:lnTo>
                    <a:cubicBezTo>
                      <a:pt x="7264" y="905"/>
                      <a:pt x="7061" y="703"/>
                      <a:pt x="6799" y="703"/>
                    </a:cubicBezTo>
                    <a:lnTo>
                      <a:pt x="4728" y="703"/>
                    </a:lnTo>
                    <a:cubicBezTo>
                      <a:pt x="4728" y="322"/>
                      <a:pt x="4406" y="0"/>
                      <a:pt x="40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52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820000" algn="bl" rotWithShape="0">
                  <a:schemeClr val="lt2">
                    <a:alpha val="2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35" name="Google Shape;2235;p43"/>
              <p:cNvGrpSpPr/>
              <p:nvPr/>
            </p:nvGrpSpPr>
            <p:grpSpPr>
              <a:xfrm>
                <a:off x="2315150" y="4322825"/>
                <a:ext cx="200950" cy="183975"/>
                <a:chOff x="2315150" y="4606650"/>
                <a:chExt cx="200950" cy="183975"/>
              </a:xfrm>
            </p:grpSpPr>
            <p:sp>
              <p:nvSpPr>
                <p:cNvPr id="2236" name="Google Shape;2236;p43"/>
                <p:cNvSpPr/>
                <p:nvPr/>
              </p:nvSpPr>
              <p:spPr>
                <a:xfrm>
                  <a:off x="2398200" y="4606650"/>
                  <a:ext cx="35150" cy="3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" h="1406" extrusionOk="0">
                      <a:moveTo>
                        <a:pt x="703" y="0"/>
                      </a:moveTo>
                      <a:cubicBezTo>
                        <a:pt x="310" y="0"/>
                        <a:pt x="1" y="310"/>
                        <a:pt x="1" y="703"/>
                      </a:cubicBezTo>
                      <a:cubicBezTo>
                        <a:pt x="1" y="1084"/>
                        <a:pt x="310" y="1405"/>
                        <a:pt x="703" y="1405"/>
                      </a:cubicBezTo>
                      <a:cubicBezTo>
                        <a:pt x="1084" y="1405"/>
                        <a:pt x="1406" y="1084"/>
                        <a:pt x="1406" y="703"/>
                      </a:cubicBezTo>
                      <a:cubicBezTo>
                        <a:pt x="1406" y="310"/>
                        <a:pt x="1084" y="0"/>
                        <a:pt x="70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7" name="Google Shape;2237;p43"/>
                <p:cNvSpPr/>
                <p:nvPr/>
              </p:nvSpPr>
              <p:spPr>
                <a:xfrm>
                  <a:off x="2315150" y="4687900"/>
                  <a:ext cx="39025" cy="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" h="1561" extrusionOk="0">
                      <a:moveTo>
                        <a:pt x="787" y="1"/>
                      </a:moveTo>
                      <a:cubicBezTo>
                        <a:pt x="346" y="1"/>
                        <a:pt x="1" y="346"/>
                        <a:pt x="1" y="775"/>
                      </a:cubicBezTo>
                      <a:cubicBezTo>
                        <a:pt x="1" y="1215"/>
                        <a:pt x="346" y="1561"/>
                        <a:pt x="787" y="1561"/>
                      </a:cubicBezTo>
                      <a:cubicBezTo>
                        <a:pt x="1215" y="1561"/>
                        <a:pt x="1561" y="1215"/>
                        <a:pt x="1561" y="775"/>
                      </a:cubicBezTo>
                      <a:cubicBezTo>
                        <a:pt x="1561" y="346"/>
                        <a:pt x="1215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8" name="Google Shape;2238;p43"/>
                <p:cNvSpPr/>
                <p:nvPr/>
              </p:nvSpPr>
              <p:spPr>
                <a:xfrm>
                  <a:off x="2477075" y="4687900"/>
                  <a:ext cx="39025" cy="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" h="1561" extrusionOk="0">
                      <a:moveTo>
                        <a:pt x="787" y="1"/>
                      </a:moveTo>
                      <a:cubicBezTo>
                        <a:pt x="358" y="1"/>
                        <a:pt x="1" y="346"/>
                        <a:pt x="1" y="775"/>
                      </a:cubicBezTo>
                      <a:cubicBezTo>
                        <a:pt x="1" y="1215"/>
                        <a:pt x="358" y="1561"/>
                        <a:pt x="787" y="1561"/>
                      </a:cubicBezTo>
                      <a:cubicBezTo>
                        <a:pt x="1215" y="1561"/>
                        <a:pt x="1561" y="1215"/>
                        <a:pt x="1561" y="775"/>
                      </a:cubicBezTo>
                      <a:cubicBezTo>
                        <a:pt x="1561" y="346"/>
                        <a:pt x="1215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9" name="Google Shape;2239;p43"/>
                <p:cNvSpPr/>
                <p:nvPr/>
              </p:nvSpPr>
              <p:spPr>
                <a:xfrm>
                  <a:off x="2334800" y="4624200"/>
                  <a:ext cx="161950" cy="16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8" h="6657" extrusionOk="0">
                      <a:moveTo>
                        <a:pt x="453" y="1"/>
                      </a:moveTo>
                      <a:cubicBezTo>
                        <a:pt x="203" y="1"/>
                        <a:pt x="1" y="203"/>
                        <a:pt x="1" y="465"/>
                      </a:cubicBezTo>
                      <a:lnTo>
                        <a:pt x="1" y="6192"/>
                      </a:lnTo>
                      <a:cubicBezTo>
                        <a:pt x="1" y="6454"/>
                        <a:pt x="203" y="6656"/>
                        <a:pt x="453" y="6656"/>
                      </a:cubicBezTo>
                      <a:lnTo>
                        <a:pt x="6013" y="6656"/>
                      </a:lnTo>
                      <a:cubicBezTo>
                        <a:pt x="6275" y="6656"/>
                        <a:pt x="6478" y="6454"/>
                        <a:pt x="6478" y="6192"/>
                      </a:cubicBezTo>
                      <a:lnTo>
                        <a:pt x="6478" y="465"/>
                      </a:lnTo>
                      <a:cubicBezTo>
                        <a:pt x="6478" y="203"/>
                        <a:pt x="6275" y="1"/>
                        <a:pt x="601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0" name="Google Shape;2240;p43"/>
                <p:cNvSpPr/>
                <p:nvPr/>
              </p:nvSpPr>
              <p:spPr>
                <a:xfrm>
                  <a:off x="2327075" y="4682850"/>
                  <a:ext cx="7750" cy="4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1965" extrusionOk="0">
                      <a:moveTo>
                        <a:pt x="155" y="0"/>
                      </a:moveTo>
                      <a:cubicBezTo>
                        <a:pt x="60" y="0"/>
                        <a:pt x="0" y="60"/>
                        <a:pt x="0" y="155"/>
                      </a:cubicBezTo>
                      <a:lnTo>
                        <a:pt x="0" y="1810"/>
                      </a:lnTo>
                      <a:cubicBezTo>
                        <a:pt x="0" y="1894"/>
                        <a:pt x="60" y="1965"/>
                        <a:pt x="155" y="1965"/>
                      </a:cubicBezTo>
                      <a:cubicBezTo>
                        <a:pt x="238" y="1965"/>
                        <a:pt x="310" y="1894"/>
                        <a:pt x="310" y="1810"/>
                      </a:cubicBezTo>
                      <a:lnTo>
                        <a:pt x="310" y="155"/>
                      </a:lnTo>
                      <a:cubicBezTo>
                        <a:pt x="310" y="60"/>
                        <a:pt x="238" y="0"/>
                        <a:pt x="1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1" name="Google Shape;2241;p43"/>
                <p:cNvSpPr/>
                <p:nvPr/>
              </p:nvSpPr>
              <p:spPr>
                <a:xfrm>
                  <a:off x="2496725" y="4682850"/>
                  <a:ext cx="7775" cy="4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1965" extrusionOk="0">
                      <a:moveTo>
                        <a:pt x="155" y="0"/>
                      </a:moveTo>
                      <a:cubicBezTo>
                        <a:pt x="72" y="0"/>
                        <a:pt x="1" y="60"/>
                        <a:pt x="1" y="155"/>
                      </a:cubicBezTo>
                      <a:lnTo>
                        <a:pt x="1" y="1810"/>
                      </a:lnTo>
                      <a:cubicBezTo>
                        <a:pt x="1" y="1894"/>
                        <a:pt x="72" y="1965"/>
                        <a:pt x="155" y="1965"/>
                      </a:cubicBezTo>
                      <a:cubicBezTo>
                        <a:pt x="239" y="1965"/>
                        <a:pt x="310" y="1894"/>
                        <a:pt x="310" y="1810"/>
                      </a:cubicBezTo>
                      <a:lnTo>
                        <a:pt x="310" y="155"/>
                      </a:lnTo>
                      <a:cubicBezTo>
                        <a:pt x="310" y="60"/>
                        <a:pt x="239" y="0"/>
                        <a:pt x="1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2" name="Google Shape;2242;p43"/>
                <p:cNvSpPr/>
                <p:nvPr/>
              </p:nvSpPr>
              <p:spPr>
                <a:xfrm>
                  <a:off x="2355350" y="4742075"/>
                  <a:ext cx="120875" cy="3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5" h="1406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lnTo>
                        <a:pt x="0" y="941"/>
                      </a:lnTo>
                      <a:cubicBezTo>
                        <a:pt x="0" y="1191"/>
                        <a:pt x="203" y="1406"/>
                        <a:pt x="465" y="1406"/>
                      </a:cubicBezTo>
                      <a:lnTo>
                        <a:pt x="4370" y="1406"/>
                      </a:lnTo>
                      <a:cubicBezTo>
                        <a:pt x="4620" y="1406"/>
                        <a:pt x="4834" y="1203"/>
                        <a:pt x="4834" y="941"/>
                      </a:cubicBezTo>
                      <a:lnTo>
                        <a:pt x="4834" y="453"/>
                      </a:lnTo>
                      <a:cubicBezTo>
                        <a:pt x="4834" y="203"/>
                        <a:pt x="4620" y="1"/>
                        <a:pt x="437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3" name="Google Shape;2243;p43"/>
                <p:cNvSpPr/>
                <p:nvPr/>
              </p:nvSpPr>
              <p:spPr>
                <a:xfrm>
                  <a:off x="2351475" y="4738200"/>
                  <a:ext cx="128300" cy="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2" h="1704" extrusionOk="0">
                      <a:moveTo>
                        <a:pt x="4525" y="299"/>
                      </a:moveTo>
                      <a:cubicBezTo>
                        <a:pt x="4691" y="299"/>
                        <a:pt x="4834" y="442"/>
                        <a:pt x="4834" y="608"/>
                      </a:cubicBezTo>
                      <a:lnTo>
                        <a:pt x="4834" y="1096"/>
                      </a:lnTo>
                      <a:cubicBezTo>
                        <a:pt x="4834" y="1275"/>
                        <a:pt x="4691" y="1406"/>
                        <a:pt x="4525" y="1406"/>
                      </a:cubicBezTo>
                      <a:lnTo>
                        <a:pt x="620" y="1406"/>
                      </a:lnTo>
                      <a:cubicBezTo>
                        <a:pt x="441" y="1406"/>
                        <a:pt x="298" y="1275"/>
                        <a:pt x="298" y="1096"/>
                      </a:cubicBezTo>
                      <a:lnTo>
                        <a:pt x="298" y="608"/>
                      </a:lnTo>
                      <a:cubicBezTo>
                        <a:pt x="298" y="442"/>
                        <a:pt x="441" y="299"/>
                        <a:pt x="620" y="299"/>
                      </a:cubicBezTo>
                      <a:close/>
                      <a:moveTo>
                        <a:pt x="620" y="1"/>
                      </a:moveTo>
                      <a:cubicBezTo>
                        <a:pt x="274" y="1"/>
                        <a:pt x="0" y="275"/>
                        <a:pt x="0" y="608"/>
                      </a:cubicBezTo>
                      <a:lnTo>
                        <a:pt x="0" y="1096"/>
                      </a:lnTo>
                      <a:cubicBezTo>
                        <a:pt x="0" y="1430"/>
                        <a:pt x="274" y="1704"/>
                        <a:pt x="620" y="1704"/>
                      </a:cubicBezTo>
                      <a:lnTo>
                        <a:pt x="4525" y="1704"/>
                      </a:lnTo>
                      <a:cubicBezTo>
                        <a:pt x="4858" y="1704"/>
                        <a:pt x="5132" y="1430"/>
                        <a:pt x="5132" y="1096"/>
                      </a:cubicBezTo>
                      <a:lnTo>
                        <a:pt x="5132" y="608"/>
                      </a:lnTo>
                      <a:cubicBezTo>
                        <a:pt x="5132" y="275"/>
                        <a:pt x="4858" y="1"/>
                        <a:pt x="45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4" name="Google Shape;2244;p43"/>
                <p:cNvSpPr/>
                <p:nvPr/>
              </p:nvSpPr>
              <p:spPr>
                <a:xfrm>
                  <a:off x="2356525" y="4687900"/>
                  <a:ext cx="38725" cy="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61" extrusionOk="0">
                      <a:moveTo>
                        <a:pt x="775" y="1"/>
                      </a:moveTo>
                      <a:cubicBezTo>
                        <a:pt x="346" y="1"/>
                        <a:pt x="1" y="346"/>
                        <a:pt x="1" y="775"/>
                      </a:cubicBezTo>
                      <a:cubicBezTo>
                        <a:pt x="1" y="1215"/>
                        <a:pt x="346" y="1561"/>
                        <a:pt x="775" y="1561"/>
                      </a:cubicBezTo>
                      <a:cubicBezTo>
                        <a:pt x="1203" y="1561"/>
                        <a:pt x="1549" y="1215"/>
                        <a:pt x="1549" y="775"/>
                      </a:cubicBezTo>
                      <a:cubicBezTo>
                        <a:pt x="1549" y="346"/>
                        <a:pt x="1203" y="1"/>
                        <a:pt x="7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5" name="Google Shape;2245;p43"/>
                <p:cNvSpPr/>
                <p:nvPr/>
              </p:nvSpPr>
              <p:spPr>
                <a:xfrm>
                  <a:off x="2352675" y="4684325"/>
                  <a:ext cx="46450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" h="1847" extrusionOk="0">
                      <a:moveTo>
                        <a:pt x="929" y="299"/>
                      </a:moveTo>
                      <a:cubicBezTo>
                        <a:pt x="1274" y="299"/>
                        <a:pt x="1560" y="572"/>
                        <a:pt x="1560" y="930"/>
                      </a:cubicBezTo>
                      <a:cubicBezTo>
                        <a:pt x="1560" y="1275"/>
                        <a:pt x="1274" y="1549"/>
                        <a:pt x="929" y="1549"/>
                      </a:cubicBezTo>
                      <a:cubicBezTo>
                        <a:pt x="583" y="1549"/>
                        <a:pt x="298" y="1275"/>
                        <a:pt x="298" y="930"/>
                      </a:cubicBezTo>
                      <a:cubicBezTo>
                        <a:pt x="298" y="572"/>
                        <a:pt x="583" y="299"/>
                        <a:pt x="929" y="299"/>
                      </a:cubicBezTo>
                      <a:close/>
                      <a:moveTo>
                        <a:pt x="929" y="1"/>
                      </a:moveTo>
                      <a:cubicBezTo>
                        <a:pt x="417" y="1"/>
                        <a:pt x="0" y="418"/>
                        <a:pt x="0" y="918"/>
                      </a:cubicBezTo>
                      <a:cubicBezTo>
                        <a:pt x="0" y="1430"/>
                        <a:pt x="417" y="1846"/>
                        <a:pt x="929" y="1846"/>
                      </a:cubicBezTo>
                      <a:cubicBezTo>
                        <a:pt x="1441" y="1846"/>
                        <a:pt x="1857" y="1430"/>
                        <a:pt x="1857" y="918"/>
                      </a:cubicBezTo>
                      <a:cubicBezTo>
                        <a:pt x="1857" y="406"/>
                        <a:pt x="1441" y="1"/>
                        <a:pt x="9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6" name="Google Shape;2246;p43"/>
                <p:cNvSpPr/>
                <p:nvPr/>
              </p:nvSpPr>
              <p:spPr>
                <a:xfrm>
                  <a:off x="2436000" y="4687900"/>
                  <a:ext cx="39025" cy="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1" h="1561" extrusionOk="0">
                      <a:moveTo>
                        <a:pt x="787" y="1"/>
                      </a:moveTo>
                      <a:cubicBezTo>
                        <a:pt x="346" y="1"/>
                        <a:pt x="1" y="346"/>
                        <a:pt x="1" y="775"/>
                      </a:cubicBezTo>
                      <a:cubicBezTo>
                        <a:pt x="1" y="1215"/>
                        <a:pt x="346" y="1561"/>
                        <a:pt x="787" y="1561"/>
                      </a:cubicBezTo>
                      <a:cubicBezTo>
                        <a:pt x="1215" y="1561"/>
                        <a:pt x="1560" y="1215"/>
                        <a:pt x="1560" y="775"/>
                      </a:cubicBezTo>
                      <a:cubicBezTo>
                        <a:pt x="1560" y="346"/>
                        <a:pt x="1215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7" name="Google Shape;2247;p43"/>
                <p:cNvSpPr/>
                <p:nvPr/>
              </p:nvSpPr>
              <p:spPr>
                <a:xfrm>
                  <a:off x="2432425" y="4684325"/>
                  <a:ext cx="46175" cy="4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7" h="1847" extrusionOk="0">
                      <a:moveTo>
                        <a:pt x="930" y="299"/>
                      </a:moveTo>
                      <a:cubicBezTo>
                        <a:pt x="1275" y="299"/>
                        <a:pt x="1549" y="572"/>
                        <a:pt x="1549" y="930"/>
                      </a:cubicBezTo>
                      <a:cubicBezTo>
                        <a:pt x="1549" y="1275"/>
                        <a:pt x="1275" y="1549"/>
                        <a:pt x="930" y="1549"/>
                      </a:cubicBezTo>
                      <a:cubicBezTo>
                        <a:pt x="572" y="1549"/>
                        <a:pt x="299" y="1275"/>
                        <a:pt x="299" y="930"/>
                      </a:cubicBezTo>
                      <a:cubicBezTo>
                        <a:pt x="299" y="572"/>
                        <a:pt x="572" y="299"/>
                        <a:pt x="930" y="299"/>
                      </a:cubicBezTo>
                      <a:close/>
                      <a:moveTo>
                        <a:pt x="930" y="1"/>
                      </a:moveTo>
                      <a:cubicBezTo>
                        <a:pt x="418" y="1"/>
                        <a:pt x="1" y="418"/>
                        <a:pt x="1" y="918"/>
                      </a:cubicBezTo>
                      <a:cubicBezTo>
                        <a:pt x="1" y="1430"/>
                        <a:pt x="418" y="1846"/>
                        <a:pt x="930" y="1846"/>
                      </a:cubicBezTo>
                      <a:cubicBezTo>
                        <a:pt x="1430" y="1846"/>
                        <a:pt x="1846" y="1430"/>
                        <a:pt x="1846" y="918"/>
                      </a:cubicBezTo>
                      <a:cubicBezTo>
                        <a:pt x="1846" y="406"/>
                        <a:pt x="1442" y="1"/>
                        <a:pt x="9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48" name="Google Shape;2248;p43"/>
                <p:cNvSpPr/>
                <p:nvPr/>
              </p:nvSpPr>
              <p:spPr>
                <a:xfrm>
                  <a:off x="2377975" y="4694750"/>
                  <a:ext cx="8050" cy="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323" extrusionOk="0">
                      <a:moveTo>
                        <a:pt x="155" y="1"/>
                      </a:moveTo>
                      <a:cubicBezTo>
                        <a:pt x="71" y="1"/>
                        <a:pt x="0" y="72"/>
                        <a:pt x="0" y="167"/>
                      </a:cubicBezTo>
                      <a:cubicBezTo>
                        <a:pt x="0" y="251"/>
                        <a:pt x="71" y="322"/>
                        <a:pt x="155" y="322"/>
                      </a:cubicBezTo>
                      <a:cubicBezTo>
                        <a:pt x="250" y="322"/>
                        <a:pt x="322" y="251"/>
                        <a:pt x="322" y="167"/>
                      </a:cubicBezTo>
                      <a:cubicBezTo>
                        <a:pt x="322" y="72"/>
                        <a:pt x="250" y="1"/>
                        <a:pt x="1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9" name="Google Shape;2249;p43"/>
                <p:cNvSpPr/>
                <p:nvPr/>
              </p:nvSpPr>
              <p:spPr>
                <a:xfrm>
                  <a:off x="2458025" y="4694750"/>
                  <a:ext cx="8075" cy="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323" extrusionOk="0">
                      <a:moveTo>
                        <a:pt x="156" y="1"/>
                      </a:moveTo>
                      <a:cubicBezTo>
                        <a:pt x="72" y="1"/>
                        <a:pt x="1" y="72"/>
                        <a:pt x="1" y="167"/>
                      </a:cubicBezTo>
                      <a:cubicBezTo>
                        <a:pt x="1" y="251"/>
                        <a:pt x="72" y="322"/>
                        <a:pt x="156" y="322"/>
                      </a:cubicBezTo>
                      <a:cubicBezTo>
                        <a:pt x="251" y="322"/>
                        <a:pt x="322" y="251"/>
                        <a:pt x="322" y="167"/>
                      </a:cubicBezTo>
                      <a:cubicBezTo>
                        <a:pt x="322" y="72"/>
                        <a:pt x="251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0" name="Google Shape;2250;p43"/>
                <p:cNvSpPr/>
                <p:nvPr/>
              </p:nvSpPr>
              <p:spPr>
                <a:xfrm>
                  <a:off x="2367550" y="4742075"/>
                  <a:ext cx="7450" cy="3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1406" extrusionOk="0">
                      <a:moveTo>
                        <a:pt x="0" y="1"/>
                      </a:moveTo>
                      <a:lnTo>
                        <a:pt x="0" y="1406"/>
                      </a:lnTo>
                      <a:lnTo>
                        <a:pt x="298" y="1406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1" name="Google Shape;2251;p43"/>
                <p:cNvSpPr/>
                <p:nvPr/>
              </p:nvSpPr>
              <p:spPr>
                <a:xfrm>
                  <a:off x="2389575" y="4742075"/>
                  <a:ext cx="7475" cy="3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1406" extrusionOk="0">
                      <a:moveTo>
                        <a:pt x="0" y="1"/>
                      </a:moveTo>
                      <a:lnTo>
                        <a:pt x="0" y="1406"/>
                      </a:lnTo>
                      <a:lnTo>
                        <a:pt x="298" y="1406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2" name="Google Shape;2252;p43"/>
                <p:cNvSpPr/>
                <p:nvPr/>
              </p:nvSpPr>
              <p:spPr>
                <a:xfrm>
                  <a:off x="2411900" y="4742075"/>
                  <a:ext cx="7450" cy="3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1406" extrusionOk="0">
                      <a:moveTo>
                        <a:pt x="0" y="1"/>
                      </a:moveTo>
                      <a:lnTo>
                        <a:pt x="0" y="1406"/>
                      </a:lnTo>
                      <a:lnTo>
                        <a:pt x="298" y="1406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3" name="Google Shape;2253;p43"/>
                <p:cNvSpPr/>
                <p:nvPr/>
              </p:nvSpPr>
              <p:spPr>
                <a:xfrm>
                  <a:off x="2434225" y="4742075"/>
                  <a:ext cx="7450" cy="3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1406" extrusionOk="0">
                      <a:moveTo>
                        <a:pt x="0" y="1"/>
                      </a:moveTo>
                      <a:lnTo>
                        <a:pt x="0" y="1406"/>
                      </a:lnTo>
                      <a:lnTo>
                        <a:pt x="298" y="1406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4" name="Google Shape;2254;p43"/>
                <p:cNvSpPr/>
                <p:nvPr/>
              </p:nvSpPr>
              <p:spPr>
                <a:xfrm>
                  <a:off x="2456550" y="4742075"/>
                  <a:ext cx="7450" cy="3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1406" extrusionOk="0">
                      <a:moveTo>
                        <a:pt x="0" y="1"/>
                      </a:moveTo>
                      <a:lnTo>
                        <a:pt x="0" y="1406"/>
                      </a:lnTo>
                      <a:lnTo>
                        <a:pt x="298" y="1406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203EDDE-23BC-4474-4AA8-B70E189C418B}"/>
              </a:ext>
            </a:extLst>
          </p:cNvPr>
          <p:cNvGrpSpPr/>
          <p:nvPr/>
        </p:nvGrpSpPr>
        <p:grpSpPr>
          <a:xfrm>
            <a:off x="6862021" y="1805534"/>
            <a:ext cx="1577400" cy="1575300"/>
            <a:chOff x="5663412" y="1423350"/>
            <a:chExt cx="1577400" cy="1575300"/>
          </a:xfrm>
        </p:grpSpPr>
        <p:sp>
          <p:nvSpPr>
            <p:cNvPr id="2227" name="Google Shape;2227;p43"/>
            <p:cNvSpPr/>
            <p:nvPr/>
          </p:nvSpPr>
          <p:spPr>
            <a:xfrm>
              <a:off x="5663412" y="1423350"/>
              <a:ext cx="1577400" cy="1575300"/>
            </a:xfrm>
            <a:prstGeom prst="roundRect">
              <a:avLst>
                <a:gd name="adj" fmla="val 867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grpSp>
          <p:nvGrpSpPr>
            <p:cNvPr id="2255" name="Google Shape;2255;p43"/>
            <p:cNvGrpSpPr/>
            <p:nvPr/>
          </p:nvGrpSpPr>
          <p:grpSpPr>
            <a:xfrm>
              <a:off x="5983396" y="1840653"/>
              <a:ext cx="937433" cy="740694"/>
              <a:chOff x="3122100" y="4329813"/>
              <a:chExt cx="198575" cy="156900"/>
            </a:xfrm>
          </p:grpSpPr>
          <p:sp>
            <p:nvSpPr>
              <p:cNvPr id="2256" name="Google Shape;2256;p43"/>
              <p:cNvSpPr/>
              <p:nvPr/>
            </p:nvSpPr>
            <p:spPr>
              <a:xfrm>
                <a:off x="3122100" y="4329813"/>
                <a:ext cx="198575" cy="156900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6276" extrusionOk="0">
                    <a:moveTo>
                      <a:pt x="1965" y="1"/>
                    </a:moveTo>
                    <a:cubicBezTo>
                      <a:pt x="1239" y="1"/>
                      <a:pt x="644" y="584"/>
                      <a:pt x="644" y="1311"/>
                    </a:cubicBezTo>
                    <a:lnTo>
                      <a:pt x="644" y="1632"/>
                    </a:lnTo>
                    <a:lnTo>
                      <a:pt x="644" y="1918"/>
                    </a:lnTo>
                    <a:lnTo>
                      <a:pt x="644" y="2489"/>
                    </a:lnTo>
                    <a:cubicBezTo>
                      <a:pt x="286" y="2489"/>
                      <a:pt x="1" y="2775"/>
                      <a:pt x="1" y="3132"/>
                    </a:cubicBezTo>
                    <a:cubicBezTo>
                      <a:pt x="1" y="3489"/>
                      <a:pt x="286" y="3787"/>
                      <a:pt x="644" y="3787"/>
                    </a:cubicBezTo>
                    <a:lnTo>
                      <a:pt x="644" y="4954"/>
                    </a:lnTo>
                    <a:cubicBezTo>
                      <a:pt x="644" y="5680"/>
                      <a:pt x="1239" y="6275"/>
                      <a:pt x="1965" y="6275"/>
                    </a:cubicBezTo>
                    <a:lnTo>
                      <a:pt x="5978" y="6275"/>
                    </a:lnTo>
                    <a:cubicBezTo>
                      <a:pt x="6704" y="6275"/>
                      <a:pt x="7299" y="5680"/>
                      <a:pt x="7299" y="4954"/>
                    </a:cubicBezTo>
                    <a:lnTo>
                      <a:pt x="7299" y="3787"/>
                    </a:lnTo>
                    <a:cubicBezTo>
                      <a:pt x="7656" y="3787"/>
                      <a:pt x="7942" y="3489"/>
                      <a:pt x="7942" y="3132"/>
                    </a:cubicBezTo>
                    <a:cubicBezTo>
                      <a:pt x="7942" y="2775"/>
                      <a:pt x="7656" y="2489"/>
                      <a:pt x="7287" y="2489"/>
                    </a:cubicBezTo>
                    <a:lnTo>
                      <a:pt x="7287" y="1918"/>
                    </a:lnTo>
                    <a:lnTo>
                      <a:pt x="7287" y="1632"/>
                    </a:lnTo>
                    <a:lnTo>
                      <a:pt x="7287" y="1311"/>
                    </a:lnTo>
                    <a:cubicBezTo>
                      <a:pt x="7287" y="584"/>
                      <a:pt x="6704" y="1"/>
                      <a:pt x="59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52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820000" algn="bl" rotWithShape="0">
                  <a:schemeClr val="lt2">
                    <a:alpha val="2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u="sng"/>
              </a:p>
            </p:txBody>
          </p:sp>
          <p:grpSp>
            <p:nvGrpSpPr>
              <p:cNvPr id="2257" name="Google Shape;2257;p43"/>
              <p:cNvGrpSpPr/>
              <p:nvPr/>
            </p:nvGrpSpPr>
            <p:grpSpPr>
              <a:xfrm>
                <a:off x="3122100" y="4329825"/>
                <a:ext cx="198575" cy="156875"/>
                <a:chOff x="3122100" y="4613500"/>
                <a:chExt cx="198575" cy="156875"/>
              </a:xfrm>
            </p:grpSpPr>
            <p:sp>
              <p:nvSpPr>
                <p:cNvPr id="2258" name="Google Shape;2258;p43"/>
                <p:cNvSpPr/>
                <p:nvPr/>
              </p:nvSpPr>
              <p:spPr>
                <a:xfrm>
                  <a:off x="3122100" y="4675700"/>
                  <a:ext cx="32475" cy="3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9" h="1299" extrusionOk="0">
                      <a:moveTo>
                        <a:pt x="644" y="1"/>
                      </a:moveTo>
                      <a:cubicBezTo>
                        <a:pt x="286" y="1"/>
                        <a:pt x="1" y="298"/>
                        <a:pt x="1" y="656"/>
                      </a:cubicBezTo>
                      <a:cubicBezTo>
                        <a:pt x="1" y="1013"/>
                        <a:pt x="286" y="1298"/>
                        <a:pt x="644" y="1298"/>
                      </a:cubicBezTo>
                      <a:cubicBezTo>
                        <a:pt x="1001" y="1298"/>
                        <a:pt x="1298" y="1013"/>
                        <a:pt x="1298" y="656"/>
                      </a:cubicBezTo>
                      <a:cubicBezTo>
                        <a:pt x="1298" y="298"/>
                        <a:pt x="1001" y="1"/>
                        <a:pt x="6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2259" name="Google Shape;2259;p43"/>
                <p:cNvSpPr/>
                <p:nvPr/>
              </p:nvSpPr>
              <p:spPr>
                <a:xfrm>
                  <a:off x="3288200" y="4675700"/>
                  <a:ext cx="32475" cy="3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9" h="1299" extrusionOk="0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6"/>
                      </a:cubicBezTo>
                      <a:cubicBezTo>
                        <a:pt x="0" y="1013"/>
                        <a:pt x="286" y="1298"/>
                        <a:pt x="643" y="1298"/>
                      </a:cubicBezTo>
                      <a:cubicBezTo>
                        <a:pt x="1012" y="1298"/>
                        <a:pt x="1298" y="1013"/>
                        <a:pt x="1298" y="656"/>
                      </a:cubicBezTo>
                      <a:cubicBezTo>
                        <a:pt x="1298" y="298"/>
                        <a:pt x="1012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2260" name="Google Shape;2260;p43"/>
                <p:cNvSpPr/>
                <p:nvPr/>
              </p:nvSpPr>
              <p:spPr>
                <a:xfrm>
                  <a:off x="3138175" y="4613500"/>
                  <a:ext cx="166125" cy="15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5" h="6275" extrusionOk="0">
                      <a:moveTo>
                        <a:pt x="1322" y="0"/>
                      </a:moveTo>
                      <a:cubicBezTo>
                        <a:pt x="596" y="0"/>
                        <a:pt x="1" y="596"/>
                        <a:pt x="1" y="1322"/>
                      </a:cubicBezTo>
                      <a:lnTo>
                        <a:pt x="1" y="4953"/>
                      </a:lnTo>
                      <a:cubicBezTo>
                        <a:pt x="1" y="5691"/>
                        <a:pt x="596" y="6275"/>
                        <a:pt x="1322" y="6275"/>
                      </a:cubicBezTo>
                      <a:lnTo>
                        <a:pt x="5323" y="6275"/>
                      </a:lnTo>
                      <a:cubicBezTo>
                        <a:pt x="6061" y="6275"/>
                        <a:pt x="6644" y="5691"/>
                        <a:pt x="6644" y="4953"/>
                      </a:cubicBezTo>
                      <a:lnTo>
                        <a:pt x="6644" y="1322"/>
                      </a:lnTo>
                      <a:cubicBezTo>
                        <a:pt x="6644" y="596"/>
                        <a:pt x="6061" y="0"/>
                        <a:pt x="5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2261" name="Google Shape;2261;p43"/>
                <p:cNvSpPr/>
                <p:nvPr/>
              </p:nvSpPr>
              <p:spPr>
                <a:xfrm>
                  <a:off x="3153050" y="4673325"/>
                  <a:ext cx="375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1501" extrusionOk="0">
                      <a:moveTo>
                        <a:pt x="751" y="0"/>
                      </a:moveTo>
                      <a:cubicBezTo>
                        <a:pt x="334" y="0"/>
                        <a:pt x="1" y="334"/>
                        <a:pt x="1" y="751"/>
                      </a:cubicBezTo>
                      <a:cubicBezTo>
                        <a:pt x="1" y="1155"/>
                        <a:pt x="334" y="1501"/>
                        <a:pt x="751" y="1501"/>
                      </a:cubicBezTo>
                      <a:cubicBezTo>
                        <a:pt x="1168" y="1501"/>
                        <a:pt x="1501" y="1155"/>
                        <a:pt x="1501" y="751"/>
                      </a:cubicBezTo>
                      <a:cubicBezTo>
                        <a:pt x="1501" y="334"/>
                        <a:pt x="1168" y="0"/>
                        <a:pt x="75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2262" name="Google Shape;2262;p43"/>
                <p:cNvSpPr/>
                <p:nvPr/>
              </p:nvSpPr>
              <p:spPr>
                <a:xfrm>
                  <a:off x="3252175" y="4673325"/>
                  <a:ext cx="37525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1501" extrusionOk="0">
                      <a:moveTo>
                        <a:pt x="751" y="0"/>
                      </a:moveTo>
                      <a:cubicBezTo>
                        <a:pt x="334" y="0"/>
                        <a:pt x="1" y="334"/>
                        <a:pt x="1" y="751"/>
                      </a:cubicBezTo>
                      <a:cubicBezTo>
                        <a:pt x="1" y="1155"/>
                        <a:pt x="334" y="1501"/>
                        <a:pt x="751" y="1501"/>
                      </a:cubicBezTo>
                      <a:cubicBezTo>
                        <a:pt x="1156" y="1501"/>
                        <a:pt x="1501" y="1155"/>
                        <a:pt x="1501" y="751"/>
                      </a:cubicBezTo>
                      <a:cubicBezTo>
                        <a:pt x="1501" y="334"/>
                        <a:pt x="1156" y="0"/>
                        <a:pt x="75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2263" name="Google Shape;2263;p43"/>
                <p:cNvSpPr/>
                <p:nvPr/>
              </p:nvSpPr>
              <p:spPr>
                <a:xfrm>
                  <a:off x="3186700" y="4722150"/>
                  <a:ext cx="69375" cy="2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5" h="965" extrusionOk="0">
                      <a:moveTo>
                        <a:pt x="488" y="0"/>
                      </a:moveTo>
                      <a:cubicBezTo>
                        <a:pt x="215" y="0"/>
                        <a:pt x="0" y="214"/>
                        <a:pt x="0" y="476"/>
                      </a:cubicBezTo>
                      <a:cubicBezTo>
                        <a:pt x="0" y="750"/>
                        <a:pt x="215" y="964"/>
                        <a:pt x="488" y="964"/>
                      </a:cubicBezTo>
                      <a:lnTo>
                        <a:pt x="2286" y="964"/>
                      </a:lnTo>
                      <a:cubicBezTo>
                        <a:pt x="2548" y="964"/>
                        <a:pt x="2774" y="750"/>
                        <a:pt x="2774" y="476"/>
                      </a:cubicBezTo>
                      <a:cubicBezTo>
                        <a:pt x="2774" y="214"/>
                        <a:pt x="2548" y="0"/>
                        <a:pt x="22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2264" name="Google Shape;2264;p43"/>
                <p:cNvSpPr/>
                <p:nvPr/>
              </p:nvSpPr>
              <p:spPr>
                <a:xfrm>
                  <a:off x="3181050" y="4716475"/>
                  <a:ext cx="806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7" h="1418" extrusionOk="0">
                      <a:moveTo>
                        <a:pt x="2512" y="441"/>
                      </a:moveTo>
                      <a:cubicBezTo>
                        <a:pt x="2655" y="441"/>
                        <a:pt x="2774" y="560"/>
                        <a:pt x="2774" y="715"/>
                      </a:cubicBezTo>
                      <a:cubicBezTo>
                        <a:pt x="2774" y="858"/>
                        <a:pt x="2655" y="977"/>
                        <a:pt x="2512" y="977"/>
                      </a:cubicBezTo>
                      <a:lnTo>
                        <a:pt x="714" y="977"/>
                      </a:lnTo>
                      <a:cubicBezTo>
                        <a:pt x="560" y="977"/>
                        <a:pt x="441" y="858"/>
                        <a:pt x="441" y="715"/>
                      </a:cubicBezTo>
                      <a:cubicBezTo>
                        <a:pt x="441" y="560"/>
                        <a:pt x="560" y="441"/>
                        <a:pt x="714" y="441"/>
                      </a:cubicBezTo>
                      <a:close/>
                      <a:moveTo>
                        <a:pt x="714" y="1"/>
                      </a:moveTo>
                      <a:cubicBezTo>
                        <a:pt x="322" y="1"/>
                        <a:pt x="0" y="322"/>
                        <a:pt x="0" y="703"/>
                      </a:cubicBezTo>
                      <a:cubicBezTo>
                        <a:pt x="0" y="1096"/>
                        <a:pt x="322" y="1418"/>
                        <a:pt x="714" y="1418"/>
                      </a:cubicBezTo>
                      <a:lnTo>
                        <a:pt x="2512" y="1418"/>
                      </a:lnTo>
                      <a:cubicBezTo>
                        <a:pt x="2905" y="1418"/>
                        <a:pt x="3227" y="1108"/>
                        <a:pt x="3227" y="703"/>
                      </a:cubicBezTo>
                      <a:cubicBezTo>
                        <a:pt x="3227" y="322"/>
                        <a:pt x="2905" y="1"/>
                        <a:pt x="251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2265" name="Google Shape;2265;p43"/>
                <p:cNvSpPr/>
                <p:nvPr/>
              </p:nvSpPr>
              <p:spPr>
                <a:xfrm>
                  <a:off x="3138175" y="4613500"/>
                  <a:ext cx="166125" cy="4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5" h="1918" extrusionOk="0">
                      <a:moveTo>
                        <a:pt x="3191" y="0"/>
                      </a:moveTo>
                      <a:lnTo>
                        <a:pt x="3191" y="1643"/>
                      </a:lnTo>
                      <a:lnTo>
                        <a:pt x="1" y="1643"/>
                      </a:lnTo>
                      <a:lnTo>
                        <a:pt x="1" y="1917"/>
                      </a:lnTo>
                      <a:lnTo>
                        <a:pt x="6644" y="1917"/>
                      </a:lnTo>
                      <a:lnTo>
                        <a:pt x="6644" y="1643"/>
                      </a:lnTo>
                      <a:lnTo>
                        <a:pt x="3465" y="1643"/>
                      </a:lnTo>
                      <a:lnTo>
                        <a:pt x="34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2266" name="Google Shape;2266;p43"/>
                <p:cNvSpPr/>
                <p:nvPr/>
              </p:nvSpPr>
              <p:spPr>
                <a:xfrm>
                  <a:off x="3149775" y="4640575"/>
                  <a:ext cx="8075" cy="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311" extrusionOk="0">
                      <a:moveTo>
                        <a:pt x="156" y="1"/>
                      </a:moveTo>
                      <a:cubicBezTo>
                        <a:pt x="72" y="1"/>
                        <a:pt x="1" y="72"/>
                        <a:pt x="1" y="156"/>
                      </a:cubicBezTo>
                      <a:cubicBezTo>
                        <a:pt x="1" y="239"/>
                        <a:pt x="72" y="310"/>
                        <a:pt x="156" y="310"/>
                      </a:cubicBezTo>
                      <a:cubicBezTo>
                        <a:pt x="251" y="310"/>
                        <a:pt x="322" y="239"/>
                        <a:pt x="322" y="156"/>
                      </a:cubicBezTo>
                      <a:cubicBezTo>
                        <a:pt x="322" y="72"/>
                        <a:pt x="251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2267" name="Google Shape;2267;p43"/>
                <p:cNvSpPr/>
                <p:nvPr/>
              </p:nvSpPr>
              <p:spPr>
                <a:xfrm>
                  <a:off x="3172400" y="4640575"/>
                  <a:ext cx="8075" cy="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311" extrusionOk="0">
                      <a:moveTo>
                        <a:pt x="156" y="1"/>
                      </a:moveTo>
                      <a:cubicBezTo>
                        <a:pt x="72" y="1"/>
                        <a:pt x="1" y="72"/>
                        <a:pt x="1" y="156"/>
                      </a:cubicBezTo>
                      <a:cubicBezTo>
                        <a:pt x="1" y="239"/>
                        <a:pt x="72" y="310"/>
                        <a:pt x="156" y="310"/>
                      </a:cubicBezTo>
                      <a:cubicBezTo>
                        <a:pt x="251" y="310"/>
                        <a:pt x="322" y="239"/>
                        <a:pt x="322" y="156"/>
                      </a:cubicBezTo>
                      <a:cubicBezTo>
                        <a:pt x="322" y="72"/>
                        <a:pt x="251" y="1"/>
                        <a:pt x="15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2268" name="Google Shape;2268;p43"/>
                <p:cNvSpPr/>
                <p:nvPr/>
              </p:nvSpPr>
              <p:spPr>
                <a:xfrm>
                  <a:off x="3195025" y="4640575"/>
                  <a:ext cx="8075" cy="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311" extrusionOk="0">
                      <a:moveTo>
                        <a:pt x="155" y="1"/>
                      </a:moveTo>
                      <a:cubicBezTo>
                        <a:pt x="72" y="1"/>
                        <a:pt x="1" y="72"/>
                        <a:pt x="1" y="156"/>
                      </a:cubicBezTo>
                      <a:cubicBezTo>
                        <a:pt x="1" y="239"/>
                        <a:pt x="72" y="310"/>
                        <a:pt x="155" y="310"/>
                      </a:cubicBezTo>
                      <a:cubicBezTo>
                        <a:pt x="251" y="310"/>
                        <a:pt x="322" y="239"/>
                        <a:pt x="322" y="156"/>
                      </a:cubicBezTo>
                      <a:cubicBezTo>
                        <a:pt x="322" y="72"/>
                        <a:pt x="251" y="1"/>
                        <a:pt x="15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2269" name="Google Shape;2269;p43"/>
                <p:cNvSpPr/>
                <p:nvPr/>
              </p:nvSpPr>
              <p:spPr>
                <a:xfrm>
                  <a:off x="3239675" y="4640575"/>
                  <a:ext cx="8075" cy="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311" extrusionOk="0">
                      <a:moveTo>
                        <a:pt x="155" y="1"/>
                      </a:moveTo>
                      <a:cubicBezTo>
                        <a:pt x="72" y="1"/>
                        <a:pt x="1" y="72"/>
                        <a:pt x="1" y="156"/>
                      </a:cubicBezTo>
                      <a:cubicBezTo>
                        <a:pt x="1" y="239"/>
                        <a:pt x="72" y="310"/>
                        <a:pt x="155" y="310"/>
                      </a:cubicBezTo>
                      <a:cubicBezTo>
                        <a:pt x="251" y="310"/>
                        <a:pt x="322" y="239"/>
                        <a:pt x="322" y="156"/>
                      </a:cubicBezTo>
                      <a:cubicBezTo>
                        <a:pt x="322" y="72"/>
                        <a:pt x="251" y="1"/>
                        <a:pt x="15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2270" name="Google Shape;2270;p43"/>
                <p:cNvSpPr/>
                <p:nvPr/>
              </p:nvSpPr>
              <p:spPr>
                <a:xfrm>
                  <a:off x="3262300" y="4640575"/>
                  <a:ext cx="8050" cy="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311" extrusionOk="0">
                      <a:moveTo>
                        <a:pt x="155" y="1"/>
                      </a:moveTo>
                      <a:cubicBezTo>
                        <a:pt x="72" y="1"/>
                        <a:pt x="1" y="72"/>
                        <a:pt x="1" y="156"/>
                      </a:cubicBezTo>
                      <a:cubicBezTo>
                        <a:pt x="1" y="239"/>
                        <a:pt x="72" y="310"/>
                        <a:pt x="155" y="310"/>
                      </a:cubicBezTo>
                      <a:cubicBezTo>
                        <a:pt x="251" y="310"/>
                        <a:pt x="322" y="239"/>
                        <a:pt x="322" y="156"/>
                      </a:cubicBezTo>
                      <a:cubicBezTo>
                        <a:pt x="322" y="72"/>
                        <a:pt x="251" y="1"/>
                        <a:pt x="15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  <p:sp>
              <p:nvSpPr>
                <p:cNvPr id="2271" name="Google Shape;2271;p43"/>
                <p:cNvSpPr/>
                <p:nvPr/>
              </p:nvSpPr>
              <p:spPr>
                <a:xfrm>
                  <a:off x="3284925" y="4640575"/>
                  <a:ext cx="8050" cy="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" h="311" extrusionOk="0">
                      <a:moveTo>
                        <a:pt x="155" y="1"/>
                      </a:moveTo>
                      <a:cubicBezTo>
                        <a:pt x="72" y="1"/>
                        <a:pt x="0" y="72"/>
                        <a:pt x="0" y="156"/>
                      </a:cubicBezTo>
                      <a:cubicBezTo>
                        <a:pt x="0" y="239"/>
                        <a:pt x="72" y="310"/>
                        <a:pt x="155" y="310"/>
                      </a:cubicBezTo>
                      <a:cubicBezTo>
                        <a:pt x="250" y="310"/>
                        <a:pt x="322" y="239"/>
                        <a:pt x="322" y="156"/>
                      </a:cubicBezTo>
                      <a:cubicBezTo>
                        <a:pt x="322" y="72"/>
                        <a:pt x="250" y="1"/>
                        <a:pt x="15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u="sng"/>
                </a:p>
              </p:txBody>
            </p:sp>
          </p:grpSp>
        </p:grpSp>
      </p:grpSp>
      <p:grpSp>
        <p:nvGrpSpPr>
          <p:cNvPr id="2275" name="Google Shape;2275;p43"/>
          <p:cNvGrpSpPr/>
          <p:nvPr/>
        </p:nvGrpSpPr>
        <p:grpSpPr>
          <a:xfrm>
            <a:off x="1340218" y="4612873"/>
            <a:ext cx="234762" cy="218290"/>
            <a:chOff x="8652775" y="883650"/>
            <a:chExt cx="38125" cy="35450"/>
          </a:xfrm>
        </p:grpSpPr>
        <p:sp>
          <p:nvSpPr>
            <p:cNvPr id="2276" name="Google Shape;2276;p4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3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0" name="Google Shape;2280;p43"/>
          <p:cNvSpPr/>
          <p:nvPr/>
        </p:nvSpPr>
        <p:spPr>
          <a:xfrm>
            <a:off x="2331477" y="4749417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260C6A6-D950-0F9E-46DC-C0E4E00C0074}"/>
              </a:ext>
            </a:extLst>
          </p:cNvPr>
          <p:cNvGrpSpPr/>
          <p:nvPr/>
        </p:nvGrpSpPr>
        <p:grpSpPr>
          <a:xfrm>
            <a:off x="8602896" y="4370290"/>
            <a:ext cx="234763" cy="218290"/>
            <a:chOff x="8058566" y="3189962"/>
            <a:chExt cx="234763" cy="218290"/>
          </a:xfrm>
        </p:grpSpPr>
        <p:sp>
          <p:nvSpPr>
            <p:cNvPr id="2281" name="Google Shape;2281;p43"/>
            <p:cNvSpPr/>
            <p:nvPr/>
          </p:nvSpPr>
          <p:spPr>
            <a:xfrm>
              <a:off x="8207121" y="3189962"/>
              <a:ext cx="86208" cy="86362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3"/>
            <p:cNvSpPr/>
            <p:nvPr/>
          </p:nvSpPr>
          <p:spPr>
            <a:xfrm>
              <a:off x="8207121" y="3321890"/>
              <a:ext cx="86208" cy="86362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3"/>
            <p:cNvSpPr/>
            <p:nvPr/>
          </p:nvSpPr>
          <p:spPr>
            <a:xfrm>
              <a:off x="8058566" y="3189962"/>
              <a:ext cx="86362" cy="86362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3"/>
            <p:cNvSpPr/>
            <p:nvPr/>
          </p:nvSpPr>
          <p:spPr>
            <a:xfrm>
              <a:off x="8058566" y="3321890"/>
              <a:ext cx="86362" cy="86362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1" name="Google Shape;2301;p43"/>
          <p:cNvSpPr/>
          <p:nvPr/>
        </p:nvSpPr>
        <p:spPr>
          <a:xfrm>
            <a:off x="7400482" y="1976147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2" name="Google Shape;2302;p43"/>
          <p:cNvSpPr/>
          <p:nvPr/>
        </p:nvSpPr>
        <p:spPr>
          <a:xfrm>
            <a:off x="6013414" y="4749417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F48E06B-6C3D-D3DC-239C-CFC5AD2A577E}"/>
              </a:ext>
            </a:extLst>
          </p:cNvPr>
          <p:cNvGrpSpPr/>
          <p:nvPr/>
        </p:nvGrpSpPr>
        <p:grpSpPr>
          <a:xfrm>
            <a:off x="3818850" y="1805534"/>
            <a:ext cx="1577400" cy="1575300"/>
            <a:chOff x="3783300" y="1484790"/>
            <a:chExt cx="1577400" cy="1575300"/>
          </a:xfrm>
        </p:grpSpPr>
        <p:sp>
          <p:nvSpPr>
            <p:cNvPr id="5" name="Google Shape;2227;p43">
              <a:extLst>
                <a:ext uri="{FF2B5EF4-FFF2-40B4-BE49-F238E27FC236}">
                  <a16:creationId xmlns:a16="http://schemas.microsoft.com/office/drawing/2014/main" id="{1023616C-FAE8-0F9C-E3E4-E55A5035FF6E}"/>
                </a:ext>
              </a:extLst>
            </p:cNvPr>
            <p:cNvSpPr/>
            <p:nvPr/>
          </p:nvSpPr>
          <p:spPr>
            <a:xfrm>
              <a:off x="3783300" y="1484790"/>
              <a:ext cx="1577400" cy="1575300"/>
            </a:xfrm>
            <a:prstGeom prst="roundRect">
              <a:avLst>
                <a:gd name="adj" fmla="val 867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1610;p38">
              <a:extLst>
                <a:ext uri="{FF2B5EF4-FFF2-40B4-BE49-F238E27FC236}">
                  <a16:creationId xmlns:a16="http://schemas.microsoft.com/office/drawing/2014/main" id="{1CD9C91A-E375-CD82-A417-26FFF171DC6C}"/>
                </a:ext>
              </a:extLst>
            </p:cNvPr>
            <p:cNvGrpSpPr/>
            <p:nvPr/>
          </p:nvGrpSpPr>
          <p:grpSpPr>
            <a:xfrm>
              <a:off x="4035044" y="1818652"/>
              <a:ext cx="1073911" cy="907576"/>
              <a:chOff x="4380300" y="4287850"/>
              <a:chExt cx="336375" cy="284275"/>
            </a:xfrm>
          </p:grpSpPr>
          <p:sp>
            <p:nvSpPr>
              <p:cNvPr id="24" name="Google Shape;1611;p38">
                <a:extLst>
                  <a:ext uri="{FF2B5EF4-FFF2-40B4-BE49-F238E27FC236}">
                    <a16:creationId xmlns:a16="http://schemas.microsoft.com/office/drawing/2014/main" id="{9B9F8BE4-4413-243F-2ACF-2EA56F83A36D}"/>
                  </a:ext>
                </a:extLst>
              </p:cNvPr>
              <p:cNvSpPr/>
              <p:nvPr/>
            </p:nvSpPr>
            <p:spPr>
              <a:xfrm>
                <a:off x="4380300" y="4287850"/>
                <a:ext cx="336375" cy="284275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11371" extrusionOk="0">
                    <a:moveTo>
                      <a:pt x="6656" y="0"/>
                    </a:moveTo>
                    <a:cubicBezTo>
                      <a:pt x="6513" y="0"/>
                      <a:pt x="6394" y="119"/>
                      <a:pt x="6394" y="262"/>
                    </a:cubicBezTo>
                    <a:cubicBezTo>
                      <a:pt x="6394" y="369"/>
                      <a:pt x="6442" y="453"/>
                      <a:pt x="6525" y="500"/>
                    </a:cubicBezTo>
                    <a:lnTo>
                      <a:pt x="6525" y="1012"/>
                    </a:lnTo>
                    <a:cubicBezTo>
                      <a:pt x="6418" y="1060"/>
                      <a:pt x="6335" y="1179"/>
                      <a:pt x="6335" y="1310"/>
                    </a:cubicBezTo>
                    <a:cubicBezTo>
                      <a:pt x="6335" y="1453"/>
                      <a:pt x="6418" y="1560"/>
                      <a:pt x="6525" y="1619"/>
                    </a:cubicBezTo>
                    <a:lnTo>
                      <a:pt x="6525" y="2131"/>
                    </a:lnTo>
                    <a:cubicBezTo>
                      <a:pt x="6346" y="2179"/>
                      <a:pt x="6215" y="2346"/>
                      <a:pt x="6215" y="2548"/>
                    </a:cubicBezTo>
                    <a:cubicBezTo>
                      <a:pt x="6215" y="2739"/>
                      <a:pt x="6346" y="2905"/>
                      <a:pt x="6525" y="2965"/>
                    </a:cubicBezTo>
                    <a:lnTo>
                      <a:pt x="6525" y="3429"/>
                    </a:lnTo>
                    <a:lnTo>
                      <a:pt x="6215" y="3429"/>
                    </a:lnTo>
                    <a:cubicBezTo>
                      <a:pt x="6049" y="3429"/>
                      <a:pt x="5918" y="3560"/>
                      <a:pt x="5918" y="3739"/>
                    </a:cubicBezTo>
                    <a:cubicBezTo>
                      <a:pt x="5918" y="3858"/>
                      <a:pt x="5977" y="3953"/>
                      <a:pt x="6084" y="4001"/>
                    </a:cubicBezTo>
                    <a:cubicBezTo>
                      <a:pt x="3060" y="4334"/>
                      <a:pt x="667" y="7013"/>
                      <a:pt x="417" y="10370"/>
                    </a:cubicBezTo>
                    <a:cubicBezTo>
                      <a:pt x="191" y="10370"/>
                      <a:pt x="0" y="10549"/>
                      <a:pt x="0" y="10775"/>
                    </a:cubicBezTo>
                    <a:lnTo>
                      <a:pt x="0" y="10966"/>
                    </a:lnTo>
                    <a:cubicBezTo>
                      <a:pt x="0" y="11192"/>
                      <a:pt x="179" y="11371"/>
                      <a:pt x="417" y="11371"/>
                    </a:cubicBezTo>
                    <a:lnTo>
                      <a:pt x="13050" y="11371"/>
                    </a:lnTo>
                    <a:cubicBezTo>
                      <a:pt x="13276" y="11371"/>
                      <a:pt x="13454" y="11192"/>
                      <a:pt x="13454" y="10966"/>
                    </a:cubicBezTo>
                    <a:lnTo>
                      <a:pt x="13454" y="10775"/>
                    </a:lnTo>
                    <a:cubicBezTo>
                      <a:pt x="13454" y="10549"/>
                      <a:pt x="13276" y="10370"/>
                      <a:pt x="13050" y="10370"/>
                    </a:cubicBezTo>
                    <a:lnTo>
                      <a:pt x="13002" y="10370"/>
                    </a:lnTo>
                    <a:cubicBezTo>
                      <a:pt x="12740" y="6977"/>
                      <a:pt x="10311" y="4286"/>
                      <a:pt x="7251" y="4001"/>
                    </a:cubicBezTo>
                    <a:cubicBezTo>
                      <a:pt x="7347" y="3941"/>
                      <a:pt x="7406" y="3846"/>
                      <a:pt x="7406" y="3739"/>
                    </a:cubicBezTo>
                    <a:cubicBezTo>
                      <a:pt x="7406" y="3560"/>
                      <a:pt x="7263" y="3429"/>
                      <a:pt x="7097" y="3429"/>
                    </a:cubicBezTo>
                    <a:lnTo>
                      <a:pt x="6787" y="3429"/>
                    </a:lnTo>
                    <a:lnTo>
                      <a:pt x="6787" y="2965"/>
                    </a:lnTo>
                    <a:cubicBezTo>
                      <a:pt x="6966" y="2905"/>
                      <a:pt x="7097" y="2739"/>
                      <a:pt x="7097" y="2548"/>
                    </a:cubicBezTo>
                    <a:cubicBezTo>
                      <a:pt x="7097" y="2346"/>
                      <a:pt x="6966" y="2179"/>
                      <a:pt x="6787" y="2131"/>
                    </a:cubicBezTo>
                    <a:lnTo>
                      <a:pt x="6787" y="1619"/>
                    </a:lnTo>
                    <a:cubicBezTo>
                      <a:pt x="6906" y="1560"/>
                      <a:pt x="6989" y="1453"/>
                      <a:pt x="6989" y="1310"/>
                    </a:cubicBezTo>
                    <a:cubicBezTo>
                      <a:pt x="6989" y="1179"/>
                      <a:pt x="6906" y="1060"/>
                      <a:pt x="6787" y="1012"/>
                    </a:cubicBezTo>
                    <a:lnTo>
                      <a:pt x="6787" y="500"/>
                    </a:lnTo>
                    <a:cubicBezTo>
                      <a:pt x="6870" y="453"/>
                      <a:pt x="6930" y="369"/>
                      <a:pt x="6930" y="262"/>
                    </a:cubicBezTo>
                    <a:cubicBezTo>
                      <a:pt x="6930" y="119"/>
                      <a:pt x="6811" y="0"/>
                      <a:pt x="66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52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66675" dir="2820000" algn="bl" rotWithShape="0">
                  <a:schemeClr val="lt2">
                    <a:alpha val="2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1612;p38">
                <a:extLst>
                  <a:ext uri="{FF2B5EF4-FFF2-40B4-BE49-F238E27FC236}">
                    <a16:creationId xmlns:a16="http://schemas.microsoft.com/office/drawing/2014/main" id="{D195C1EA-D794-3F33-C6BE-9D463F4D0337}"/>
                  </a:ext>
                </a:extLst>
              </p:cNvPr>
              <p:cNvGrpSpPr/>
              <p:nvPr/>
            </p:nvGrpSpPr>
            <p:grpSpPr>
              <a:xfrm>
                <a:off x="4380300" y="4287850"/>
                <a:ext cx="336375" cy="284275"/>
                <a:chOff x="4380300" y="4571525"/>
                <a:chExt cx="336375" cy="284275"/>
              </a:xfrm>
            </p:grpSpPr>
            <p:sp>
              <p:nvSpPr>
                <p:cNvPr id="26" name="Google Shape;1613;p38">
                  <a:extLst>
                    <a:ext uri="{FF2B5EF4-FFF2-40B4-BE49-F238E27FC236}">
                      <a16:creationId xmlns:a16="http://schemas.microsoft.com/office/drawing/2014/main" id="{BCD8F496-3D01-7C90-B4FB-E2253311A030}"/>
                    </a:ext>
                  </a:extLst>
                </p:cNvPr>
                <p:cNvSpPr/>
                <p:nvPr/>
              </p:nvSpPr>
              <p:spPr>
                <a:xfrm>
                  <a:off x="4543425" y="4576875"/>
                  <a:ext cx="6550" cy="14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5669" extrusionOk="0">
                      <a:moveTo>
                        <a:pt x="0" y="1"/>
                      </a:moveTo>
                      <a:lnTo>
                        <a:pt x="0" y="5668"/>
                      </a:lnTo>
                      <a:lnTo>
                        <a:pt x="262" y="5668"/>
                      </a:lnTo>
                      <a:lnTo>
                        <a:pt x="26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614;p38">
                  <a:extLst>
                    <a:ext uri="{FF2B5EF4-FFF2-40B4-BE49-F238E27FC236}">
                      <a16:creationId xmlns:a16="http://schemas.microsoft.com/office/drawing/2014/main" id="{7C4ADE1A-C092-C932-2574-B281C7577DAD}"/>
                    </a:ext>
                  </a:extLst>
                </p:cNvPr>
                <p:cNvSpPr/>
                <p:nvPr/>
              </p:nvSpPr>
              <p:spPr>
                <a:xfrm>
                  <a:off x="4390125" y="4670950"/>
                  <a:ext cx="315825" cy="1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3" h="6990" extrusionOk="0">
                      <a:moveTo>
                        <a:pt x="6311" y="0"/>
                      </a:moveTo>
                      <a:cubicBezTo>
                        <a:pt x="2822" y="0"/>
                        <a:pt x="0" y="3132"/>
                        <a:pt x="0" y="6989"/>
                      </a:cubicBezTo>
                      <a:lnTo>
                        <a:pt x="12633" y="6989"/>
                      </a:lnTo>
                      <a:cubicBezTo>
                        <a:pt x="12633" y="3132"/>
                        <a:pt x="9811" y="0"/>
                        <a:pt x="631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615;p38">
                  <a:extLst>
                    <a:ext uri="{FF2B5EF4-FFF2-40B4-BE49-F238E27FC236}">
                      <a16:creationId xmlns:a16="http://schemas.microsoft.com/office/drawing/2014/main" id="{DCFE7D55-727E-15B2-06BC-DF2253DFC848}"/>
                    </a:ext>
                  </a:extLst>
                </p:cNvPr>
                <p:cNvSpPr/>
                <p:nvPr/>
              </p:nvSpPr>
              <p:spPr>
                <a:xfrm>
                  <a:off x="4535675" y="4624200"/>
                  <a:ext cx="22050" cy="2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" h="882" extrusionOk="0">
                      <a:moveTo>
                        <a:pt x="441" y="1"/>
                      </a:moveTo>
                      <a:cubicBezTo>
                        <a:pt x="203" y="1"/>
                        <a:pt x="0" y="203"/>
                        <a:pt x="0" y="441"/>
                      </a:cubicBezTo>
                      <a:cubicBezTo>
                        <a:pt x="0" y="680"/>
                        <a:pt x="203" y="882"/>
                        <a:pt x="441" y="882"/>
                      </a:cubicBezTo>
                      <a:cubicBezTo>
                        <a:pt x="691" y="882"/>
                        <a:pt x="882" y="680"/>
                        <a:pt x="882" y="441"/>
                      </a:cubicBezTo>
                      <a:cubicBezTo>
                        <a:pt x="882" y="203"/>
                        <a:pt x="691" y="1"/>
                        <a:pt x="44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616;p38">
                  <a:extLst>
                    <a:ext uri="{FF2B5EF4-FFF2-40B4-BE49-F238E27FC236}">
                      <a16:creationId xmlns:a16="http://schemas.microsoft.com/office/drawing/2014/main" id="{372ECC7C-E07C-EA0F-C253-3BB5152E54EF}"/>
                    </a:ext>
                  </a:extLst>
                </p:cNvPr>
                <p:cNvSpPr/>
                <p:nvPr/>
              </p:nvSpPr>
              <p:spPr>
                <a:xfrm>
                  <a:off x="4538650" y="4596225"/>
                  <a:ext cx="16400" cy="1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656" extrusionOk="0">
                      <a:moveTo>
                        <a:pt x="322" y="1"/>
                      </a:moveTo>
                      <a:cubicBezTo>
                        <a:pt x="143" y="1"/>
                        <a:pt x="1" y="144"/>
                        <a:pt x="1" y="334"/>
                      </a:cubicBezTo>
                      <a:cubicBezTo>
                        <a:pt x="1" y="513"/>
                        <a:pt x="143" y="656"/>
                        <a:pt x="322" y="656"/>
                      </a:cubicBezTo>
                      <a:cubicBezTo>
                        <a:pt x="501" y="656"/>
                        <a:pt x="655" y="513"/>
                        <a:pt x="655" y="334"/>
                      </a:cubicBezTo>
                      <a:cubicBezTo>
                        <a:pt x="655" y="144"/>
                        <a:pt x="501" y="1"/>
                        <a:pt x="32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617;p38">
                  <a:extLst>
                    <a:ext uri="{FF2B5EF4-FFF2-40B4-BE49-F238E27FC236}">
                      <a16:creationId xmlns:a16="http://schemas.microsoft.com/office/drawing/2014/main" id="{2BD2C9CD-49EF-3EC4-BA53-A8670D01F028}"/>
                    </a:ext>
                  </a:extLst>
                </p:cNvPr>
                <p:cNvSpPr/>
                <p:nvPr/>
              </p:nvSpPr>
              <p:spPr>
                <a:xfrm>
                  <a:off x="4540150" y="4571525"/>
                  <a:ext cx="13400" cy="1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537" extrusionOk="0">
                      <a:moveTo>
                        <a:pt x="262" y="1"/>
                      </a:moveTo>
                      <a:cubicBezTo>
                        <a:pt x="119" y="1"/>
                        <a:pt x="0" y="120"/>
                        <a:pt x="0" y="274"/>
                      </a:cubicBezTo>
                      <a:cubicBezTo>
                        <a:pt x="0" y="417"/>
                        <a:pt x="119" y="536"/>
                        <a:pt x="262" y="536"/>
                      </a:cubicBezTo>
                      <a:cubicBezTo>
                        <a:pt x="417" y="536"/>
                        <a:pt x="536" y="417"/>
                        <a:pt x="536" y="274"/>
                      </a:cubicBezTo>
                      <a:cubicBezTo>
                        <a:pt x="536" y="120"/>
                        <a:pt x="417" y="1"/>
                        <a:pt x="26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618;p38">
                  <a:extLst>
                    <a:ext uri="{FF2B5EF4-FFF2-40B4-BE49-F238E27FC236}">
                      <a16:creationId xmlns:a16="http://schemas.microsoft.com/office/drawing/2014/main" id="{0B168A1E-86EB-CE8E-2B13-DD66689BEB00}"/>
                    </a:ext>
                  </a:extLst>
                </p:cNvPr>
                <p:cNvSpPr/>
                <p:nvPr/>
              </p:nvSpPr>
              <p:spPr>
                <a:xfrm>
                  <a:off x="4380300" y="4830775"/>
                  <a:ext cx="336375" cy="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55" h="1001" extrusionOk="0">
                      <a:moveTo>
                        <a:pt x="405" y="1"/>
                      </a:moveTo>
                      <a:cubicBezTo>
                        <a:pt x="179" y="1"/>
                        <a:pt x="0" y="191"/>
                        <a:pt x="0" y="418"/>
                      </a:cubicBezTo>
                      <a:lnTo>
                        <a:pt x="0" y="596"/>
                      </a:lnTo>
                      <a:cubicBezTo>
                        <a:pt x="0" y="822"/>
                        <a:pt x="179" y="1001"/>
                        <a:pt x="405" y="1001"/>
                      </a:cubicBezTo>
                      <a:lnTo>
                        <a:pt x="13038" y="1001"/>
                      </a:lnTo>
                      <a:cubicBezTo>
                        <a:pt x="13276" y="1001"/>
                        <a:pt x="13454" y="822"/>
                        <a:pt x="13454" y="596"/>
                      </a:cubicBezTo>
                      <a:lnTo>
                        <a:pt x="13454" y="418"/>
                      </a:lnTo>
                      <a:cubicBezTo>
                        <a:pt x="13454" y="179"/>
                        <a:pt x="13264" y="1"/>
                        <a:pt x="1303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619;p38">
                  <a:extLst>
                    <a:ext uri="{FF2B5EF4-FFF2-40B4-BE49-F238E27FC236}">
                      <a16:creationId xmlns:a16="http://schemas.microsoft.com/office/drawing/2014/main" id="{2653AC51-47A9-00C2-C722-6E66258EFE3A}"/>
                    </a:ext>
                  </a:extLst>
                </p:cNvPr>
                <p:cNvSpPr/>
                <p:nvPr/>
              </p:nvSpPr>
              <p:spPr>
                <a:xfrm>
                  <a:off x="4490725" y="4721700"/>
                  <a:ext cx="31575" cy="2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" h="1132" extrusionOk="0">
                      <a:moveTo>
                        <a:pt x="634" y="0"/>
                      </a:moveTo>
                      <a:cubicBezTo>
                        <a:pt x="503" y="0"/>
                        <a:pt x="370" y="45"/>
                        <a:pt x="263" y="137"/>
                      </a:cubicBezTo>
                      <a:cubicBezTo>
                        <a:pt x="24" y="340"/>
                        <a:pt x="1" y="697"/>
                        <a:pt x="203" y="935"/>
                      </a:cubicBezTo>
                      <a:cubicBezTo>
                        <a:pt x="320" y="1065"/>
                        <a:pt x="477" y="1131"/>
                        <a:pt x="633" y="1131"/>
                      </a:cubicBezTo>
                      <a:cubicBezTo>
                        <a:pt x="763" y="1131"/>
                        <a:pt x="893" y="1086"/>
                        <a:pt x="1001" y="994"/>
                      </a:cubicBezTo>
                      <a:cubicBezTo>
                        <a:pt x="1239" y="792"/>
                        <a:pt x="1263" y="435"/>
                        <a:pt x="1060" y="197"/>
                      </a:cubicBezTo>
                      <a:cubicBezTo>
                        <a:pt x="949" y="66"/>
                        <a:pt x="792" y="0"/>
                        <a:pt x="63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620;p38">
                  <a:extLst>
                    <a:ext uri="{FF2B5EF4-FFF2-40B4-BE49-F238E27FC236}">
                      <a16:creationId xmlns:a16="http://schemas.microsoft.com/office/drawing/2014/main" id="{A954531B-1FCC-C5A9-2355-16A9A4CB48B0}"/>
                    </a:ext>
                  </a:extLst>
                </p:cNvPr>
                <p:cNvSpPr/>
                <p:nvPr/>
              </p:nvSpPr>
              <p:spPr>
                <a:xfrm>
                  <a:off x="4569300" y="4721700"/>
                  <a:ext cx="31275" cy="2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1132" extrusionOk="0">
                      <a:moveTo>
                        <a:pt x="622" y="0"/>
                      </a:moveTo>
                      <a:cubicBezTo>
                        <a:pt x="491" y="0"/>
                        <a:pt x="359" y="45"/>
                        <a:pt x="251" y="137"/>
                      </a:cubicBezTo>
                      <a:cubicBezTo>
                        <a:pt x="25" y="340"/>
                        <a:pt x="1" y="697"/>
                        <a:pt x="203" y="935"/>
                      </a:cubicBezTo>
                      <a:cubicBezTo>
                        <a:pt x="314" y="1065"/>
                        <a:pt x="471" y="1131"/>
                        <a:pt x="628" y="1131"/>
                      </a:cubicBezTo>
                      <a:cubicBezTo>
                        <a:pt x="757" y="1131"/>
                        <a:pt x="887" y="1086"/>
                        <a:pt x="989" y="994"/>
                      </a:cubicBezTo>
                      <a:cubicBezTo>
                        <a:pt x="1227" y="792"/>
                        <a:pt x="1251" y="435"/>
                        <a:pt x="1049" y="197"/>
                      </a:cubicBezTo>
                      <a:cubicBezTo>
                        <a:pt x="938" y="66"/>
                        <a:pt x="781" y="0"/>
                        <a:pt x="62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621;p38">
                  <a:extLst>
                    <a:ext uri="{FF2B5EF4-FFF2-40B4-BE49-F238E27FC236}">
                      <a16:creationId xmlns:a16="http://schemas.microsoft.com/office/drawing/2014/main" id="{E9B5804B-C7C0-F4FF-A1AF-6845EBFE2226}"/>
                    </a:ext>
                  </a:extLst>
                </p:cNvPr>
                <p:cNvSpPr/>
                <p:nvPr/>
              </p:nvSpPr>
              <p:spPr>
                <a:xfrm>
                  <a:off x="4487450" y="4767975"/>
                  <a:ext cx="116700" cy="3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8" h="1251" extrusionOk="0">
                      <a:moveTo>
                        <a:pt x="584" y="1"/>
                      </a:moveTo>
                      <a:cubicBezTo>
                        <a:pt x="263" y="1"/>
                        <a:pt x="1" y="263"/>
                        <a:pt x="1" y="584"/>
                      </a:cubicBezTo>
                      <a:lnTo>
                        <a:pt x="1" y="667"/>
                      </a:lnTo>
                      <a:cubicBezTo>
                        <a:pt x="1" y="989"/>
                        <a:pt x="263" y="1251"/>
                        <a:pt x="584" y="1251"/>
                      </a:cubicBezTo>
                      <a:lnTo>
                        <a:pt x="4084" y="1251"/>
                      </a:lnTo>
                      <a:cubicBezTo>
                        <a:pt x="4406" y="1251"/>
                        <a:pt x="4668" y="989"/>
                        <a:pt x="4668" y="667"/>
                      </a:cubicBezTo>
                      <a:lnTo>
                        <a:pt x="4668" y="584"/>
                      </a:lnTo>
                      <a:cubicBezTo>
                        <a:pt x="4668" y="263"/>
                        <a:pt x="4406" y="1"/>
                        <a:pt x="40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622;p38">
                  <a:extLst>
                    <a:ext uri="{FF2B5EF4-FFF2-40B4-BE49-F238E27FC236}">
                      <a16:creationId xmlns:a16="http://schemas.microsoft.com/office/drawing/2014/main" id="{049CA90B-D09D-7638-39AA-5880575BB884}"/>
                    </a:ext>
                  </a:extLst>
                </p:cNvPr>
                <p:cNvSpPr/>
                <p:nvPr/>
              </p:nvSpPr>
              <p:spPr>
                <a:xfrm>
                  <a:off x="4498175" y="4779575"/>
                  <a:ext cx="94975" cy="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311" extrusionOk="0">
                      <a:moveTo>
                        <a:pt x="155" y="1"/>
                      </a:moveTo>
                      <a:cubicBezTo>
                        <a:pt x="72" y="1"/>
                        <a:pt x="0" y="72"/>
                        <a:pt x="0" y="156"/>
                      </a:cubicBezTo>
                      <a:cubicBezTo>
                        <a:pt x="0" y="239"/>
                        <a:pt x="72" y="311"/>
                        <a:pt x="155" y="311"/>
                      </a:cubicBezTo>
                      <a:lnTo>
                        <a:pt x="3644" y="311"/>
                      </a:lnTo>
                      <a:cubicBezTo>
                        <a:pt x="3727" y="311"/>
                        <a:pt x="3798" y="239"/>
                        <a:pt x="3798" y="156"/>
                      </a:cubicBezTo>
                      <a:cubicBezTo>
                        <a:pt x="3798" y="72"/>
                        <a:pt x="3739" y="1"/>
                        <a:pt x="364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623;p38">
                  <a:extLst>
                    <a:ext uri="{FF2B5EF4-FFF2-40B4-BE49-F238E27FC236}">
                      <a16:creationId xmlns:a16="http://schemas.microsoft.com/office/drawing/2014/main" id="{4D858EC7-6F47-2433-FD0B-E247EF95227A}"/>
                    </a:ext>
                  </a:extLst>
                </p:cNvPr>
                <p:cNvSpPr/>
                <p:nvPr/>
              </p:nvSpPr>
              <p:spPr>
                <a:xfrm>
                  <a:off x="4528225" y="4657250"/>
                  <a:ext cx="372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0" h="620" extrusionOk="0">
                      <a:moveTo>
                        <a:pt x="298" y="0"/>
                      </a:moveTo>
                      <a:cubicBezTo>
                        <a:pt x="132" y="0"/>
                        <a:pt x="1" y="143"/>
                        <a:pt x="1" y="310"/>
                      </a:cubicBezTo>
                      <a:cubicBezTo>
                        <a:pt x="1" y="477"/>
                        <a:pt x="132" y="620"/>
                        <a:pt x="298" y="620"/>
                      </a:cubicBezTo>
                      <a:lnTo>
                        <a:pt x="1180" y="620"/>
                      </a:lnTo>
                      <a:cubicBezTo>
                        <a:pt x="1346" y="620"/>
                        <a:pt x="1489" y="477"/>
                        <a:pt x="1489" y="310"/>
                      </a:cubicBezTo>
                      <a:cubicBezTo>
                        <a:pt x="1489" y="143"/>
                        <a:pt x="1346" y="0"/>
                        <a:pt x="11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11E6A38-5F65-6252-490B-255BF1AE26AD}"/>
              </a:ext>
            </a:extLst>
          </p:cNvPr>
          <p:cNvSpPr txBox="1"/>
          <p:nvPr/>
        </p:nvSpPr>
        <p:spPr>
          <a:xfrm>
            <a:off x="5994373" y="3624833"/>
            <a:ext cx="3243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/>
              <a:t>Can't flexibly adapt to dynamic, unpredictable scenarios</a:t>
            </a:r>
            <a:endParaRPr lang="en-IN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890;p49">
            <a:extLst>
              <a:ext uri="{FF2B5EF4-FFF2-40B4-BE49-F238E27FC236}">
                <a16:creationId xmlns:a16="http://schemas.microsoft.com/office/drawing/2014/main" id="{5CC2AE0F-A793-A705-F5BE-6971A1E71F75}"/>
              </a:ext>
            </a:extLst>
          </p:cNvPr>
          <p:cNvSpPr/>
          <p:nvPr/>
        </p:nvSpPr>
        <p:spPr>
          <a:xfrm>
            <a:off x="5849360" y="2955758"/>
            <a:ext cx="2550810" cy="1368300"/>
          </a:xfrm>
          <a:prstGeom prst="roundRect">
            <a:avLst>
              <a:gd name="adj" fmla="val 52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890;p49">
            <a:extLst>
              <a:ext uri="{FF2B5EF4-FFF2-40B4-BE49-F238E27FC236}">
                <a16:creationId xmlns:a16="http://schemas.microsoft.com/office/drawing/2014/main" id="{668B145B-0E73-F59A-3F55-2BD30192C401}"/>
              </a:ext>
            </a:extLst>
          </p:cNvPr>
          <p:cNvSpPr/>
          <p:nvPr/>
        </p:nvSpPr>
        <p:spPr>
          <a:xfrm>
            <a:off x="1962461" y="2955758"/>
            <a:ext cx="2550810" cy="1368300"/>
          </a:xfrm>
          <a:prstGeom prst="roundRect">
            <a:avLst>
              <a:gd name="adj" fmla="val 52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890;p49">
            <a:extLst>
              <a:ext uri="{FF2B5EF4-FFF2-40B4-BE49-F238E27FC236}">
                <a16:creationId xmlns:a16="http://schemas.microsoft.com/office/drawing/2014/main" id="{1694D901-C8FB-2244-AE96-227C70A0B2CB}"/>
              </a:ext>
            </a:extLst>
          </p:cNvPr>
          <p:cNvSpPr/>
          <p:nvPr/>
        </p:nvSpPr>
        <p:spPr>
          <a:xfrm>
            <a:off x="5843759" y="1482996"/>
            <a:ext cx="2550810" cy="1368300"/>
          </a:xfrm>
          <a:prstGeom prst="roundRect">
            <a:avLst>
              <a:gd name="adj" fmla="val 52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0" name="Google Shape;2890;p49"/>
          <p:cNvSpPr/>
          <p:nvPr/>
        </p:nvSpPr>
        <p:spPr>
          <a:xfrm>
            <a:off x="1968140" y="1482996"/>
            <a:ext cx="2550810" cy="1368300"/>
          </a:xfrm>
          <a:prstGeom prst="roundRect">
            <a:avLst>
              <a:gd name="adj" fmla="val 52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1" name="Google Shape;2891;p49"/>
          <p:cNvGrpSpPr/>
          <p:nvPr/>
        </p:nvGrpSpPr>
        <p:grpSpPr>
          <a:xfrm>
            <a:off x="4199844" y="4611155"/>
            <a:ext cx="744312" cy="221985"/>
            <a:chOff x="8652775" y="883650"/>
            <a:chExt cx="120875" cy="36050"/>
          </a:xfrm>
        </p:grpSpPr>
        <p:sp>
          <p:nvSpPr>
            <p:cNvPr id="2892" name="Google Shape;2892;p49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9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9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9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9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9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8" name="Google Shape;2898;p49"/>
          <p:cNvSpPr txBox="1">
            <a:spLocks noGrp="1"/>
          </p:cNvSpPr>
          <p:nvPr>
            <p:ph type="title"/>
          </p:nvPr>
        </p:nvSpPr>
        <p:spPr>
          <a:xfrm>
            <a:off x="713150" y="293321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How </a:t>
            </a:r>
            <a:r>
              <a:rPr lang="en-IN" dirty="0" err="1"/>
              <a:t>Gyanendriya</a:t>
            </a:r>
            <a:r>
              <a:rPr lang="en-IN" dirty="0"/>
              <a:t> Solves This ?</a:t>
            </a:r>
            <a:endParaRPr dirty="0"/>
          </a:p>
        </p:txBody>
      </p:sp>
      <p:sp>
        <p:nvSpPr>
          <p:cNvPr id="2900" name="Google Shape;2900;p49"/>
          <p:cNvSpPr txBox="1">
            <a:spLocks noGrp="1"/>
          </p:cNvSpPr>
          <p:nvPr>
            <p:ph type="subTitle" idx="1"/>
          </p:nvPr>
        </p:nvSpPr>
        <p:spPr>
          <a:xfrm>
            <a:off x="2024836" y="1722957"/>
            <a:ext cx="2477677" cy="961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Multimodal command input:</a:t>
            </a:r>
            <a:r>
              <a:rPr lang="en-US" dirty="0"/>
              <a:t> Voice &amp; Bluetooth (text/voice)</a:t>
            </a:r>
            <a:endParaRPr dirty="0"/>
          </a:p>
        </p:txBody>
      </p:sp>
      <p:sp>
        <p:nvSpPr>
          <p:cNvPr id="2902" name="Google Shape;2902;p49"/>
          <p:cNvSpPr txBox="1">
            <a:spLocks noGrp="1"/>
          </p:cNvSpPr>
          <p:nvPr>
            <p:ph type="subTitle" idx="4"/>
          </p:nvPr>
        </p:nvSpPr>
        <p:spPr>
          <a:xfrm>
            <a:off x="6061717" y="1763097"/>
            <a:ext cx="2148900" cy="960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IN" b="1" dirty="0"/>
              <a:t>Uses IR sensor to auto-trigger listening mode</a:t>
            </a:r>
            <a:endParaRPr b="1" dirty="0"/>
          </a:p>
        </p:txBody>
      </p:sp>
      <p:sp>
        <p:nvSpPr>
          <p:cNvPr id="2904" name="Google Shape;2904;p49"/>
          <p:cNvSpPr txBox="1">
            <a:spLocks noGrp="1"/>
          </p:cNvSpPr>
          <p:nvPr>
            <p:ph type="subTitle" idx="6"/>
          </p:nvPr>
        </p:nvSpPr>
        <p:spPr>
          <a:xfrm>
            <a:off x="2197099" y="3338918"/>
            <a:ext cx="2151300" cy="601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Gemini handles complex decision making</a:t>
            </a:r>
            <a:endParaRPr dirty="0"/>
          </a:p>
        </p:txBody>
      </p:sp>
      <p:sp>
        <p:nvSpPr>
          <p:cNvPr id="2906" name="Google Shape;2906;p49"/>
          <p:cNvSpPr txBox="1">
            <a:spLocks noGrp="1"/>
          </p:cNvSpPr>
          <p:nvPr>
            <p:ph type="subTitle" idx="8"/>
          </p:nvPr>
        </p:nvSpPr>
        <p:spPr>
          <a:xfrm>
            <a:off x="6107089" y="3229107"/>
            <a:ext cx="2148900" cy="821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OLED for facial expressions; servos for body gestures</a:t>
            </a:r>
            <a:endParaRPr dirty="0"/>
          </a:p>
        </p:txBody>
      </p:sp>
      <p:grpSp>
        <p:nvGrpSpPr>
          <p:cNvPr id="2980" name="Google Shape;2980;p49"/>
          <p:cNvGrpSpPr/>
          <p:nvPr/>
        </p:nvGrpSpPr>
        <p:grpSpPr>
          <a:xfrm>
            <a:off x="822866" y="1587988"/>
            <a:ext cx="234762" cy="218290"/>
            <a:chOff x="8652775" y="883650"/>
            <a:chExt cx="38125" cy="35450"/>
          </a:xfrm>
        </p:grpSpPr>
        <p:sp>
          <p:nvSpPr>
            <p:cNvPr id="2981" name="Google Shape;2981;p49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9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9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5" name="Google Shape;2985;p49"/>
          <p:cNvSpPr/>
          <p:nvPr/>
        </p:nvSpPr>
        <p:spPr>
          <a:xfrm>
            <a:off x="654668" y="980256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6" name="Google Shape;2986;p49"/>
          <p:cNvSpPr/>
          <p:nvPr/>
        </p:nvSpPr>
        <p:spPr>
          <a:xfrm>
            <a:off x="654668" y="1106797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11664;p78">
            <a:extLst>
              <a:ext uri="{FF2B5EF4-FFF2-40B4-BE49-F238E27FC236}">
                <a16:creationId xmlns:a16="http://schemas.microsoft.com/office/drawing/2014/main" id="{532FDB0D-C398-0EF1-84FF-2DB549848BF3}"/>
              </a:ext>
            </a:extLst>
          </p:cNvPr>
          <p:cNvGrpSpPr/>
          <p:nvPr/>
        </p:nvGrpSpPr>
        <p:grpSpPr>
          <a:xfrm>
            <a:off x="4961008" y="1839612"/>
            <a:ext cx="682557" cy="667662"/>
            <a:chOff x="-1951475" y="3597450"/>
            <a:chExt cx="295375" cy="291450"/>
          </a:xfrm>
        </p:grpSpPr>
        <p:sp>
          <p:nvSpPr>
            <p:cNvPr id="8" name="Google Shape;11665;p78">
              <a:extLst>
                <a:ext uri="{FF2B5EF4-FFF2-40B4-BE49-F238E27FC236}">
                  <a16:creationId xmlns:a16="http://schemas.microsoft.com/office/drawing/2014/main" id="{59E5E162-9106-9CB6-CE83-B355672472BE}"/>
                </a:ext>
              </a:extLst>
            </p:cNvPr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666;p78">
              <a:extLst>
                <a:ext uri="{FF2B5EF4-FFF2-40B4-BE49-F238E27FC236}">
                  <a16:creationId xmlns:a16="http://schemas.microsoft.com/office/drawing/2014/main" id="{4A7F58E6-82E7-2E78-AE86-C4148BC0E3AA}"/>
                </a:ext>
              </a:extLst>
            </p:cNvPr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667;p78">
              <a:extLst>
                <a:ext uri="{FF2B5EF4-FFF2-40B4-BE49-F238E27FC236}">
                  <a16:creationId xmlns:a16="http://schemas.microsoft.com/office/drawing/2014/main" id="{F5468542-9AAA-2AC7-485F-0FEB9FEEF702}"/>
                </a:ext>
              </a:extLst>
            </p:cNvPr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668;p78">
              <a:extLst>
                <a:ext uri="{FF2B5EF4-FFF2-40B4-BE49-F238E27FC236}">
                  <a16:creationId xmlns:a16="http://schemas.microsoft.com/office/drawing/2014/main" id="{4F3D655E-5972-3E61-AFD8-4773CA35E101}"/>
                </a:ext>
              </a:extLst>
            </p:cNvPr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1106;p76">
            <a:extLst>
              <a:ext uri="{FF2B5EF4-FFF2-40B4-BE49-F238E27FC236}">
                <a16:creationId xmlns:a16="http://schemas.microsoft.com/office/drawing/2014/main" id="{1C7ED896-2094-7538-6FED-393775D9C037}"/>
              </a:ext>
            </a:extLst>
          </p:cNvPr>
          <p:cNvSpPr/>
          <p:nvPr/>
        </p:nvSpPr>
        <p:spPr>
          <a:xfrm>
            <a:off x="1057628" y="1812251"/>
            <a:ext cx="645547" cy="738900"/>
          </a:xfrm>
          <a:custGeom>
            <a:avLst/>
            <a:gdLst/>
            <a:ahLst/>
            <a:cxnLst/>
            <a:rect l="l" t="t" r="r" b="b"/>
            <a:pathLst>
              <a:path w="10776" h="14052" extrusionOk="0">
                <a:moveTo>
                  <a:pt x="5388" y="0"/>
                </a:moveTo>
                <a:cubicBezTo>
                  <a:pt x="3939" y="0"/>
                  <a:pt x="2741" y="1071"/>
                  <a:pt x="2552" y="2489"/>
                </a:cubicBezTo>
                <a:lnTo>
                  <a:pt x="4569" y="2489"/>
                </a:lnTo>
                <a:cubicBezTo>
                  <a:pt x="4789" y="2489"/>
                  <a:pt x="5010" y="2678"/>
                  <a:pt x="5010" y="2867"/>
                </a:cubicBezTo>
                <a:cubicBezTo>
                  <a:pt x="5010" y="3056"/>
                  <a:pt x="4789" y="3277"/>
                  <a:pt x="4569" y="3277"/>
                </a:cubicBezTo>
                <a:lnTo>
                  <a:pt x="2489" y="3277"/>
                </a:lnTo>
                <a:lnTo>
                  <a:pt x="2489" y="4096"/>
                </a:lnTo>
                <a:lnTo>
                  <a:pt x="4569" y="4096"/>
                </a:lnTo>
                <a:cubicBezTo>
                  <a:pt x="4789" y="4096"/>
                  <a:pt x="5010" y="4285"/>
                  <a:pt x="5010" y="4537"/>
                </a:cubicBezTo>
                <a:cubicBezTo>
                  <a:pt x="5010" y="4757"/>
                  <a:pt x="4789" y="4915"/>
                  <a:pt x="4569" y="4915"/>
                </a:cubicBezTo>
                <a:lnTo>
                  <a:pt x="2489" y="4915"/>
                </a:lnTo>
                <a:lnTo>
                  <a:pt x="2489" y="5734"/>
                </a:lnTo>
                <a:lnTo>
                  <a:pt x="4569" y="5734"/>
                </a:lnTo>
                <a:cubicBezTo>
                  <a:pt x="4789" y="5734"/>
                  <a:pt x="5010" y="5955"/>
                  <a:pt x="5010" y="6144"/>
                </a:cubicBezTo>
                <a:cubicBezTo>
                  <a:pt x="5010" y="6396"/>
                  <a:pt x="4789" y="6585"/>
                  <a:pt x="4569" y="6585"/>
                </a:cubicBezTo>
                <a:lnTo>
                  <a:pt x="2552" y="6585"/>
                </a:lnTo>
                <a:cubicBezTo>
                  <a:pt x="2741" y="7845"/>
                  <a:pt x="3750" y="8822"/>
                  <a:pt x="5010" y="9011"/>
                </a:cubicBezTo>
                <a:lnTo>
                  <a:pt x="5010" y="9861"/>
                </a:lnTo>
                <a:cubicBezTo>
                  <a:pt x="2804" y="9641"/>
                  <a:pt x="1072" y="7876"/>
                  <a:pt x="851" y="5671"/>
                </a:cubicBezTo>
                <a:lnTo>
                  <a:pt x="851" y="5671"/>
                </a:lnTo>
                <a:cubicBezTo>
                  <a:pt x="977" y="5703"/>
                  <a:pt x="1135" y="5734"/>
                  <a:pt x="1261" y="5734"/>
                </a:cubicBezTo>
                <a:cubicBezTo>
                  <a:pt x="1418" y="5734"/>
                  <a:pt x="1544" y="5703"/>
                  <a:pt x="1702" y="5671"/>
                </a:cubicBezTo>
                <a:lnTo>
                  <a:pt x="1702" y="3340"/>
                </a:lnTo>
                <a:cubicBezTo>
                  <a:pt x="1576" y="3308"/>
                  <a:pt x="1418" y="3277"/>
                  <a:pt x="1261" y="3277"/>
                </a:cubicBezTo>
                <a:cubicBezTo>
                  <a:pt x="599" y="3277"/>
                  <a:pt x="0" y="3812"/>
                  <a:pt x="0" y="4537"/>
                </a:cubicBezTo>
                <a:lnTo>
                  <a:pt x="0" y="5356"/>
                </a:lnTo>
                <a:cubicBezTo>
                  <a:pt x="0" y="8191"/>
                  <a:pt x="2206" y="10523"/>
                  <a:pt x="4947" y="10712"/>
                </a:cubicBezTo>
                <a:lnTo>
                  <a:pt x="4947" y="11657"/>
                </a:lnTo>
                <a:cubicBezTo>
                  <a:pt x="4002" y="11846"/>
                  <a:pt x="3308" y="12697"/>
                  <a:pt x="3308" y="13673"/>
                </a:cubicBezTo>
                <a:cubicBezTo>
                  <a:pt x="3308" y="13894"/>
                  <a:pt x="3497" y="14051"/>
                  <a:pt x="3750" y="14051"/>
                </a:cubicBezTo>
                <a:lnTo>
                  <a:pt x="7058" y="14051"/>
                </a:lnTo>
                <a:cubicBezTo>
                  <a:pt x="7278" y="14051"/>
                  <a:pt x="7436" y="13862"/>
                  <a:pt x="7436" y="13673"/>
                </a:cubicBezTo>
                <a:cubicBezTo>
                  <a:pt x="7436" y="12697"/>
                  <a:pt x="6743" y="11815"/>
                  <a:pt x="5797" y="11657"/>
                </a:cubicBezTo>
                <a:lnTo>
                  <a:pt x="5797" y="10712"/>
                </a:lnTo>
                <a:cubicBezTo>
                  <a:pt x="8570" y="10523"/>
                  <a:pt x="10775" y="8191"/>
                  <a:pt x="10775" y="5356"/>
                </a:cubicBezTo>
                <a:lnTo>
                  <a:pt x="10775" y="4537"/>
                </a:lnTo>
                <a:cubicBezTo>
                  <a:pt x="10775" y="3875"/>
                  <a:pt x="10240" y="3277"/>
                  <a:pt x="9515" y="3277"/>
                </a:cubicBezTo>
                <a:cubicBezTo>
                  <a:pt x="9357" y="3277"/>
                  <a:pt x="9263" y="3308"/>
                  <a:pt x="9137" y="3340"/>
                </a:cubicBezTo>
                <a:lnTo>
                  <a:pt x="9137" y="5671"/>
                </a:lnTo>
                <a:cubicBezTo>
                  <a:pt x="9263" y="5703"/>
                  <a:pt x="9420" y="5734"/>
                  <a:pt x="9515" y="5734"/>
                </a:cubicBezTo>
                <a:cubicBezTo>
                  <a:pt x="9672" y="5734"/>
                  <a:pt x="9798" y="5703"/>
                  <a:pt x="9925" y="5671"/>
                </a:cubicBezTo>
                <a:lnTo>
                  <a:pt x="9925" y="5671"/>
                </a:lnTo>
                <a:cubicBezTo>
                  <a:pt x="9767" y="7876"/>
                  <a:pt x="8003" y="9641"/>
                  <a:pt x="5797" y="9861"/>
                </a:cubicBezTo>
                <a:lnTo>
                  <a:pt x="5797" y="9011"/>
                </a:lnTo>
                <a:cubicBezTo>
                  <a:pt x="7058" y="8822"/>
                  <a:pt x="8034" y="7845"/>
                  <a:pt x="8223" y="6585"/>
                </a:cubicBezTo>
                <a:lnTo>
                  <a:pt x="6207" y="6585"/>
                </a:lnTo>
                <a:cubicBezTo>
                  <a:pt x="5986" y="6585"/>
                  <a:pt x="5829" y="6396"/>
                  <a:pt x="5829" y="6144"/>
                </a:cubicBezTo>
                <a:cubicBezTo>
                  <a:pt x="5829" y="5892"/>
                  <a:pt x="6018" y="5734"/>
                  <a:pt x="6207" y="5734"/>
                </a:cubicBezTo>
                <a:lnTo>
                  <a:pt x="8318" y="5734"/>
                </a:lnTo>
                <a:lnTo>
                  <a:pt x="8318" y="4915"/>
                </a:lnTo>
                <a:lnTo>
                  <a:pt x="6207" y="4915"/>
                </a:lnTo>
                <a:cubicBezTo>
                  <a:pt x="5986" y="4915"/>
                  <a:pt x="5829" y="4726"/>
                  <a:pt x="5829" y="4537"/>
                </a:cubicBezTo>
                <a:cubicBezTo>
                  <a:pt x="5829" y="4285"/>
                  <a:pt x="6018" y="4096"/>
                  <a:pt x="6207" y="4096"/>
                </a:cubicBezTo>
                <a:lnTo>
                  <a:pt x="8318" y="4096"/>
                </a:lnTo>
                <a:lnTo>
                  <a:pt x="8318" y="3277"/>
                </a:lnTo>
                <a:lnTo>
                  <a:pt x="6207" y="3277"/>
                </a:lnTo>
                <a:cubicBezTo>
                  <a:pt x="5986" y="3277"/>
                  <a:pt x="5829" y="3056"/>
                  <a:pt x="5829" y="2867"/>
                </a:cubicBezTo>
                <a:cubicBezTo>
                  <a:pt x="5829" y="2678"/>
                  <a:pt x="6018" y="2489"/>
                  <a:pt x="6207" y="2489"/>
                </a:cubicBezTo>
                <a:lnTo>
                  <a:pt x="8223" y="2489"/>
                </a:lnTo>
                <a:cubicBezTo>
                  <a:pt x="8034" y="1071"/>
                  <a:pt x="6806" y="0"/>
                  <a:pt x="5388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11574;p78">
            <a:extLst>
              <a:ext uri="{FF2B5EF4-FFF2-40B4-BE49-F238E27FC236}">
                <a16:creationId xmlns:a16="http://schemas.microsoft.com/office/drawing/2014/main" id="{2C7CBD5F-A745-0A67-E34D-28E6D8C76103}"/>
              </a:ext>
            </a:extLst>
          </p:cNvPr>
          <p:cNvGrpSpPr/>
          <p:nvPr/>
        </p:nvGrpSpPr>
        <p:grpSpPr>
          <a:xfrm>
            <a:off x="1061622" y="3289202"/>
            <a:ext cx="705276" cy="701412"/>
            <a:chOff x="-1183550" y="3586525"/>
            <a:chExt cx="296175" cy="290550"/>
          </a:xfrm>
        </p:grpSpPr>
        <p:sp>
          <p:nvSpPr>
            <p:cNvPr id="31" name="Google Shape;11575;p78">
              <a:extLst>
                <a:ext uri="{FF2B5EF4-FFF2-40B4-BE49-F238E27FC236}">
                  <a16:creationId xmlns:a16="http://schemas.microsoft.com/office/drawing/2014/main" id="{10E77BD0-14D3-ECF9-32B6-318F833A810F}"/>
                </a:ext>
              </a:extLst>
            </p:cNvPr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576;p78">
              <a:extLst>
                <a:ext uri="{FF2B5EF4-FFF2-40B4-BE49-F238E27FC236}">
                  <a16:creationId xmlns:a16="http://schemas.microsoft.com/office/drawing/2014/main" id="{248B5CAC-8599-989E-C162-68CC90B8940E}"/>
                </a:ext>
              </a:extLst>
            </p:cNvPr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577;p78">
              <a:extLst>
                <a:ext uri="{FF2B5EF4-FFF2-40B4-BE49-F238E27FC236}">
                  <a16:creationId xmlns:a16="http://schemas.microsoft.com/office/drawing/2014/main" id="{6F54DFBB-849C-FB7A-2B61-677DC3F06E95}"/>
                </a:ext>
              </a:extLst>
            </p:cNvPr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578;p78">
              <a:extLst>
                <a:ext uri="{FF2B5EF4-FFF2-40B4-BE49-F238E27FC236}">
                  <a16:creationId xmlns:a16="http://schemas.microsoft.com/office/drawing/2014/main" id="{1FC6D7B1-2D60-F659-0842-AADCD11A6E38}"/>
                </a:ext>
              </a:extLst>
            </p:cNvPr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579;p78">
              <a:extLst>
                <a:ext uri="{FF2B5EF4-FFF2-40B4-BE49-F238E27FC236}">
                  <a16:creationId xmlns:a16="http://schemas.microsoft.com/office/drawing/2014/main" id="{6A9B29D6-0812-53F0-8802-EE801183A6DC}"/>
                </a:ext>
              </a:extLst>
            </p:cNvPr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580;p78">
              <a:extLst>
                <a:ext uri="{FF2B5EF4-FFF2-40B4-BE49-F238E27FC236}">
                  <a16:creationId xmlns:a16="http://schemas.microsoft.com/office/drawing/2014/main" id="{A56C44C1-00C6-611A-0E15-8BF71012DB55}"/>
                </a:ext>
              </a:extLst>
            </p:cNvPr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581;p78">
              <a:extLst>
                <a:ext uri="{FF2B5EF4-FFF2-40B4-BE49-F238E27FC236}">
                  <a16:creationId xmlns:a16="http://schemas.microsoft.com/office/drawing/2014/main" id="{2349423A-5E77-8FFD-74F6-FA8A10553690}"/>
                </a:ext>
              </a:extLst>
            </p:cNvPr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582;p78">
              <a:extLst>
                <a:ext uri="{FF2B5EF4-FFF2-40B4-BE49-F238E27FC236}">
                  <a16:creationId xmlns:a16="http://schemas.microsoft.com/office/drawing/2014/main" id="{12FD09C2-7D3C-EF95-528E-2DD65BEE6357}"/>
                </a:ext>
              </a:extLst>
            </p:cNvPr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583;p78">
              <a:extLst>
                <a:ext uri="{FF2B5EF4-FFF2-40B4-BE49-F238E27FC236}">
                  <a16:creationId xmlns:a16="http://schemas.microsoft.com/office/drawing/2014/main" id="{3A7B70C4-2006-2CF3-5C55-0E4A5C0DCF9A}"/>
                </a:ext>
              </a:extLst>
            </p:cNvPr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1614;p78">
            <a:extLst>
              <a:ext uri="{FF2B5EF4-FFF2-40B4-BE49-F238E27FC236}">
                <a16:creationId xmlns:a16="http://schemas.microsoft.com/office/drawing/2014/main" id="{DE75D0E4-E24A-5794-AA75-7EC1F8F38BF0}"/>
              </a:ext>
            </a:extLst>
          </p:cNvPr>
          <p:cNvGrpSpPr/>
          <p:nvPr/>
        </p:nvGrpSpPr>
        <p:grpSpPr>
          <a:xfrm>
            <a:off x="4957012" y="3298292"/>
            <a:ext cx="690000" cy="703992"/>
            <a:chOff x="-1182750" y="3962900"/>
            <a:chExt cx="294575" cy="291450"/>
          </a:xfrm>
        </p:grpSpPr>
        <p:sp>
          <p:nvSpPr>
            <p:cNvPr id="41" name="Google Shape;11615;p78">
              <a:extLst>
                <a:ext uri="{FF2B5EF4-FFF2-40B4-BE49-F238E27FC236}">
                  <a16:creationId xmlns:a16="http://schemas.microsoft.com/office/drawing/2014/main" id="{A300CB7A-4476-F1B0-5C85-D99A41732AA2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616;p78">
              <a:extLst>
                <a:ext uri="{FF2B5EF4-FFF2-40B4-BE49-F238E27FC236}">
                  <a16:creationId xmlns:a16="http://schemas.microsoft.com/office/drawing/2014/main" id="{524F607C-2E73-984E-58A9-64AA6605FF90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617;p78">
              <a:extLst>
                <a:ext uri="{FF2B5EF4-FFF2-40B4-BE49-F238E27FC236}">
                  <a16:creationId xmlns:a16="http://schemas.microsoft.com/office/drawing/2014/main" id="{DA15AA0B-A2AC-AE80-EEBA-1CDA1C38EB09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618;p78">
              <a:extLst>
                <a:ext uri="{FF2B5EF4-FFF2-40B4-BE49-F238E27FC236}">
                  <a16:creationId xmlns:a16="http://schemas.microsoft.com/office/drawing/2014/main" id="{DECD9EAE-AC91-20F3-E7A3-C04AE37FEC6A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619;p78">
              <a:extLst>
                <a:ext uri="{FF2B5EF4-FFF2-40B4-BE49-F238E27FC236}">
                  <a16:creationId xmlns:a16="http://schemas.microsoft.com/office/drawing/2014/main" id="{5F5ED581-32FC-643F-EC68-C36E79785D61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620;p78">
              <a:extLst>
                <a:ext uri="{FF2B5EF4-FFF2-40B4-BE49-F238E27FC236}">
                  <a16:creationId xmlns:a16="http://schemas.microsoft.com/office/drawing/2014/main" id="{4731AAE1-7BFA-C5E9-7670-9945DED8B0FC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621;p78">
              <a:extLst>
                <a:ext uri="{FF2B5EF4-FFF2-40B4-BE49-F238E27FC236}">
                  <a16:creationId xmlns:a16="http://schemas.microsoft.com/office/drawing/2014/main" id="{ADF8BB4D-5245-D774-688A-2F86D42A4759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6" grpId="0" animBg="1"/>
      <p:bldP spid="2890" grpId="0" animBg="1"/>
      <p:bldP spid="2900" grpId="0"/>
      <p:bldP spid="2902" grpId="0"/>
      <p:bldP spid="2904" grpId="0"/>
      <p:bldP spid="2906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4"/>
          <p:cNvSpPr/>
          <p:nvPr/>
        </p:nvSpPr>
        <p:spPr>
          <a:xfrm>
            <a:off x="551775" y="2979838"/>
            <a:ext cx="2615400" cy="16242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4"/>
          <p:cNvSpPr/>
          <p:nvPr/>
        </p:nvSpPr>
        <p:spPr>
          <a:xfrm>
            <a:off x="3264300" y="2979838"/>
            <a:ext cx="2615400" cy="16242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4"/>
          <p:cNvSpPr/>
          <p:nvPr/>
        </p:nvSpPr>
        <p:spPr>
          <a:xfrm>
            <a:off x="5976825" y="2979838"/>
            <a:ext cx="2615400" cy="16242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4"/>
          <p:cNvSpPr/>
          <p:nvPr/>
        </p:nvSpPr>
        <p:spPr>
          <a:xfrm>
            <a:off x="551775" y="1254025"/>
            <a:ext cx="2615400" cy="16242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4"/>
          <p:cNvSpPr/>
          <p:nvPr/>
        </p:nvSpPr>
        <p:spPr>
          <a:xfrm>
            <a:off x="3264300" y="1254025"/>
            <a:ext cx="2615400" cy="16242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4"/>
          <p:cNvSpPr/>
          <p:nvPr/>
        </p:nvSpPr>
        <p:spPr>
          <a:xfrm>
            <a:off x="5976825" y="1254025"/>
            <a:ext cx="2615400" cy="16242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Features and Capabilities</a:t>
            </a:r>
            <a:endParaRPr dirty="0"/>
          </a:p>
        </p:txBody>
      </p:sp>
      <p:sp>
        <p:nvSpPr>
          <p:cNvPr id="837" name="Google Shape;837;p34"/>
          <p:cNvSpPr txBox="1">
            <a:spLocks noGrp="1"/>
          </p:cNvSpPr>
          <p:nvPr>
            <p:ph type="subTitle" idx="1"/>
          </p:nvPr>
        </p:nvSpPr>
        <p:spPr>
          <a:xfrm>
            <a:off x="656800" y="1849565"/>
            <a:ext cx="2405400" cy="735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Inter"/>
                <a:ea typeface="Inter"/>
                <a:sym typeface="Inter"/>
              </a:rPr>
              <a:t>Voice interaction using STT + TTS</a:t>
            </a:r>
          </a:p>
        </p:txBody>
      </p:sp>
      <p:sp>
        <p:nvSpPr>
          <p:cNvPr id="838" name="Google Shape;838;p34"/>
          <p:cNvSpPr txBox="1">
            <a:spLocks noGrp="1"/>
          </p:cNvSpPr>
          <p:nvPr>
            <p:ph type="title" idx="3"/>
          </p:nvPr>
        </p:nvSpPr>
        <p:spPr>
          <a:xfrm>
            <a:off x="3369300" y="1848933"/>
            <a:ext cx="2405400" cy="7184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Bluetooth control via mobile app</a:t>
            </a:r>
            <a:endParaRPr sz="1800" dirty="0"/>
          </a:p>
        </p:txBody>
      </p:sp>
      <p:sp>
        <p:nvSpPr>
          <p:cNvPr id="841" name="Google Shape;841;p34"/>
          <p:cNvSpPr txBox="1">
            <a:spLocks noGrp="1"/>
          </p:cNvSpPr>
          <p:nvPr>
            <p:ph type="subTitle" idx="6"/>
          </p:nvPr>
        </p:nvSpPr>
        <p:spPr>
          <a:xfrm>
            <a:off x="656800" y="3597553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/>
              <a:t>OLED for emotional display</a:t>
            </a:r>
            <a:endParaRPr sz="1800" b="1" dirty="0"/>
          </a:p>
        </p:txBody>
      </p:sp>
      <p:sp>
        <p:nvSpPr>
          <p:cNvPr id="843" name="Google Shape;843;p34"/>
          <p:cNvSpPr txBox="1">
            <a:spLocks noGrp="1"/>
          </p:cNvSpPr>
          <p:nvPr>
            <p:ph type="subTitle" idx="8"/>
          </p:nvPr>
        </p:nvSpPr>
        <p:spPr>
          <a:xfrm>
            <a:off x="3440339" y="3600021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Play live radio and news</a:t>
            </a:r>
            <a:endParaRPr sz="1800" b="1" dirty="0"/>
          </a:p>
        </p:txBody>
      </p:sp>
      <p:sp>
        <p:nvSpPr>
          <p:cNvPr id="844" name="Google Shape;844;p34"/>
          <p:cNvSpPr txBox="1">
            <a:spLocks noGrp="1"/>
          </p:cNvSpPr>
          <p:nvPr>
            <p:ph type="title" idx="9"/>
          </p:nvPr>
        </p:nvSpPr>
        <p:spPr>
          <a:xfrm>
            <a:off x="2253625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5" name="Google Shape;845;p34"/>
          <p:cNvSpPr txBox="1">
            <a:spLocks noGrp="1"/>
          </p:cNvSpPr>
          <p:nvPr>
            <p:ph type="title" idx="13"/>
          </p:nvPr>
        </p:nvSpPr>
        <p:spPr>
          <a:xfrm>
            <a:off x="2253625" y="2979838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46" name="Google Shape;846;p34"/>
          <p:cNvSpPr txBox="1">
            <a:spLocks noGrp="1"/>
          </p:cNvSpPr>
          <p:nvPr>
            <p:ph type="title" idx="14"/>
          </p:nvPr>
        </p:nvSpPr>
        <p:spPr>
          <a:xfrm>
            <a:off x="4966150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47" name="Google Shape;847;p34"/>
          <p:cNvSpPr txBox="1">
            <a:spLocks noGrp="1"/>
          </p:cNvSpPr>
          <p:nvPr>
            <p:ph type="title" idx="15"/>
          </p:nvPr>
        </p:nvSpPr>
        <p:spPr>
          <a:xfrm>
            <a:off x="4966150" y="2979838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49" name="Google Shape;849;p34"/>
          <p:cNvSpPr txBox="1">
            <a:spLocks noGrp="1"/>
          </p:cNvSpPr>
          <p:nvPr>
            <p:ph type="subTitle" idx="17"/>
          </p:nvPr>
        </p:nvSpPr>
        <p:spPr>
          <a:xfrm>
            <a:off x="6127153" y="1736341"/>
            <a:ext cx="2405400" cy="926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Movements: dance, hug, handshake, pick/drop, swag</a:t>
            </a:r>
            <a:endParaRPr sz="1800" b="1" dirty="0"/>
          </a:p>
        </p:txBody>
      </p:sp>
      <p:sp>
        <p:nvSpPr>
          <p:cNvPr id="851" name="Google Shape;851;p34"/>
          <p:cNvSpPr txBox="1">
            <a:spLocks noGrp="1"/>
          </p:cNvSpPr>
          <p:nvPr>
            <p:ph type="subTitle" idx="19"/>
          </p:nvPr>
        </p:nvSpPr>
        <p:spPr>
          <a:xfrm>
            <a:off x="6642117" y="3582828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Human-like Interaction</a:t>
            </a:r>
          </a:p>
        </p:txBody>
      </p:sp>
      <p:sp>
        <p:nvSpPr>
          <p:cNvPr id="852" name="Google Shape;852;p34"/>
          <p:cNvSpPr txBox="1">
            <a:spLocks noGrp="1"/>
          </p:cNvSpPr>
          <p:nvPr>
            <p:ph type="title" idx="20"/>
          </p:nvPr>
        </p:nvSpPr>
        <p:spPr>
          <a:xfrm>
            <a:off x="7678675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3" name="Google Shape;853;p34"/>
          <p:cNvSpPr txBox="1">
            <a:spLocks noGrp="1"/>
          </p:cNvSpPr>
          <p:nvPr>
            <p:ph type="title" idx="21"/>
          </p:nvPr>
        </p:nvSpPr>
        <p:spPr>
          <a:xfrm>
            <a:off x="7678675" y="2979838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854" name="Google Shape;854;p34"/>
          <p:cNvGrpSpPr/>
          <p:nvPr/>
        </p:nvGrpSpPr>
        <p:grpSpPr>
          <a:xfrm>
            <a:off x="721016" y="1472140"/>
            <a:ext cx="744312" cy="221985"/>
            <a:chOff x="8652775" y="883650"/>
            <a:chExt cx="120875" cy="36050"/>
          </a:xfrm>
        </p:grpSpPr>
        <p:sp>
          <p:nvSpPr>
            <p:cNvPr id="855" name="Google Shape;855;p3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4"/>
          <p:cNvGrpSpPr/>
          <p:nvPr/>
        </p:nvGrpSpPr>
        <p:grpSpPr>
          <a:xfrm>
            <a:off x="3442429" y="1472140"/>
            <a:ext cx="234762" cy="218290"/>
            <a:chOff x="8652775" y="883650"/>
            <a:chExt cx="38125" cy="35450"/>
          </a:xfrm>
        </p:grpSpPr>
        <p:sp>
          <p:nvSpPr>
            <p:cNvPr id="862" name="Google Shape;862;p3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6" name="Google Shape;866;p34"/>
          <p:cNvSpPr/>
          <p:nvPr/>
        </p:nvSpPr>
        <p:spPr>
          <a:xfrm>
            <a:off x="6182818" y="1544584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7" name="Google Shape;867;p34"/>
          <p:cNvGrpSpPr/>
          <p:nvPr/>
        </p:nvGrpSpPr>
        <p:grpSpPr>
          <a:xfrm>
            <a:off x="721016" y="3219325"/>
            <a:ext cx="234762" cy="218290"/>
            <a:chOff x="8652775" y="883650"/>
            <a:chExt cx="38125" cy="35450"/>
          </a:xfrm>
        </p:grpSpPr>
        <p:sp>
          <p:nvSpPr>
            <p:cNvPr id="868" name="Google Shape;868;p3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34"/>
          <p:cNvGrpSpPr/>
          <p:nvPr/>
        </p:nvGrpSpPr>
        <p:grpSpPr>
          <a:xfrm>
            <a:off x="3475643" y="3226644"/>
            <a:ext cx="430885" cy="203666"/>
            <a:chOff x="8703675" y="886625"/>
            <a:chExt cx="69975" cy="33075"/>
          </a:xfrm>
        </p:grpSpPr>
        <p:sp>
          <p:nvSpPr>
            <p:cNvPr id="872" name="Google Shape;872;p34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34"/>
          <p:cNvGrpSpPr/>
          <p:nvPr/>
        </p:nvGrpSpPr>
        <p:grpSpPr>
          <a:xfrm>
            <a:off x="6182816" y="3208315"/>
            <a:ext cx="744312" cy="221985"/>
            <a:chOff x="8652775" y="883650"/>
            <a:chExt cx="120875" cy="36050"/>
          </a:xfrm>
        </p:grpSpPr>
        <p:sp>
          <p:nvSpPr>
            <p:cNvPr id="875" name="Google Shape;875;p3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34"/>
          <p:cNvGrpSpPr/>
          <p:nvPr/>
        </p:nvGrpSpPr>
        <p:grpSpPr>
          <a:xfrm rot="-1110522">
            <a:off x="9948873" y="2898500"/>
            <a:ext cx="1055995" cy="905507"/>
            <a:chOff x="4041575" y="1574875"/>
            <a:chExt cx="296475" cy="254225"/>
          </a:xfrm>
        </p:grpSpPr>
        <p:sp>
          <p:nvSpPr>
            <p:cNvPr id="882" name="Google Shape;882;p34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3" name="Google Shape;883;p34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884" name="Google Shape;884;p34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4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4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4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4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4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4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4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4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4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4" name="Google Shape;894;p34"/>
          <p:cNvGrpSpPr/>
          <p:nvPr/>
        </p:nvGrpSpPr>
        <p:grpSpPr>
          <a:xfrm rot="398693">
            <a:off x="10229465" y="54907"/>
            <a:ext cx="1088305" cy="866925"/>
            <a:chOff x="5784050" y="1584700"/>
            <a:chExt cx="294100" cy="234275"/>
          </a:xfrm>
        </p:grpSpPr>
        <p:sp>
          <p:nvSpPr>
            <p:cNvPr id="895" name="Google Shape;895;p34"/>
            <p:cNvSpPr/>
            <p:nvPr/>
          </p:nvSpPr>
          <p:spPr>
            <a:xfrm>
              <a:off x="5784050" y="1584850"/>
              <a:ext cx="294100" cy="233975"/>
            </a:xfrm>
            <a:custGeom>
              <a:avLst/>
              <a:gdLst/>
              <a:ahLst/>
              <a:cxnLst/>
              <a:rect l="l" t="t" r="r" b="b"/>
              <a:pathLst>
                <a:path w="11764" h="9359" extrusionOk="0">
                  <a:moveTo>
                    <a:pt x="3941" y="0"/>
                  </a:moveTo>
                  <a:lnTo>
                    <a:pt x="1203" y="2739"/>
                  </a:lnTo>
                  <a:lnTo>
                    <a:pt x="1203" y="3536"/>
                  </a:lnTo>
                  <a:lnTo>
                    <a:pt x="1143" y="3536"/>
                  </a:lnTo>
                  <a:cubicBezTo>
                    <a:pt x="512" y="3536"/>
                    <a:pt x="0" y="4048"/>
                    <a:pt x="0" y="4679"/>
                  </a:cubicBezTo>
                  <a:cubicBezTo>
                    <a:pt x="0" y="5310"/>
                    <a:pt x="512" y="5822"/>
                    <a:pt x="1143" y="5822"/>
                  </a:cubicBezTo>
                  <a:lnTo>
                    <a:pt x="1203" y="5822"/>
                  </a:lnTo>
                  <a:lnTo>
                    <a:pt x="1203" y="6620"/>
                  </a:lnTo>
                  <a:lnTo>
                    <a:pt x="3941" y="9359"/>
                  </a:lnTo>
                  <a:lnTo>
                    <a:pt x="7823" y="9359"/>
                  </a:lnTo>
                  <a:lnTo>
                    <a:pt x="10561" y="6620"/>
                  </a:lnTo>
                  <a:lnTo>
                    <a:pt x="10561" y="5822"/>
                  </a:lnTo>
                  <a:lnTo>
                    <a:pt x="10621" y="5822"/>
                  </a:lnTo>
                  <a:cubicBezTo>
                    <a:pt x="11252" y="5822"/>
                    <a:pt x="11764" y="5310"/>
                    <a:pt x="11764" y="4679"/>
                  </a:cubicBezTo>
                  <a:cubicBezTo>
                    <a:pt x="11764" y="4048"/>
                    <a:pt x="11252" y="3536"/>
                    <a:pt x="10621" y="3536"/>
                  </a:cubicBezTo>
                  <a:lnTo>
                    <a:pt x="10561" y="3536"/>
                  </a:lnTo>
                  <a:lnTo>
                    <a:pt x="10561" y="2739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6" name="Google Shape;896;p34"/>
            <p:cNvGrpSpPr/>
            <p:nvPr/>
          </p:nvGrpSpPr>
          <p:grpSpPr>
            <a:xfrm>
              <a:off x="5784050" y="1584700"/>
              <a:ext cx="294100" cy="234275"/>
              <a:chOff x="5784050" y="-104950"/>
              <a:chExt cx="294100" cy="234275"/>
            </a:xfrm>
          </p:grpSpPr>
          <p:sp>
            <p:nvSpPr>
              <p:cNvPr id="897" name="Google Shape;897;p34"/>
              <p:cNvSpPr/>
              <p:nvPr/>
            </p:nvSpPr>
            <p:spPr>
              <a:xfrm>
                <a:off x="5784050" y="-16550"/>
                <a:ext cx="571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87" extrusionOk="0">
                    <a:moveTo>
                      <a:pt x="1143" y="1"/>
                    </a:moveTo>
                    <a:cubicBezTo>
                      <a:pt x="512" y="1"/>
                      <a:pt x="0" y="513"/>
                      <a:pt x="0" y="1144"/>
                    </a:cubicBezTo>
                    <a:cubicBezTo>
                      <a:pt x="0" y="1775"/>
                      <a:pt x="512" y="2287"/>
                      <a:pt x="1143" y="2287"/>
                    </a:cubicBezTo>
                    <a:cubicBezTo>
                      <a:pt x="1774" y="2287"/>
                      <a:pt x="2286" y="1775"/>
                      <a:pt x="2286" y="1144"/>
                    </a:cubicBezTo>
                    <a:cubicBezTo>
                      <a:pt x="2286" y="513"/>
                      <a:pt x="1774" y="1"/>
                      <a:pt x="1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4"/>
              <p:cNvSpPr/>
              <p:nvPr/>
            </p:nvSpPr>
            <p:spPr>
              <a:xfrm>
                <a:off x="6020675" y="-16550"/>
                <a:ext cx="57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87" extrusionOk="0">
                    <a:moveTo>
                      <a:pt x="1156" y="1"/>
                    </a:moveTo>
                    <a:cubicBezTo>
                      <a:pt x="525" y="1"/>
                      <a:pt x="1" y="513"/>
                      <a:pt x="1" y="1144"/>
                    </a:cubicBezTo>
                    <a:cubicBezTo>
                      <a:pt x="1" y="1775"/>
                      <a:pt x="525" y="2287"/>
                      <a:pt x="1156" y="2287"/>
                    </a:cubicBezTo>
                    <a:cubicBezTo>
                      <a:pt x="1787" y="2287"/>
                      <a:pt x="2299" y="1775"/>
                      <a:pt x="2299" y="1144"/>
                    </a:cubicBezTo>
                    <a:cubicBezTo>
                      <a:pt x="2299" y="513"/>
                      <a:pt x="1787" y="1"/>
                      <a:pt x="11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4"/>
              <p:cNvSpPr/>
              <p:nvPr/>
            </p:nvSpPr>
            <p:spPr>
              <a:xfrm>
                <a:off x="5814100" y="-104950"/>
                <a:ext cx="234000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9371" extrusionOk="0">
                    <a:moveTo>
                      <a:pt x="2739" y="1"/>
                    </a:moveTo>
                    <a:lnTo>
                      <a:pt x="1" y="2751"/>
                    </a:lnTo>
                    <a:lnTo>
                      <a:pt x="1" y="6621"/>
                    </a:lnTo>
                    <a:lnTo>
                      <a:pt x="2739" y="9371"/>
                    </a:lnTo>
                    <a:lnTo>
                      <a:pt x="6609" y="9371"/>
                    </a:lnTo>
                    <a:lnTo>
                      <a:pt x="9359" y="6621"/>
                    </a:lnTo>
                    <a:lnTo>
                      <a:pt x="9359" y="2751"/>
                    </a:lnTo>
                    <a:lnTo>
                      <a:pt x="66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4"/>
              <p:cNvSpPr/>
              <p:nvPr/>
            </p:nvSpPr>
            <p:spPr>
              <a:xfrm>
                <a:off x="5862025" y="-47800"/>
                <a:ext cx="137850" cy="1381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26" extrusionOk="0">
                    <a:moveTo>
                      <a:pt x="2763" y="1"/>
                    </a:moveTo>
                    <a:cubicBezTo>
                      <a:pt x="1227" y="1"/>
                      <a:pt x="1" y="1239"/>
                      <a:pt x="1" y="2763"/>
                    </a:cubicBezTo>
                    <a:cubicBezTo>
                      <a:pt x="1" y="4287"/>
                      <a:pt x="1239" y="5525"/>
                      <a:pt x="2763" y="5525"/>
                    </a:cubicBezTo>
                    <a:cubicBezTo>
                      <a:pt x="4287" y="5525"/>
                      <a:pt x="5513" y="4287"/>
                      <a:pt x="5513" y="2763"/>
                    </a:cubicBezTo>
                    <a:cubicBezTo>
                      <a:pt x="5513" y="1239"/>
                      <a:pt x="4287" y="1"/>
                      <a:pt x="2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4"/>
              <p:cNvSpPr/>
              <p:nvPr/>
            </p:nvSpPr>
            <p:spPr>
              <a:xfrm>
                <a:off x="5877800" y="-31725"/>
                <a:ext cx="106300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252" extrusionOk="0">
                    <a:moveTo>
                      <a:pt x="2132" y="1"/>
                    </a:moveTo>
                    <a:cubicBezTo>
                      <a:pt x="953" y="1"/>
                      <a:pt x="1" y="953"/>
                      <a:pt x="1" y="2120"/>
                    </a:cubicBezTo>
                    <a:cubicBezTo>
                      <a:pt x="1" y="3299"/>
                      <a:pt x="953" y="4251"/>
                      <a:pt x="2132" y="4251"/>
                    </a:cubicBezTo>
                    <a:cubicBezTo>
                      <a:pt x="3299" y="4251"/>
                      <a:pt x="4251" y="3299"/>
                      <a:pt x="4251" y="2120"/>
                    </a:cubicBezTo>
                    <a:cubicBezTo>
                      <a:pt x="4251" y="953"/>
                      <a:pt x="3299" y="1"/>
                      <a:pt x="2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4"/>
              <p:cNvSpPr/>
              <p:nvPr/>
            </p:nvSpPr>
            <p:spPr>
              <a:xfrm>
                <a:off x="5877800" y="6075"/>
                <a:ext cx="106300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2740" extrusionOk="0">
                    <a:moveTo>
                      <a:pt x="96" y="1"/>
                    </a:moveTo>
                    <a:cubicBezTo>
                      <a:pt x="36" y="203"/>
                      <a:pt x="1" y="394"/>
                      <a:pt x="1" y="608"/>
                    </a:cubicBezTo>
                    <a:cubicBezTo>
                      <a:pt x="1" y="1787"/>
                      <a:pt x="953" y="2739"/>
                      <a:pt x="2132" y="2739"/>
                    </a:cubicBezTo>
                    <a:cubicBezTo>
                      <a:pt x="3299" y="2739"/>
                      <a:pt x="4251" y="1787"/>
                      <a:pt x="4251" y="608"/>
                    </a:cubicBezTo>
                    <a:cubicBezTo>
                      <a:pt x="4251" y="406"/>
                      <a:pt x="4227" y="203"/>
                      <a:pt x="4168" y="1"/>
                    </a:cubicBezTo>
                    <a:cubicBezTo>
                      <a:pt x="3906" y="882"/>
                      <a:pt x="3096" y="1525"/>
                      <a:pt x="2132" y="1525"/>
                    </a:cubicBezTo>
                    <a:cubicBezTo>
                      <a:pt x="1168" y="1525"/>
                      <a:pt x="346" y="882"/>
                      <a:pt x="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772 L -0.00069 0.00772 C -0.00608 0.00278 -0.00972 0.00031 -0.01406 -0.0071 L -0.01997 -0.01759 C -0.02083 -0.01913 -0.02153 -0.02068 -0.0224 -0.02191 C -0.02361 -0.02345 -0.02483 -0.02469 -0.02569 -0.02654 C -0.02656 -0.02777 -0.02674 -0.02963 -0.02743 -0.03086 C -0.02813 -0.0324 -0.02917 -0.03364 -0.02986 -0.03549 C -0.0309 -0.03765 -0.03142 -0.04074 -0.03247 -0.0429 C -0.03333 -0.04475 -0.03472 -0.04537 -0.03576 -0.04722 C -0.03681 -0.04907 -0.03733 -0.05154 -0.03819 -0.05308 C -0.03924 -0.05494 -0.04063 -0.05586 -0.04167 -0.05771 C -0.0467 -0.06543 -0.0434 -0.06111 -0.0474 -0.06944 C -0.0526 -0.07994 -0.04878 -0.07098 -0.05417 -0.07994 C -0.05608 -0.08302 -0.05799 -0.08673 -0.0599 -0.09012 C -0.06111 -0.09228 -0.06233 -0.09382 -0.06319 -0.09598 C -0.06406 -0.09814 -0.0651 -0.1 -0.0658 -0.10216 C -0.06649 -0.10401 -0.06667 -0.10617 -0.06736 -0.10802 C -0.06944 -0.11234 -0.07274 -0.11481 -0.07413 -0.11975 C -0.07813 -0.13426 -0.07274 -0.11666 -0.07917 -0.13179 C -0.07986 -0.13333 -0.08003 -0.1358 -0.08073 -0.13765 C -0.08142 -0.13919 -0.08247 -0.14043 -0.08333 -0.14197 C -0.08438 -0.14444 -0.08559 -0.14691 -0.08663 -0.14938 C -0.08715 -0.15092 -0.0875 -0.15277 -0.08819 -0.15401 C -0.08958 -0.15617 -0.09115 -0.15771 -0.09236 -0.15987 C -0.0934 -0.16142 -0.09427 -0.16358 -0.09497 -0.16574 C -0.0967 -0.17098 -0.09618 -0.1716 -0.09826 -0.17623 C -0.10087 -0.18148 -0.10191 -0.1824 -0.10486 -0.18642 C -0.11059 -0.20308 -0.10764 -0.19722 -0.1125 -0.20586 C -0.11302 -0.20864 -0.11337 -0.21173 -0.11406 -0.2145 C -0.11476 -0.21666 -0.11597 -0.21821 -0.11667 -0.22068 C -0.11719 -0.22284 -0.11667 -0.22561 -0.11736 -0.22808 C -0.11823 -0.23024 -0.11979 -0.23148 -0.12083 -0.23395 C -0.12153 -0.23549 -0.1217 -0.23796 -0.1224 -0.23981 C -0.12344 -0.24197 -0.12465 -0.24352 -0.12569 -0.24568 C -0.12674 -0.24753 -0.12743 -0.24969 -0.1283 -0.25154 C -0.13108 -0.28487 -0.12934 -0.26852 -0.13663 -0.31666 C -0.13767 -0.32376 -0.13941 -0.33055 -0.13993 -0.33765 C -0.14063 -0.34598 -0.14219 -0.36697 -0.14323 -0.37592 C -0.14392 -0.3821 -0.14514 -0.38796 -0.14583 -0.39382 C -0.14705 -0.40524 -0.14722 -0.41697 -0.14913 -0.42777 C -0.1559 -0.4679 -0.14774 -0.4179 -0.1533 -0.4574 C -0.1566 -0.48086 -0.1566 -0.47098 -0.1625 -0.50185 L -0.16493 -0.51543 C -0.1658 -0.53024 -0.16545 -0.53364 -0.16997 -0.54938 C -0.17083 -0.55277 -0.17205 -0.55679 -0.17413 -0.55833 C -0.17778 -0.56049 -0.18194 -0.55926 -0.18576 -0.55956 C -0.20677 -0.55185 -0.2 -0.55895 -0.20816 -0.54938 " pathEditMode="relative" ptsTypes="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23457E-7 L 1.38889E-6 -1.23457E-7 C -0.0059 0.01728 -0.01129 0.03488 -0.01754 0.05185 C -0.03108 0.08827 -0.0217 0.05741 -0.0342 0.08395 C -0.05295 0.12346 -0.04063 0.10123 -0.05347 0.13117 C -0.06146 0.15031 -0.06163 0.14907 -0.06927 0.17593 C -0.07344 0.19043 -0.07691 0.20586 -0.0809 0.22037 C -0.09913 0.28704 -0.07813 0.20123 -0.10261 0.3034 C -0.10399 0.30957 -0.10538 0.31574 -0.10677 0.32191 C -0.10816 0.3287 -0.1092 0.33549 -0.11094 0.34198 C -0.11233 0.34722 -0.11372 0.35278 -0.11511 0.35833 C -0.11702 0.36636 -0.1184 0.375 -0.12083 0.38302 C -0.12257 0.38827 -0.12431 0.39352 -0.12587 0.39907 C -0.12761 0.40525 -0.12917 0.41142 -0.1309 0.41759 C -0.13386 0.42716 -0.13698 0.43673 -0.14011 0.44599 C -0.14306 0.45556 -0.14653 0.46481 -0.14931 0.47469 C -0.15226 0.48519 -0.15538 0.49691 -0.1592 0.5071 C -0.16267 0.51574 -0.16649 0.52438 -0.17014 0.53272 C -0.17205 0.53765 -0.17917 0.55494 -0.18177 0.55895 C -0.18368 0.56235 -0.18559 0.56574 -0.1875 0.56914 C -0.18872 0.57068 -0.18993 0.57222 -0.19097 0.57407 C -0.19219 0.57623 -0.19306 0.5787 -0.19427 0.58148 C -0.19549 0.58395 -0.19705 0.58611 -0.19844 0.58858 C -0.19965 0.59136 -0.20052 0.59383 -0.20174 0.5963 C -0.20886 0.60957 -0.20156 0.59228 -0.20764 0.60741 C -0.20781 0.60988 -0.20799 0.61235 -0.20833 0.61481 C -0.20938 0.62068 -0.21111 0.62623 -0.21181 0.6321 L -0.21337 0.64969 C -0.21389 0.67037 -0.21441 0.69105 -0.21511 0.71173 C -0.21528 0.71698 -0.2158 0.72222 -0.21597 0.72778 C -0.21632 0.73889 -0.21649 0.75 -0.21667 0.76142 " pathEditMode="relative" rAng="0" ptsTypes="AAAAAAAAAAAAAAAAAAAAAAAAAAAAAAA">
                                      <p:cBhvr>
                                        <p:cTn id="9" dur="2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3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7" name="Google Shape;4527;p6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/>
              <a:t>Applications in Industry</a:t>
            </a:r>
          </a:p>
        </p:txBody>
      </p:sp>
      <p:sp>
        <p:nvSpPr>
          <p:cNvPr id="4528" name="Google Shape;4528;p6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Industry 4.0</a:t>
            </a:r>
            <a:r>
              <a:rPr lang="en" sz="1600" b="1" dirty="0">
                <a:latin typeface="Inter"/>
                <a:ea typeface="Inter"/>
                <a:cs typeface="Inter"/>
                <a:sym typeface="Inter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Voice-controlled automation assistant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Hands-free operation in factories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Industry 5.0: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8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Emotionally intelligent human-robot collaboration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Personalized assistance and service roles</a:t>
            </a:r>
          </a:p>
        </p:txBody>
      </p:sp>
      <p:grpSp>
        <p:nvGrpSpPr>
          <p:cNvPr id="4529" name="Google Shape;4529;p61"/>
          <p:cNvGrpSpPr/>
          <p:nvPr/>
        </p:nvGrpSpPr>
        <p:grpSpPr>
          <a:xfrm rot="-263441">
            <a:off x="5594547" y="1803987"/>
            <a:ext cx="1374880" cy="2436444"/>
            <a:chOff x="2225575" y="3305850"/>
            <a:chExt cx="380125" cy="673625"/>
          </a:xfrm>
        </p:grpSpPr>
        <p:sp>
          <p:nvSpPr>
            <p:cNvPr id="4530" name="Google Shape;4530;p61"/>
            <p:cNvSpPr/>
            <p:nvPr/>
          </p:nvSpPr>
          <p:spPr>
            <a:xfrm>
              <a:off x="2225850" y="3306013"/>
              <a:ext cx="379850" cy="673300"/>
            </a:xfrm>
            <a:custGeom>
              <a:avLst/>
              <a:gdLst/>
              <a:ahLst/>
              <a:cxnLst/>
              <a:rect l="l" t="t" r="r" b="b"/>
              <a:pathLst>
                <a:path w="15194" h="26932" extrusionOk="0">
                  <a:moveTo>
                    <a:pt x="8978" y="16395"/>
                  </a:moveTo>
                  <a:lnTo>
                    <a:pt x="8978" y="17097"/>
                  </a:lnTo>
                  <a:lnTo>
                    <a:pt x="8835" y="17097"/>
                  </a:lnTo>
                  <a:cubicBezTo>
                    <a:pt x="8573" y="17097"/>
                    <a:pt x="8359" y="17312"/>
                    <a:pt x="8359" y="17574"/>
                  </a:cubicBezTo>
                  <a:lnTo>
                    <a:pt x="8359" y="17967"/>
                  </a:lnTo>
                  <a:lnTo>
                    <a:pt x="8252" y="17967"/>
                  </a:lnTo>
                  <a:cubicBezTo>
                    <a:pt x="8121" y="17967"/>
                    <a:pt x="8002" y="18074"/>
                    <a:pt x="8002" y="18217"/>
                  </a:cubicBezTo>
                  <a:cubicBezTo>
                    <a:pt x="8002" y="18348"/>
                    <a:pt x="8121" y="18467"/>
                    <a:pt x="8252" y="18467"/>
                  </a:cubicBezTo>
                  <a:lnTo>
                    <a:pt x="8359" y="18467"/>
                  </a:lnTo>
                  <a:lnTo>
                    <a:pt x="8359" y="21634"/>
                  </a:lnTo>
                  <a:lnTo>
                    <a:pt x="8252" y="21634"/>
                  </a:lnTo>
                  <a:cubicBezTo>
                    <a:pt x="8121" y="21634"/>
                    <a:pt x="8002" y="21741"/>
                    <a:pt x="8002" y="21884"/>
                  </a:cubicBezTo>
                  <a:cubicBezTo>
                    <a:pt x="8002" y="22015"/>
                    <a:pt x="8121" y="22134"/>
                    <a:pt x="8252" y="22134"/>
                  </a:cubicBezTo>
                  <a:lnTo>
                    <a:pt x="8359" y="22134"/>
                  </a:lnTo>
                  <a:lnTo>
                    <a:pt x="8359" y="22527"/>
                  </a:lnTo>
                  <a:cubicBezTo>
                    <a:pt x="8359" y="22789"/>
                    <a:pt x="8573" y="22991"/>
                    <a:pt x="8835" y="22991"/>
                  </a:cubicBezTo>
                  <a:lnTo>
                    <a:pt x="8966" y="22991"/>
                  </a:lnTo>
                  <a:lnTo>
                    <a:pt x="8966" y="24086"/>
                  </a:lnTo>
                  <a:cubicBezTo>
                    <a:pt x="8966" y="24086"/>
                    <a:pt x="8978" y="24098"/>
                    <a:pt x="8978" y="24098"/>
                  </a:cubicBezTo>
                  <a:lnTo>
                    <a:pt x="6216" y="24098"/>
                  </a:lnTo>
                  <a:cubicBezTo>
                    <a:pt x="6216" y="24098"/>
                    <a:pt x="6216" y="24086"/>
                    <a:pt x="6216" y="24086"/>
                  </a:cubicBezTo>
                  <a:lnTo>
                    <a:pt x="6216" y="22991"/>
                  </a:lnTo>
                  <a:lnTo>
                    <a:pt x="6359" y="22991"/>
                  </a:lnTo>
                  <a:cubicBezTo>
                    <a:pt x="6621" y="22991"/>
                    <a:pt x="6835" y="22789"/>
                    <a:pt x="6835" y="22527"/>
                  </a:cubicBezTo>
                  <a:lnTo>
                    <a:pt x="6835" y="22134"/>
                  </a:lnTo>
                  <a:lnTo>
                    <a:pt x="6930" y="22134"/>
                  </a:lnTo>
                  <a:cubicBezTo>
                    <a:pt x="7073" y="22134"/>
                    <a:pt x="7180" y="22015"/>
                    <a:pt x="7180" y="21884"/>
                  </a:cubicBezTo>
                  <a:cubicBezTo>
                    <a:pt x="7180" y="21741"/>
                    <a:pt x="7073" y="21634"/>
                    <a:pt x="6930" y="21634"/>
                  </a:cubicBezTo>
                  <a:lnTo>
                    <a:pt x="6835" y="21634"/>
                  </a:lnTo>
                  <a:lnTo>
                    <a:pt x="6835" y="18467"/>
                  </a:lnTo>
                  <a:lnTo>
                    <a:pt x="6930" y="18467"/>
                  </a:lnTo>
                  <a:cubicBezTo>
                    <a:pt x="7073" y="18467"/>
                    <a:pt x="7180" y="18348"/>
                    <a:pt x="7180" y="18217"/>
                  </a:cubicBezTo>
                  <a:cubicBezTo>
                    <a:pt x="7180" y="18074"/>
                    <a:pt x="7073" y="17967"/>
                    <a:pt x="6930" y="17967"/>
                  </a:cubicBezTo>
                  <a:lnTo>
                    <a:pt x="6835" y="17967"/>
                  </a:lnTo>
                  <a:lnTo>
                    <a:pt x="6835" y="17574"/>
                  </a:lnTo>
                  <a:cubicBezTo>
                    <a:pt x="6835" y="17312"/>
                    <a:pt x="6621" y="17097"/>
                    <a:pt x="6359" y="17097"/>
                  </a:cubicBezTo>
                  <a:lnTo>
                    <a:pt x="6216" y="17097"/>
                  </a:lnTo>
                  <a:lnTo>
                    <a:pt x="6216" y="16395"/>
                  </a:lnTo>
                  <a:close/>
                  <a:moveTo>
                    <a:pt x="7597" y="0"/>
                  </a:moveTo>
                  <a:cubicBezTo>
                    <a:pt x="7204" y="0"/>
                    <a:pt x="6895" y="322"/>
                    <a:pt x="6895" y="703"/>
                  </a:cubicBezTo>
                  <a:lnTo>
                    <a:pt x="4811" y="703"/>
                  </a:lnTo>
                  <a:cubicBezTo>
                    <a:pt x="4561" y="703"/>
                    <a:pt x="4359" y="905"/>
                    <a:pt x="4359" y="1167"/>
                  </a:cubicBezTo>
                  <a:lnTo>
                    <a:pt x="4359" y="3203"/>
                  </a:lnTo>
                  <a:cubicBezTo>
                    <a:pt x="4359" y="3119"/>
                    <a:pt x="4287" y="3048"/>
                    <a:pt x="4204" y="3048"/>
                  </a:cubicBezTo>
                  <a:cubicBezTo>
                    <a:pt x="4121" y="3048"/>
                    <a:pt x="4049" y="3119"/>
                    <a:pt x="4049" y="3203"/>
                  </a:cubicBezTo>
                  <a:lnTo>
                    <a:pt x="4049" y="3322"/>
                  </a:lnTo>
                  <a:cubicBezTo>
                    <a:pt x="3775" y="3441"/>
                    <a:pt x="3573" y="3715"/>
                    <a:pt x="3573" y="4036"/>
                  </a:cubicBezTo>
                  <a:cubicBezTo>
                    <a:pt x="3573" y="4358"/>
                    <a:pt x="3775" y="4632"/>
                    <a:pt x="4049" y="4751"/>
                  </a:cubicBezTo>
                  <a:lnTo>
                    <a:pt x="4049" y="4870"/>
                  </a:lnTo>
                  <a:cubicBezTo>
                    <a:pt x="4049" y="4953"/>
                    <a:pt x="4121" y="5013"/>
                    <a:pt x="4204" y="5013"/>
                  </a:cubicBezTo>
                  <a:cubicBezTo>
                    <a:pt x="4287" y="5013"/>
                    <a:pt x="4359" y="4953"/>
                    <a:pt x="4359" y="4870"/>
                  </a:cubicBezTo>
                  <a:lnTo>
                    <a:pt x="4359" y="6906"/>
                  </a:lnTo>
                  <a:cubicBezTo>
                    <a:pt x="4359" y="7156"/>
                    <a:pt x="4561" y="7358"/>
                    <a:pt x="4811" y="7358"/>
                  </a:cubicBezTo>
                  <a:lnTo>
                    <a:pt x="6609" y="7358"/>
                  </a:lnTo>
                  <a:lnTo>
                    <a:pt x="6609" y="7477"/>
                  </a:lnTo>
                  <a:cubicBezTo>
                    <a:pt x="6537" y="7489"/>
                    <a:pt x="6478" y="7549"/>
                    <a:pt x="6478" y="7620"/>
                  </a:cubicBezTo>
                  <a:cubicBezTo>
                    <a:pt x="6478" y="7691"/>
                    <a:pt x="6537" y="7751"/>
                    <a:pt x="6609" y="7763"/>
                  </a:cubicBezTo>
                  <a:lnTo>
                    <a:pt x="6609" y="7906"/>
                  </a:lnTo>
                  <a:cubicBezTo>
                    <a:pt x="6537" y="7906"/>
                    <a:pt x="6478" y="7965"/>
                    <a:pt x="6478" y="8037"/>
                  </a:cubicBezTo>
                  <a:cubicBezTo>
                    <a:pt x="6478" y="8120"/>
                    <a:pt x="6537" y="8180"/>
                    <a:pt x="6609" y="8180"/>
                  </a:cubicBezTo>
                  <a:lnTo>
                    <a:pt x="6609" y="8311"/>
                  </a:lnTo>
                  <a:lnTo>
                    <a:pt x="4537" y="8311"/>
                  </a:lnTo>
                  <a:cubicBezTo>
                    <a:pt x="4323" y="8311"/>
                    <a:pt x="4144" y="8489"/>
                    <a:pt x="4144" y="8703"/>
                  </a:cubicBezTo>
                  <a:lnTo>
                    <a:pt x="4144" y="8799"/>
                  </a:lnTo>
                  <a:lnTo>
                    <a:pt x="3930" y="8799"/>
                  </a:lnTo>
                  <a:lnTo>
                    <a:pt x="3930" y="8763"/>
                  </a:lnTo>
                  <a:cubicBezTo>
                    <a:pt x="3930" y="8692"/>
                    <a:pt x="3870" y="8632"/>
                    <a:pt x="3799" y="8632"/>
                  </a:cubicBezTo>
                  <a:cubicBezTo>
                    <a:pt x="3728" y="8632"/>
                    <a:pt x="3668" y="8692"/>
                    <a:pt x="3668" y="8763"/>
                  </a:cubicBezTo>
                  <a:lnTo>
                    <a:pt x="3668" y="8799"/>
                  </a:lnTo>
                  <a:lnTo>
                    <a:pt x="3466" y="8799"/>
                  </a:lnTo>
                  <a:lnTo>
                    <a:pt x="3466" y="8763"/>
                  </a:lnTo>
                  <a:cubicBezTo>
                    <a:pt x="3466" y="8692"/>
                    <a:pt x="3406" y="8632"/>
                    <a:pt x="3335" y="8632"/>
                  </a:cubicBezTo>
                  <a:cubicBezTo>
                    <a:pt x="3263" y="8632"/>
                    <a:pt x="3204" y="8692"/>
                    <a:pt x="3204" y="8763"/>
                  </a:cubicBezTo>
                  <a:lnTo>
                    <a:pt x="3204" y="8894"/>
                  </a:lnTo>
                  <a:cubicBezTo>
                    <a:pt x="3192" y="8906"/>
                    <a:pt x="3180" y="8918"/>
                    <a:pt x="3168" y="8930"/>
                  </a:cubicBezTo>
                  <a:lnTo>
                    <a:pt x="2501" y="8930"/>
                  </a:lnTo>
                  <a:cubicBezTo>
                    <a:pt x="1477" y="8930"/>
                    <a:pt x="644" y="9751"/>
                    <a:pt x="644" y="10775"/>
                  </a:cubicBezTo>
                  <a:lnTo>
                    <a:pt x="644" y="10966"/>
                  </a:lnTo>
                  <a:lnTo>
                    <a:pt x="572" y="10966"/>
                  </a:lnTo>
                  <a:cubicBezTo>
                    <a:pt x="489" y="10966"/>
                    <a:pt x="430" y="11025"/>
                    <a:pt x="430" y="11109"/>
                  </a:cubicBezTo>
                  <a:cubicBezTo>
                    <a:pt x="430" y="11180"/>
                    <a:pt x="489" y="11251"/>
                    <a:pt x="572" y="11251"/>
                  </a:cubicBezTo>
                  <a:lnTo>
                    <a:pt x="644" y="11251"/>
                  </a:lnTo>
                  <a:lnTo>
                    <a:pt x="644" y="11799"/>
                  </a:lnTo>
                  <a:lnTo>
                    <a:pt x="572" y="11799"/>
                  </a:lnTo>
                  <a:cubicBezTo>
                    <a:pt x="489" y="11799"/>
                    <a:pt x="430" y="11859"/>
                    <a:pt x="430" y="11942"/>
                  </a:cubicBezTo>
                  <a:cubicBezTo>
                    <a:pt x="430" y="12013"/>
                    <a:pt x="489" y="12085"/>
                    <a:pt x="572" y="12085"/>
                  </a:cubicBezTo>
                  <a:lnTo>
                    <a:pt x="644" y="12085"/>
                  </a:lnTo>
                  <a:lnTo>
                    <a:pt x="644" y="12633"/>
                  </a:lnTo>
                  <a:lnTo>
                    <a:pt x="572" y="12633"/>
                  </a:lnTo>
                  <a:cubicBezTo>
                    <a:pt x="489" y="12633"/>
                    <a:pt x="430" y="12692"/>
                    <a:pt x="430" y="12775"/>
                  </a:cubicBezTo>
                  <a:cubicBezTo>
                    <a:pt x="430" y="12847"/>
                    <a:pt x="489" y="12918"/>
                    <a:pt x="572" y="12918"/>
                  </a:cubicBezTo>
                  <a:lnTo>
                    <a:pt x="644" y="12918"/>
                  </a:lnTo>
                  <a:lnTo>
                    <a:pt x="644" y="13466"/>
                  </a:lnTo>
                  <a:lnTo>
                    <a:pt x="572" y="13466"/>
                  </a:lnTo>
                  <a:cubicBezTo>
                    <a:pt x="489" y="13466"/>
                    <a:pt x="430" y="13526"/>
                    <a:pt x="430" y="13609"/>
                  </a:cubicBezTo>
                  <a:cubicBezTo>
                    <a:pt x="430" y="13680"/>
                    <a:pt x="489" y="13752"/>
                    <a:pt x="572" y="13752"/>
                  </a:cubicBezTo>
                  <a:lnTo>
                    <a:pt x="644" y="13752"/>
                  </a:lnTo>
                  <a:lnTo>
                    <a:pt x="644" y="14002"/>
                  </a:lnTo>
                  <a:lnTo>
                    <a:pt x="906" y="14002"/>
                  </a:lnTo>
                  <a:lnTo>
                    <a:pt x="906" y="14395"/>
                  </a:lnTo>
                  <a:lnTo>
                    <a:pt x="739" y="14395"/>
                  </a:lnTo>
                  <a:cubicBezTo>
                    <a:pt x="561" y="14395"/>
                    <a:pt x="430" y="14526"/>
                    <a:pt x="430" y="14704"/>
                  </a:cubicBezTo>
                  <a:cubicBezTo>
                    <a:pt x="430" y="14871"/>
                    <a:pt x="561" y="15014"/>
                    <a:pt x="739" y="15014"/>
                  </a:cubicBezTo>
                  <a:lnTo>
                    <a:pt x="906" y="15014"/>
                  </a:lnTo>
                  <a:lnTo>
                    <a:pt x="906" y="16145"/>
                  </a:lnTo>
                  <a:cubicBezTo>
                    <a:pt x="382" y="16264"/>
                    <a:pt x="1" y="16728"/>
                    <a:pt x="1" y="17288"/>
                  </a:cubicBezTo>
                  <a:lnTo>
                    <a:pt x="477" y="17288"/>
                  </a:lnTo>
                  <a:cubicBezTo>
                    <a:pt x="477" y="16895"/>
                    <a:pt x="787" y="16585"/>
                    <a:pt x="1180" y="16585"/>
                  </a:cubicBezTo>
                  <a:cubicBezTo>
                    <a:pt x="1561" y="16585"/>
                    <a:pt x="1882" y="16895"/>
                    <a:pt x="1882" y="17288"/>
                  </a:cubicBezTo>
                  <a:lnTo>
                    <a:pt x="2358" y="17288"/>
                  </a:lnTo>
                  <a:cubicBezTo>
                    <a:pt x="2358" y="16728"/>
                    <a:pt x="1965" y="16264"/>
                    <a:pt x="1442" y="16145"/>
                  </a:cubicBezTo>
                  <a:lnTo>
                    <a:pt x="1442" y="15014"/>
                  </a:lnTo>
                  <a:lnTo>
                    <a:pt x="1620" y="15014"/>
                  </a:lnTo>
                  <a:cubicBezTo>
                    <a:pt x="1787" y="15014"/>
                    <a:pt x="1930" y="14871"/>
                    <a:pt x="1930" y="14704"/>
                  </a:cubicBezTo>
                  <a:cubicBezTo>
                    <a:pt x="1930" y="14526"/>
                    <a:pt x="1787" y="14395"/>
                    <a:pt x="1620" y="14395"/>
                  </a:cubicBezTo>
                  <a:lnTo>
                    <a:pt x="1442" y="14395"/>
                  </a:lnTo>
                  <a:lnTo>
                    <a:pt x="1442" y="14002"/>
                  </a:lnTo>
                  <a:lnTo>
                    <a:pt x="1704" y="14002"/>
                  </a:lnTo>
                  <a:lnTo>
                    <a:pt x="1704" y="13752"/>
                  </a:lnTo>
                  <a:lnTo>
                    <a:pt x="1787" y="13752"/>
                  </a:lnTo>
                  <a:cubicBezTo>
                    <a:pt x="1858" y="13752"/>
                    <a:pt x="1930" y="13680"/>
                    <a:pt x="1930" y="13609"/>
                  </a:cubicBezTo>
                  <a:cubicBezTo>
                    <a:pt x="1930" y="13526"/>
                    <a:pt x="1870" y="13466"/>
                    <a:pt x="1787" y="13466"/>
                  </a:cubicBezTo>
                  <a:lnTo>
                    <a:pt x="1704" y="13466"/>
                  </a:lnTo>
                  <a:lnTo>
                    <a:pt x="1704" y="12918"/>
                  </a:lnTo>
                  <a:lnTo>
                    <a:pt x="1787" y="12918"/>
                  </a:lnTo>
                  <a:cubicBezTo>
                    <a:pt x="1858" y="12918"/>
                    <a:pt x="1930" y="12847"/>
                    <a:pt x="1930" y="12775"/>
                  </a:cubicBezTo>
                  <a:cubicBezTo>
                    <a:pt x="1930" y="12692"/>
                    <a:pt x="1870" y="12633"/>
                    <a:pt x="1787" y="12633"/>
                  </a:cubicBezTo>
                  <a:lnTo>
                    <a:pt x="1704" y="12633"/>
                  </a:lnTo>
                  <a:lnTo>
                    <a:pt x="1704" y="12085"/>
                  </a:lnTo>
                  <a:lnTo>
                    <a:pt x="1787" y="12085"/>
                  </a:lnTo>
                  <a:cubicBezTo>
                    <a:pt x="1858" y="12085"/>
                    <a:pt x="1930" y="12013"/>
                    <a:pt x="1930" y="11942"/>
                  </a:cubicBezTo>
                  <a:cubicBezTo>
                    <a:pt x="1930" y="11859"/>
                    <a:pt x="1870" y="11799"/>
                    <a:pt x="1787" y="11799"/>
                  </a:cubicBezTo>
                  <a:lnTo>
                    <a:pt x="1704" y="11799"/>
                  </a:lnTo>
                  <a:lnTo>
                    <a:pt x="1704" y="11251"/>
                  </a:lnTo>
                  <a:lnTo>
                    <a:pt x="1787" y="11251"/>
                  </a:lnTo>
                  <a:cubicBezTo>
                    <a:pt x="1858" y="11251"/>
                    <a:pt x="1930" y="11180"/>
                    <a:pt x="1930" y="11109"/>
                  </a:cubicBezTo>
                  <a:cubicBezTo>
                    <a:pt x="1930" y="11025"/>
                    <a:pt x="1870" y="10966"/>
                    <a:pt x="1787" y="10966"/>
                  </a:cubicBezTo>
                  <a:lnTo>
                    <a:pt x="1704" y="10966"/>
                  </a:lnTo>
                  <a:lnTo>
                    <a:pt x="1704" y="10775"/>
                  </a:lnTo>
                  <a:cubicBezTo>
                    <a:pt x="1704" y="10335"/>
                    <a:pt x="2061" y="9977"/>
                    <a:pt x="2501" y="9977"/>
                  </a:cubicBezTo>
                  <a:lnTo>
                    <a:pt x="3168" y="9977"/>
                  </a:lnTo>
                  <a:cubicBezTo>
                    <a:pt x="3180" y="9989"/>
                    <a:pt x="3192" y="10001"/>
                    <a:pt x="3204" y="10013"/>
                  </a:cubicBezTo>
                  <a:lnTo>
                    <a:pt x="3204" y="10144"/>
                  </a:lnTo>
                  <a:cubicBezTo>
                    <a:pt x="3204" y="10216"/>
                    <a:pt x="3263" y="10275"/>
                    <a:pt x="3335" y="10275"/>
                  </a:cubicBezTo>
                  <a:cubicBezTo>
                    <a:pt x="3418" y="10275"/>
                    <a:pt x="3478" y="10216"/>
                    <a:pt x="3478" y="10144"/>
                  </a:cubicBezTo>
                  <a:lnTo>
                    <a:pt x="3478" y="10108"/>
                  </a:lnTo>
                  <a:lnTo>
                    <a:pt x="3668" y="10108"/>
                  </a:lnTo>
                  <a:lnTo>
                    <a:pt x="3668" y="10144"/>
                  </a:lnTo>
                  <a:cubicBezTo>
                    <a:pt x="3668" y="10216"/>
                    <a:pt x="3728" y="10275"/>
                    <a:pt x="3799" y="10275"/>
                  </a:cubicBezTo>
                  <a:cubicBezTo>
                    <a:pt x="3870" y="10275"/>
                    <a:pt x="3930" y="10216"/>
                    <a:pt x="3930" y="10144"/>
                  </a:cubicBezTo>
                  <a:lnTo>
                    <a:pt x="3930" y="10108"/>
                  </a:lnTo>
                  <a:lnTo>
                    <a:pt x="4144" y="10108"/>
                  </a:lnTo>
                  <a:lnTo>
                    <a:pt x="4144" y="13966"/>
                  </a:lnTo>
                  <a:lnTo>
                    <a:pt x="4144" y="14454"/>
                  </a:lnTo>
                  <a:lnTo>
                    <a:pt x="4144" y="14788"/>
                  </a:lnTo>
                  <a:cubicBezTo>
                    <a:pt x="4144" y="15014"/>
                    <a:pt x="4323" y="15180"/>
                    <a:pt x="4537" y="15180"/>
                  </a:cubicBezTo>
                  <a:lnTo>
                    <a:pt x="4799" y="15180"/>
                  </a:lnTo>
                  <a:lnTo>
                    <a:pt x="4799" y="15990"/>
                  </a:lnTo>
                  <a:cubicBezTo>
                    <a:pt x="4799" y="16204"/>
                    <a:pt x="4978" y="16383"/>
                    <a:pt x="5192" y="16383"/>
                  </a:cubicBezTo>
                  <a:lnTo>
                    <a:pt x="5240" y="16383"/>
                  </a:lnTo>
                  <a:lnTo>
                    <a:pt x="5240" y="17097"/>
                  </a:lnTo>
                  <a:lnTo>
                    <a:pt x="5097" y="17097"/>
                  </a:lnTo>
                  <a:cubicBezTo>
                    <a:pt x="4847" y="17097"/>
                    <a:pt x="4632" y="17300"/>
                    <a:pt x="4632" y="17562"/>
                  </a:cubicBezTo>
                  <a:lnTo>
                    <a:pt x="4632" y="17955"/>
                  </a:lnTo>
                  <a:lnTo>
                    <a:pt x="4502" y="17955"/>
                  </a:lnTo>
                  <a:cubicBezTo>
                    <a:pt x="4359" y="17955"/>
                    <a:pt x="4251" y="18074"/>
                    <a:pt x="4251" y="18205"/>
                  </a:cubicBezTo>
                  <a:cubicBezTo>
                    <a:pt x="4251" y="18348"/>
                    <a:pt x="4359" y="18455"/>
                    <a:pt x="4502" y="18455"/>
                  </a:cubicBezTo>
                  <a:lnTo>
                    <a:pt x="4632" y="18455"/>
                  </a:lnTo>
                  <a:lnTo>
                    <a:pt x="4632" y="21622"/>
                  </a:lnTo>
                  <a:lnTo>
                    <a:pt x="4502" y="21622"/>
                  </a:lnTo>
                  <a:cubicBezTo>
                    <a:pt x="4359" y="21622"/>
                    <a:pt x="4251" y="21741"/>
                    <a:pt x="4251" y="21872"/>
                  </a:cubicBezTo>
                  <a:cubicBezTo>
                    <a:pt x="4251" y="22015"/>
                    <a:pt x="4359" y="22122"/>
                    <a:pt x="4502" y="22122"/>
                  </a:cubicBezTo>
                  <a:lnTo>
                    <a:pt x="4632" y="22122"/>
                  </a:lnTo>
                  <a:lnTo>
                    <a:pt x="4632" y="22515"/>
                  </a:lnTo>
                  <a:cubicBezTo>
                    <a:pt x="4632" y="22777"/>
                    <a:pt x="4835" y="22991"/>
                    <a:pt x="5097" y="22991"/>
                  </a:cubicBezTo>
                  <a:lnTo>
                    <a:pt x="5240" y="22991"/>
                  </a:lnTo>
                  <a:lnTo>
                    <a:pt x="5240" y="24074"/>
                  </a:lnTo>
                  <a:cubicBezTo>
                    <a:pt x="5240" y="24086"/>
                    <a:pt x="5240" y="24086"/>
                    <a:pt x="5240" y="24098"/>
                  </a:cubicBezTo>
                  <a:lnTo>
                    <a:pt x="4406" y="24098"/>
                  </a:lnTo>
                  <a:cubicBezTo>
                    <a:pt x="4275" y="24098"/>
                    <a:pt x="4156" y="24182"/>
                    <a:pt x="4097" y="24289"/>
                  </a:cubicBezTo>
                  <a:lnTo>
                    <a:pt x="3370" y="24289"/>
                  </a:lnTo>
                  <a:lnTo>
                    <a:pt x="3370" y="23229"/>
                  </a:lnTo>
                  <a:cubicBezTo>
                    <a:pt x="3549" y="23170"/>
                    <a:pt x="3680" y="22991"/>
                    <a:pt x="3680" y="22777"/>
                  </a:cubicBezTo>
                  <a:lnTo>
                    <a:pt x="3680" y="21515"/>
                  </a:lnTo>
                  <a:lnTo>
                    <a:pt x="3680" y="20645"/>
                  </a:lnTo>
                  <a:cubicBezTo>
                    <a:pt x="3680" y="20384"/>
                    <a:pt x="3466" y="20157"/>
                    <a:pt x="3192" y="20157"/>
                  </a:cubicBezTo>
                  <a:lnTo>
                    <a:pt x="1311" y="20157"/>
                  </a:lnTo>
                  <a:cubicBezTo>
                    <a:pt x="1049" y="20157"/>
                    <a:pt x="822" y="20384"/>
                    <a:pt x="822" y="20645"/>
                  </a:cubicBezTo>
                  <a:lnTo>
                    <a:pt x="822" y="21515"/>
                  </a:lnTo>
                  <a:lnTo>
                    <a:pt x="822" y="22777"/>
                  </a:lnTo>
                  <a:cubicBezTo>
                    <a:pt x="822" y="22991"/>
                    <a:pt x="953" y="23170"/>
                    <a:pt x="1144" y="23229"/>
                  </a:cubicBezTo>
                  <a:lnTo>
                    <a:pt x="1144" y="25694"/>
                  </a:lnTo>
                  <a:lnTo>
                    <a:pt x="1144" y="26444"/>
                  </a:lnTo>
                  <a:cubicBezTo>
                    <a:pt x="1144" y="26718"/>
                    <a:pt x="1358" y="26932"/>
                    <a:pt x="1632" y="26932"/>
                  </a:cubicBezTo>
                  <a:lnTo>
                    <a:pt x="2870" y="26932"/>
                  </a:lnTo>
                  <a:cubicBezTo>
                    <a:pt x="3144" y="26932"/>
                    <a:pt x="3370" y="26718"/>
                    <a:pt x="3370" y="26444"/>
                  </a:cubicBezTo>
                  <a:lnTo>
                    <a:pt x="3370" y="25694"/>
                  </a:lnTo>
                  <a:lnTo>
                    <a:pt x="3370" y="24574"/>
                  </a:lnTo>
                  <a:lnTo>
                    <a:pt x="4097" y="24574"/>
                  </a:lnTo>
                  <a:cubicBezTo>
                    <a:pt x="4156" y="24682"/>
                    <a:pt x="4275" y="24765"/>
                    <a:pt x="4406" y="24765"/>
                  </a:cubicBezTo>
                  <a:lnTo>
                    <a:pt x="4573" y="24765"/>
                  </a:lnTo>
                  <a:lnTo>
                    <a:pt x="4573" y="25241"/>
                  </a:lnTo>
                  <a:cubicBezTo>
                    <a:pt x="4573" y="25456"/>
                    <a:pt x="4752" y="25634"/>
                    <a:pt x="4978" y="25634"/>
                  </a:cubicBezTo>
                  <a:lnTo>
                    <a:pt x="10217" y="25634"/>
                  </a:lnTo>
                  <a:cubicBezTo>
                    <a:pt x="10431" y="25634"/>
                    <a:pt x="10609" y="25456"/>
                    <a:pt x="10609" y="25241"/>
                  </a:cubicBezTo>
                  <a:lnTo>
                    <a:pt x="10609" y="24765"/>
                  </a:lnTo>
                  <a:lnTo>
                    <a:pt x="10788" y="24765"/>
                  </a:lnTo>
                  <a:cubicBezTo>
                    <a:pt x="10919" y="24765"/>
                    <a:pt x="11038" y="24682"/>
                    <a:pt x="11086" y="24574"/>
                  </a:cubicBezTo>
                  <a:lnTo>
                    <a:pt x="11824" y="24574"/>
                  </a:lnTo>
                  <a:lnTo>
                    <a:pt x="11824" y="25694"/>
                  </a:lnTo>
                  <a:lnTo>
                    <a:pt x="11824" y="26444"/>
                  </a:lnTo>
                  <a:cubicBezTo>
                    <a:pt x="11824" y="26718"/>
                    <a:pt x="12050" y="26932"/>
                    <a:pt x="12312" y="26932"/>
                  </a:cubicBezTo>
                  <a:lnTo>
                    <a:pt x="13562" y="26932"/>
                  </a:lnTo>
                  <a:cubicBezTo>
                    <a:pt x="13824" y="26932"/>
                    <a:pt x="14050" y="26718"/>
                    <a:pt x="14050" y="26444"/>
                  </a:cubicBezTo>
                  <a:lnTo>
                    <a:pt x="14050" y="25694"/>
                  </a:lnTo>
                  <a:lnTo>
                    <a:pt x="14050" y="23229"/>
                  </a:lnTo>
                  <a:cubicBezTo>
                    <a:pt x="14229" y="23170"/>
                    <a:pt x="14372" y="22991"/>
                    <a:pt x="14372" y="22777"/>
                  </a:cubicBezTo>
                  <a:lnTo>
                    <a:pt x="14372" y="21515"/>
                  </a:lnTo>
                  <a:lnTo>
                    <a:pt x="14372" y="20645"/>
                  </a:lnTo>
                  <a:cubicBezTo>
                    <a:pt x="14372" y="20384"/>
                    <a:pt x="14146" y="20157"/>
                    <a:pt x="13872" y="20157"/>
                  </a:cubicBezTo>
                  <a:lnTo>
                    <a:pt x="12002" y="20157"/>
                  </a:lnTo>
                  <a:cubicBezTo>
                    <a:pt x="11729" y="20157"/>
                    <a:pt x="11502" y="20384"/>
                    <a:pt x="11502" y="20645"/>
                  </a:cubicBezTo>
                  <a:lnTo>
                    <a:pt x="11502" y="21515"/>
                  </a:lnTo>
                  <a:lnTo>
                    <a:pt x="11502" y="22777"/>
                  </a:lnTo>
                  <a:cubicBezTo>
                    <a:pt x="11502" y="22991"/>
                    <a:pt x="11645" y="23170"/>
                    <a:pt x="11824" y="23229"/>
                  </a:cubicBezTo>
                  <a:lnTo>
                    <a:pt x="11824" y="24289"/>
                  </a:lnTo>
                  <a:lnTo>
                    <a:pt x="11086" y="24289"/>
                  </a:lnTo>
                  <a:cubicBezTo>
                    <a:pt x="11038" y="24182"/>
                    <a:pt x="10919" y="24098"/>
                    <a:pt x="10788" y="24098"/>
                  </a:cubicBezTo>
                  <a:lnTo>
                    <a:pt x="9943" y="24098"/>
                  </a:lnTo>
                  <a:cubicBezTo>
                    <a:pt x="9943" y="24086"/>
                    <a:pt x="9955" y="24086"/>
                    <a:pt x="9955" y="24074"/>
                  </a:cubicBezTo>
                  <a:lnTo>
                    <a:pt x="9955" y="22991"/>
                  </a:lnTo>
                  <a:lnTo>
                    <a:pt x="10086" y="22991"/>
                  </a:lnTo>
                  <a:cubicBezTo>
                    <a:pt x="10347" y="22991"/>
                    <a:pt x="10562" y="22777"/>
                    <a:pt x="10562" y="22515"/>
                  </a:cubicBezTo>
                  <a:lnTo>
                    <a:pt x="10562" y="22122"/>
                  </a:lnTo>
                  <a:lnTo>
                    <a:pt x="10693" y="22122"/>
                  </a:lnTo>
                  <a:cubicBezTo>
                    <a:pt x="10836" y="22122"/>
                    <a:pt x="10943" y="22015"/>
                    <a:pt x="10943" y="21872"/>
                  </a:cubicBezTo>
                  <a:cubicBezTo>
                    <a:pt x="10943" y="21741"/>
                    <a:pt x="10836" y="21622"/>
                    <a:pt x="10693" y="21622"/>
                  </a:cubicBezTo>
                  <a:lnTo>
                    <a:pt x="10562" y="21622"/>
                  </a:lnTo>
                  <a:lnTo>
                    <a:pt x="10562" y="18455"/>
                  </a:lnTo>
                  <a:lnTo>
                    <a:pt x="10693" y="18455"/>
                  </a:lnTo>
                  <a:cubicBezTo>
                    <a:pt x="10836" y="18455"/>
                    <a:pt x="10943" y="18348"/>
                    <a:pt x="10943" y="18205"/>
                  </a:cubicBezTo>
                  <a:cubicBezTo>
                    <a:pt x="10943" y="18074"/>
                    <a:pt x="10836" y="17955"/>
                    <a:pt x="10693" y="17955"/>
                  </a:cubicBezTo>
                  <a:lnTo>
                    <a:pt x="10562" y="17955"/>
                  </a:lnTo>
                  <a:lnTo>
                    <a:pt x="10562" y="17562"/>
                  </a:lnTo>
                  <a:cubicBezTo>
                    <a:pt x="10562" y="17300"/>
                    <a:pt x="10347" y="17097"/>
                    <a:pt x="10086" y="17097"/>
                  </a:cubicBezTo>
                  <a:lnTo>
                    <a:pt x="9955" y="17097"/>
                  </a:lnTo>
                  <a:lnTo>
                    <a:pt x="9955" y="16383"/>
                  </a:lnTo>
                  <a:lnTo>
                    <a:pt x="10002" y="16383"/>
                  </a:lnTo>
                  <a:cubicBezTo>
                    <a:pt x="10217" y="16383"/>
                    <a:pt x="10395" y="16204"/>
                    <a:pt x="10395" y="15990"/>
                  </a:cubicBezTo>
                  <a:lnTo>
                    <a:pt x="10395" y="15180"/>
                  </a:lnTo>
                  <a:lnTo>
                    <a:pt x="10645" y="15180"/>
                  </a:lnTo>
                  <a:cubicBezTo>
                    <a:pt x="10871" y="15180"/>
                    <a:pt x="11050" y="15014"/>
                    <a:pt x="11050" y="14788"/>
                  </a:cubicBezTo>
                  <a:lnTo>
                    <a:pt x="11050" y="14454"/>
                  </a:lnTo>
                  <a:lnTo>
                    <a:pt x="11050" y="13966"/>
                  </a:lnTo>
                  <a:lnTo>
                    <a:pt x="11050" y="10108"/>
                  </a:lnTo>
                  <a:lnTo>
                    <a:pt x="11264" y="10108"/>
                  </a:lnTo>
                  <a:lnTo>
                    <a:pt x="11264" y="10144"/>
                  </a:lnTo>
                  <a:cubicBezTo>
                    <a:pt x="11264" y="10216"/>
                    <a:pt x="11324" y="10275"/>
                    <a:pt x="11395" y="10275"/>
                  </a:cubicBezTo>
                  <a:cubicBezTo>
                    <a:pt x="11467" y="10275"/>
                    <a:pt x="11526" y="10216"/>
                    <a:pt x="11526" y="10144"/>
                  </a:cubicBezTo>
                  <a:lnTo>
                    <a:pt x="11526" y="10108"/>
                  </a:lnTo>
                  <a:lnTo>
                    <a:pt x="11717" y="10108"/>
                  </a:lnTo>
                  <a:lnTo>
                    <a:pt x="11717" y="10144"/>
                  </a:lnTo>
                  <a:cubicBezTo>
                    <a:pt x="11717" y="10216"/>
                    <a:pt x="11776" y="10275"/>
                    <a:pt x="11848" y="10275"/>
                  </a:cubicBezTo>
                  <a:cubicBezTo>
                    <a:pt x="11931" y="10275"/>
                    <a:pt x="11991" y="10216"/>
                    <a:pt x="11991" y="10144"/>
                  </a:cubicBezTo>
                  <a:lnTo>
                    <a:pt x="11991" y="10013"/>
                  </a:lnTo>
                  <a:cubicBezTo>
                    <a:pt x="12002" y="10001"/>
                    <a:pt x="12014" y="9989"/>
                    <a:pt x="12026" y="9977"/>
                  </a:cubicBezTo>
                  <a:lnTo>
                    <a:pt x="12693" y="9977"/>
                  </a:lnTo>
                  <a:cubicBezTo>
                    <a:pt x="13134" y="9977"/>
                    <a:pt x="13479" y="10335"/>
                    <a:pt x="13479" y="10775"/>
                  </a:cubicBezTo>
                  <a:lnTo>
                    <a:pt x="13479" y="10966"/>
                  </a:lnTo>
                  <a:lnTo>
                    <a:pt x="13407" y="10966"/>
                  </a:lnTo>
                  <a:cubicBezTo>
                    <a:pt x="13324" y="10966"/>
                    <a:pt x="13265" y="11025"/>
                    <a:pt x="13265" y="11109"/>
                  </a:cubicBezTo>
                  <a:cubicBezTo>
                    <a:pt x="13265" y="11180"/>
                    <a:pt x="13324" y="11251"/>
                    <a:pt x="13407" y="11251"/>
                  </a:cubicBezTo>
                  <a:lnTo>
                    <a:pt x="13479" y="11251"/>
                  </a:lnTo>
                  <a:lnTo>
                    <a:pt x="13479" y="11799"/>
                  </a:lnTo>
                  <a:lnTo>
                    <a:pt x="13407" y="11799"/>
                  </a:lnTo>
                  <a:cubicBezTo>
                    <a:pt x="13324" y="11799"/>
                    <a:pt x="13265" y="11859"/>
                    <a:pt x="13265" y="11942"/>
                  </a:cubicBezTo>
                  <a:cubicBezTo>
                    <a:pt x="13265" y="12013"/>
                    <a:pt x="13324" y="12085"/>
                    <a:pt x="13407" y="12085"/>
                  </a:cubicBezTo>
                  <a:lnTo>
                    <a:pt x="13479" y="12085"/>
                  </a:lnTo>
                  <a:lnTo>
                    <a:pt x="13479" y="12633"/>
                  </a:lnTo>
                  <a:lnTo>
                    <a:pt x="13407" y="12633"/>
                  </a:lnTo>
                  <a:cubicBezTo>
                    <a:pt x="13324" y="12633"/>
                    <a:pt x="13265" y="12692"/>
                    <a:pt x="13265" y="12775"/>
                  </a:cubicBezTo>
                  <a:cubicBezTo>
                    <a:pt x="13265" y="12847"/>
                    <a:pt x="13324" y="12918"/>
                    <a:pt x="13407" y="12918"/>
                  </a:cubicBezTo>
                  <a:lnTo>
                    <a:pt x="13479" y="12918"/>
                  </a:lnTo>
                  <a:lnTo>
                    <a:pt x="13479" y="13466"/>
                  </a:lnTo>
                  <a:lnTo>
                    <a:pt x="13407" y="13466"/>
                  </a:lnTo>
                  <a:cubicBezTo>
                    <a:pt x="13324" y="13466"/>
                    <a:pt x="13265" y="13526"/>
                    <a:pt x="13265" y="13609"/>
                  </a:cubicBezTo>
                  <a:cubicBezTo>
                    <a:pt x="13265" y="13680"/>
                    <a:pt x="13324" y="13752"/>
                    <a:pt x="13407" y="13752"/>
                  </a:cubicBezTo>
                  <a:lnTo>
                    <a:pt x="13479" y="13752"/>
                  </a:lnTo>
                  <a:lnTo>
                    <a:pt x="13479" y="14002"/>
                  </a:lnTo>
                  <a:lnTo>
                    <a:pt x="13753" y="14002"/>
                  </a:lnTo>
                  <a:lnTo>
                    <a:pt x="13753" y="14395"/>
                  </a:lnTo>
                  <a:lnTo>
                    <a:pt x="13574" y="14395"/>
                  </a:lnTo>
                  <a:cubicBezTo>
                    <a:pt x="13407" y="14395"/>
                    <a:pt x="13265" y="14526"/>
                    <a:pt x="13265" y="14704"/>
                  </a:cubicBezTo>
                  <a:cubicBezTo>
                    <a:pt x="13265" y="14871"/>
                    <a:pt x="13407" y="15014"/>
                    <a:pt x="13574" y="15014"/>
                  </a:cubicBezTo>
                  <a:lnTo>
                    <a:pt x="13753" y="15014"/>
                  </a:lnTo>
                  <a:lnTo>
                    <a:pt x="13753" y="16145"/>
                  </a:lnTo>
                  <a:cubicBezTo>
                    <a:pt x="13229" y="16264"/>
                    <a:pt x="12836" y="16728"/>
                    <a:pt x="12836" y="17288"/>
                  </a:cubicBezTo>
                  <a:lnTo>
                    <a:pt x="13312" y="17288"/>
                  </a:lnTo>
                  <a:cubicBezTo>
                    <a:pt x="13312" y="16895"/>
                    <a:pt x="13622" y="16585"/>
                    <a:pt x="14015" y="16585"/>
                  </a:cubicBezTo>
                  <a:cubicBezTo>
                    <a:pt x="14408" y="16585"/>
                    <a:pt x="14717" y="16895"/>
                    <a:pt x="14717" y="17288"/>
                  </a:cubicBezTo>
                  <a:lnTo>
                    <a:pt x="15193" y="17288"/>
                  </a:lnTo>
                  <a:cubicBezTo>
                    <a:pt x="15193" y="16728"/>
                    <a:pt x="14800" y="16264"/>
                    <a:pt x="14277" y="16145"/>
                  </a:cubicBezTo>
                  <a:lnTo>
                    <a:pt x="14277" y="15014"/>
                  </a:lnTo>
                  <a:lnTo>
                    <a:pt x="14455" y="15014"/>
                  </a:lnTo>
                  <a:cubicBezTo>
                    <a:pt x="14622" y="15014"/>
                    <a:pt x="14765" y="14871"/>
                    <a:pt x="14765" y="14704"/>
                  </a:cubicBezTo>
                  <a:cubicBezTo>
                    <a:pt x="14765" y="14526"/>
                    <a:pt x="14622" y="14395"/>
                    <a:pt x="14455" y="14395"/>
                  </a:cubicBezTo>
                  <a:lnTo>
                    <a:pt x="14277" y="14395"/>
                  </a:lnTo>
                  <a:lnTo>
                    <a:pt x="14277" y="14002"/>
                  </a:lnTo>
                  <a:lnTo>
                    <a:pt x="14538" y="14002"/>
                  </a:lnTo>
                  <a:lnTo>
                    <a:pt x="14538" y="13752"/>
                  </a:lnTo>
                  <a:lnTo>
                    <a:pt x="14622" y="13752"/>
                  </a:lnTo>
                  <a:cubicBezTo>
                    <a:pt x="14693" y="13752"/>
                    <a:pt x="14765" y="13680"/>
                    <a:pt x="14765" y="13609"/>
                  </a:cubicBezTo>
                  <a:cubicBezTo>
                    <a:pt x="14765" y="13526"/>
                    <a:pt x="14705" y="13466"/>
                    <a:pt x="14622" y="13466"/>
                  </a:cubicBezTo>
                  <a:lnTo>
                    <a:pt x="14538" y="13466"/>
                  </a:lnTo>
                  <a:lnTo>
                    <a:pt x="14538" y="12918"/>
                  </a:lnTo>
                  <a:lnTo>
                    <a:pt x="14622" y="12918"/>
                  </a:lnTo>
                  <a:cubicBezTo>
                    <a:pt x="14693" y="12918"/>
                    <a:pt x="14765" y="12847"/>
                    <a:pt x="14765" y="12775"/>
                  </a:cubicBezTo>
                  <a:cubicBezTo>
                    <a:pt x="14765" y="12692"/>
                    <a:pt x="14705" y="12633"/>
                    <a:pt x="14622" y="12633"/>
                  </a:cubicBezTo>
                  <a:lnTo>
                    <a:pt x="14538" y="12633"/>
                  </a:lnTo>
                  <a:lnTo>
                    <a:pt x="14538" y="12085"/>
                  </a:lnTo>
                  <a:lnTo>
                    <a:pt x="14622" y="12085"/>
                  </a:lnTo>
                  <a:cubicBezTo>
                    <a:pt x="14693" y="12085"/>
                    <a:pt x="14765" y="12013"/>
                    <a:pt x="14765" y="11942"/>
                  </a:cubicBezTo>
                  <a:cubicBezTo>
                    <a:pt x="14765" y="11859"/>
                    <a:pt x="14705" y="11799"/>
                    <a:pt x="14622" y="11799"/>
                  </a:cubicBezTo>
                  <a:lnTo>
                    <a:pt x="14538" y="11799"/>
                  </a:lnTo>
                  <a:lnTo>
                    <a:pt x="14538" y="11251"/>
                  </a:lnTo>
                  <a:lnTo>
                    <a:pt x="14622" y="11251"/>
                  </a:lnTo>
                  <a:cubicBezTo>
                    <a:pt x="14693" y="11251"/>
                    <a:pt x="14765" y="11180"/>
                    <a:pt x="14765" y="11109"/>
                  </a:cubicBezTo>
                  <a:cubicBezTo>
                    <a:pt x="14765" y="11025"/>
                    <a:pt x="14705" y="10966"/>
                    <a:pt x="14622" y="10966"/>
                  </a:cubicBezTo>
                  <a:lnTo>
                    <a:pt x="14538" y="10966"/>
                  </a:lnTo>
                  <a:lnTo>
                    <a:pt x="14538" y="10775"/>
                  </a:lnTo>
                  <a:cubicBezTo>
                    <a:pt x="14538" y="9751"/>
                    <a:pt x="13705" y="8930"/>
                    <a:pt x="12693" y="8930"/>
                  </a:cubicBezTo>
                  <a:lnTo>
                    <a:pt x="12026" y="8930"/>
                  </a:lnTo>
                  <a:cubicBezTo>
                    <a:pt x="12014" y="8918"/>
                    <a:pt x="12002" y="8906"/>
                    <a:pt x="11991" y="8894"/>
                  </a:cubicBezTo>
                  <a:lnTo>
                    <a:pt x="11991" y="8763"/>
                  </a:lnTo>
                  <a:cubicBezTo>
                    <a:pt x="11991" y="8692"/>
                    <a:pt x="11931" y="8632"/>
                    <a:pt x="11848" y="8632"/>
                  </a:cubicBezTo>
                  <a:cubicBezTo>
                    <a:pt x="11776" y="8632"/>
                    <a:pt x="11717" y="8692"/>
                    <a:pt x="11717" y="8763"/>
                  </a:cubicBezTo>
                  <a:lnTo>
                    <a:pt x="11717" y="8799"/>
                  </a:lnTo>
                  <a:lnTo>
                    <a:pt x="11526" y="8799"/>
                  </a:lnTo>
                  <a:lnTo>
                    <a:pt x="11526" y="8763"/>
                  </a:lnTo>
                  <a:cubicBezTo>
                    <a:pt x="11526" y="8692"/>
                    <a:pt x="11467" y="8632"/>
                    <a:pt x="11395" y="8632"/>
                  </a:cubicBezTo>
                  <a:cubicBezTo>
                    <a:pt x="11324" y="8632"/>
                    <a:pt x="11264" y="8692"/>
                    <a:pt x="11264" y="8763"/>
                  </a:cubicBezTo>
                  <a:lnTo>
                    <a:pt x="11264" y="8799"/>
                  </a:lnTo>
                  <a:lnTo>
                    <a:pt x="11050" y="8799"/>
                  </a:lnTo>
                  <a:lnTo>
                    <a:pt x="11050" y="8703"/>
                  </a:lnTo>
                  <a:cubicBezTo>
                    <a:pt x="11050" y="8489"/>
                    <a:pt x="10871" y="8311"/>
                    <a:pt x="10645" y="8311"/>
                  </a:cubicBezTo>
                  <a:lnTo>
                    <a:pt x="8573" y="8311"/>
                  </a:lnTo>
                  <a:lnTo>
                    <a:pt x="8573" y="8180"/>
                  </a:lnTo>
                  <a:cubicBezTo>
                    <a:pt x="8645" y="8180"/>
                    <a:pt x="8716" y="8120"/>
                    <a:pt x="8716" y="8037"/>
                  </a:cubicBezTo>
                  <a:cubicBezTo>
                    <a:pt x="8716" y="7965"/>
                    <a:pt x="8657" y="7906"/>
                    <a:pt x="8573" y="7906"/>
                  </a:cubicBezTo>
                  <a:lnTo>
                    <a:pt x="8573" y="7763"/>
                  </a:lnTo>
                  <a:cubicBezTo>
                    <a:pt x="8645" y="7751"/>
                    <a:pt x="8716" y="7691"/>
                    <a:pt x="8716" y="7620"/>
                  </a:cubicBezTo>
                  <a:cubicBezTo>
                    <a:pt x="8716" y="7549"/>
                    <a:pt x="8657" y="7489"/>
                    <a:pt x="8573" y="7477"/>
                  </a:cubicBezTo>
                  <a:lnTo>
                    <a:pt x="8573" y="7358"/>
                  </a:lnTo>
                  <a:lnTo>
                    <a:pt x="10371" y="7358"/>
                  </a:lnTo>
                  <a:cubicBezTo>
                    <a:pt x="10633" y="7358"/>
                    <a:pt x="10836" y="7156"/>
                    <a:pt x="10836" y="6906"/>
                  </a:cubicBezTo>
                  <a:lnTo>
                    <a:pt x="10836" y="4870"/>
                  </a:lnTo>
                  <a:cubicBezTo>
                    <a:pt x="10836" y="4953"/>
                    <a:pt x="10907" y="5013"/>
                    <a:pt x="10990" y="5013"/>
                  </a:cubicBezTo>
                  <a:cubicBezTo>
                    <a:pt x="11074" y="5013"/>
                    <a:pt x="11145" y="4953"/>
                    <a:pt x="11145" y="4870"/>
                  </a:cubicBezTo>
                  <a:lnTo>
                    <a:pt x="11145" y="4751"/>
                  </a:lnTo>
                  <a:cubicBezTo>
                    <a:pt x="11419" y="4632"/>
                    <a:pt x="11610" y="4358"/>
                    <a:pt x="11610" y="4036"/>
                  </a:cubicBezTo>
                  <a:cubicBezTo>
                    <a:pt x="11610" y="3715"/>
                    <a:pt x="11419" y="3441"/>
                    <a:pt x="11145" y="3322"/>
                  </a:cubicBezTo>
                  <a:lnTo>
                    <a:pt x="11145" y="3203"/>
                  </a:lnTo>
                  <a:cubicBezTo>
                    <a:pt x="11145" y="3119"/>
                    <a:pt x="11074" y="3048"/>
                    <a:pt x="10990" y="3048"/>
                  </a:cubicBezTo>
                  <a:cubicBezTo>
                    <a:pt x="10907" y="3048"/>
                    <a:pt x="10836" y="3119"/>
                    <a:pt x="10836" y="3203"/>
                  </a:cubicBezTo>
                  <a:lnTo>
                    <a:pt x="10836" y="1167"/>
                  </a:lnTo>
                  <a:cubicBezTo>
                    <a:pt x="10836" y="905"/>
                    <a:pt x="10633" y="703"/>
                    <a:pt x="10371" y="703"/>
                  </a:cubicBezTo>
                  <a:lnTo>
                    <a:pt x="8300" y="703"/>
                  </a:lnTo>
                  <a:cubicBezTo>
                    <a:pt x="8300" y="322"/>
                    <a:pt x="7978" y="0"/>
                    <a:pt x="759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31" name="Google Shape;4531;p61"/>
            <p:cNvGrpSpPr/>
            <p:nvPr/>
          </p:nvGrpSpPr>
          <p:grpSpPr>
            <a:xfrm>
              <a:off x="2225575" y="3305850"/>
              <a:ext cx="380125" cy="673625"/>
              <a:chOff x="2225575" y="2801950"/>
              <a:chExt cx="380125" cy="673625"/>
            </a:xfrm>
          </p:grpSpPr>
          <p:sp>
            <p:nvSpPr>
              <p:cNvPr id="4532" name="Google Shape;4532;p61"/>
              <p:cNvSpPr/>
              <p:nvPr/>
            </p:nvSpPr>
            <p:spPr>
              <a:xfrm>
                <a:off x="2356825" y="31978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1703"/>
                    </a:lnTo>
                    <a:cubicBezTo>
                      <a:pt x="1" y="1965"/>
                      <a:pt x="215" y="2179"/>
                      <a:pt x="465" y="2179"/>
                    </a:cubicBezTo>
                    <a:lnTo>
                      <a:pt x="513" y="2179"/>
                    </a:lnTo>
                    <a:cubicBezTo>
                      <a:pt x="763" y="2179"/>
                      <a:pt x="977" y="1965"/>
                      <a:pt x="977" y="1703"/>
                    </a:cubicBezTo>
                    <a:lnTo>
                      <a:pt x="977" y="465"/>
                    </a:lnTo>
                    <a:cubicBezTo>
                      <a:pt x="977" y="203"/>
                      <a:pt x="763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3" name="Google Shape;4533;p61"/>
              <p:cNvSpPr/>
              <p:nvPr/>
            </p:nvSpPr>
            <p:spPr>
              <a:xfrm>
                <a:off x="2356825" y="33612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77"/>
                    </a:cubicBezTo>
                    <a:lnTo>
                      <a:pt x="1" y="1715"/>
                    </a:lnTo>
                    <a:cubicBezTo>
                      <a:pt x="1" y="1977"/>
                      <a:pt x="215" y="2180"/>
                      <a:pt x="465" y="2180"/>
                    </a:cubicBezTo>
                    <a:lnTo>
                      <a:pt x="513" y="2180"/>
                    </a:lnTo>
                    <a:cubicBezTo>
                      <a:pt x="763" y="2180"/>
                      <a:pt x="977" y="1977"/>
                      <a:pt x="977" y="1715"/>
                    </a:cubicBezTo>
                    <a:lnTo>
                      <a:pt x="977" y="477"/>
                    </a:lnTo>
                    <a:cubicBezTo>
                      <a:pt x="977" y="215"/>
                      <a:pt x="763" y="1"/>
                      <a:pt x="5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4" name="Google Shape;4534;p61"/>
              <p:cNvSpPr/>
              <p:nvPr/>
            </p:nvSpPr>
            <p:spPr>
              <a:xfrm>
                <a:off x="2341650" y="3229400"/>
                <a:ext cx="54800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5894" extrusionOk="0">
                    <a:moveTo>
                      <a:pt x="465" y="0"/>
                    </a:moveTo>
                    <a:cubicBezTo>
                      <a:pt x="203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03" y="5894"/>
                      <a:pt x="465" y="5894"/>
                    </a:cubicBezTo>
                    <a:lnTo>
                      <a:pt x="1727" y="5894"/>
                    </a:lnTo>
                    <a:cubicBezTo>
                      <a:pt x="1989" y="5894"/>
                      <a:pt x="2191" y="5692"/>
                      <a:pt x="2191" y="5430"/>
                    </a:cubicBezTo>
                    <a:lnTo>
                      <a:pt x="2191" y="477"/>
                    </a:lnTo>
                    <a:cubicBezTo>
                      <a:pt x="2191" y="215"/>
                      <a:pt x="1989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5" name="Google Shape;4535;p61"/>
              <p:cNvSpPr/>
              <p:nvPr/>
            </p:nvSpPr>
            <p:spPr>
              <a:xfrm>
                <a:off x="2349100" y="3283275"/>
                <a:ext cx="3990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596" extrusionOk="0">
                    <a:moveTo>
                      <a:pt x="798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39"/>
                      <a:pt x="357" y="1596"/>
                      <a:pt x="798" y="1596"/>
                    </a:cubicBezTo>
                    <a:cubicBezTo>
                      <a:pt x="1238" y="1596"/>
                      <a:pt x="1596" y="1239"/>
                      <a:pt x="1596" y="798"/>
                    </a:cubicBezTo>
                    <a:cubicBezTo>
                      <a:pt x="1596" y="358"/>
                      <a:pt x="1238" y="0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6" name="Google Shape;4536;p61"/>
              <p:cNvSpPr/>
              <p:nvPr/>
            </p:nvSpPr>
            <p:spPr>
              <a:xfrm>
                <a:off x="2332125" y="32505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0" y="108"/>
                      <a:pt x="0" y="251"/>
                    </a:cubicBezTo>
                    <a:cubicBezTo>
                      <a:pt x="0" y="381"/>
                      <a:pt x="108" y="489"/>
                      <a:pt x="251" y="489"/>
                    </a:cubicBezTo>
                    <a:lnTo>
                      <a:pt x="2679" y="489"/>
                    </a:lnTo>
                    <a:cubicBezTo>
                      <a:pt x="2822" y="489"/>
                      <a:pt x="2929" y="381"/>
                      <a:pt x="2929" y="251"/>
                    </a:cubicBezTo>
                    <a:cubicBezTo>
                      <a:pt x="2929" y="108"/>
                      <a:pt x="2822" y="0"/>
                      <a:pt x="2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7" name="Google Shape;4537;p61"/>
              <p:cNvSpPr/>
              <p:nvPr/>
            </p:nvSpPr>
            <p:spPr>
              <a:xfrm>
                <a:off x="2332125" y="33422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82"/>
                      <a:pt x="108" y="501"/>
                      <a:pt x="251" y="501"/>
                    </a:cubicBezTo>
                    <a:lnTo>
                      <a:pt x="2679" y="501"/>
                    </a:lnTo>
                    <a:cubicBezTo>
                      <a:pt x="2822" y="501"/>
                      <a:pt x="2929" y="382"/>
                      <a:pt x="2929" y="251"/>
                    </a:cubicBezTo>
                    <a:cubicBezTo>
                      <a:pt x="2929" y="108"/>
                      <a:pt x="2822" y="1"/>
                      <a:pt x="2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8" name="Google Shape;4538;p61"/>
              <p:cNvSpPr/>
              <p:nvPr/>
            </p:nvSpPr>
            <p:spPr>
              <a:xfrm>
                <a:off x="2450000" y="31978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0"/>
                    </a:moveTo>
                    <a:cubicBezTo>
                      <a:pt x="215" y="0"/>
                      <a:pt x="0" y="203"/>
                      <a:pt x="0" y="465"/>
                    </a:cubicBezTo>
                    <a:lnTo>
                      <a:pt x="0" y="1703"/>
                    </a:lnTo>
                    <a:cubicBezTo>
                      <a:pt x="0" y="1965"/>
                      <a:pt x="215" y="2179"/>
                      <a:pt x="477" y="2179"/>
                    </a:cubicBezTo>
                    <a:lnTo>
                      <a:pt x="512" y="2179"/>
                    </a:lnTo>
                    <a:cubicBezTo>
                      <a:pt x="774" y="2179"/>
                      <a:pt x="989" y="1965"/>
                      <a:pt x="989" y="1703"/>
                    </a:cubicBezTo>
                    <a:lnTo>
                      <a:pt x="989" y="465"/>
                    </a:lnTo>
                    <a:cubicBezTo>
                      <a:pt x="989" y="203"/>
                      <a:pt x="774" y="0"/>
                      <a:pt x="5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9" name="Google Shape;4539;p61"/>
              <p:cNvSpPr/>
              <p:nvPr/>
            </p:nvSpPr>
            <p:spPr>
              <a:xfrm>
                <a:off x="2450000" y="33612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1"/>
                    </a:moveTo>
                    <a:cubicBezTo>
                      <a:pt x="215" y="1"/>
                      <a:pt x="0" y="215"/>
                      <a:pt x="0" y="477"/>
                    </a:cubicBezTo>
                    <a:lnTo>
                      <a:pt x="0" y="1715"/>
                    </a:lnTo>
                    <a:cubicBezTo>
                      <a:pt x="0" y="1977"/>
                      <a:pt x="215" y="2180"/>
                      <a:pt x="477" y="2180"/>
                    </a:cubicBezTo>
                    <a:lnTo>
                      <a:pt x="512" y="2180"/>
                    </a:lnTo>
                    <a:cubicBezTo>
                      <a:pt x="774" y="2180"/>
                      <a:pt x="989" y="1977"/>
                      <a:pt x="989" y="1715"/>
                    </a:cubicBezTo>
                    <a:lnTo>
                      <a:pt x="989" y="477"/>
                    </a:lnTo>
                    <a:cubicBezTo>
                      <a:pt x="989" y="215"/>
                      <a:pt x="774" y="1"/>
                      <a:pt x="5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0" name="Google Shape;4540;p61"/>
              <p:cNvSpPr/>
              <p:nvPr/>
            </p:nvSpPr>
            <p:spPr>
              <a:xfrm>
                <a:off x="2434825" y="3229400"/>
                <a:ext cx="55075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894" extrusionOk="0">
                    <a:moveTo>
                      <a:pt x="464" y="0"/>
                    </a:moveTo>
                    <a:cubicBezTo>
                      <a:pt x="214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14" y="5894"/>
                      <a:pt x="464" y="5894"/>
                    </a:cubicBezTo>
                    <a:lnTo>
                      <a:pt x="1727" y="5894"/>
                    </a:lnTo>
                    <a:cubicBezTo>
                      <a:pt x="1988" y="5894"/>
                      <a:pt x="2203" y="5692"/>
                      <a:pt x="2203" y="5430"/>
                    </a:cubicBezTo>
                    <a:lnTo>
                      <a:pt x="2203" y="477"/>
                    </a:lnTo>
                    <a:cubicBezTo>
                      <a:pt x="2203" y="215"/>
                      <a:pt x="1988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1" name="Google Shape;4541;p61"/>
              <p:cNvSpPr/>
              <p:nvPr/>
            </p:nvSpPr>
            <p:spPr>
              <a:xfrm>
                <a:off x="2442250" y="3283275"/>
                <a:ext cx="4022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596" extrusionOk="0">
                    <a:moveTo>
                      <a:pt x="799" y="0"/>
                    </a:moveTo>
                    <a:cubicBezTo>
                      <a:pt x="358" y="0"/>
                      <a:pt x="1" y="358"/>
                      <a:pt x="1" y="798"/>
                    </a:cubicBezTo>
                    <a:cubicBezTo>
                      <a:pt x="1" y="1239"/>
                      <a:pt x="358" y="1596"/>
                      <a:pt x="799" y="1596"/>
                    </a:cubicBezTo>
                    <a:cubicBezTo>
                      <a:pt x="1251" y="1596"/>
                      <a:pt x="1608" y="1239"/>
                      <a:pt x="1608" y="798"/>
                    </a:cubicBezTo>
                    <a:cubicBezTo>
                      <a:pt x="1608" y="358"/>
                      <a:pt x="1239" y="0"/>
                      <a:pt x="7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2" name="Google Shape;4542;p61"/>
              <p:cNvSpPr/>
              <p:nvPr/>
            </p:nvSpPr>
            <p:spPr>
              <a:xfrm>
                <a:off x="2426175" y="32511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1" y="108"/>
                      <a:pt x="1" y="251"/>
                    </a:cubicBezTo>
                    <a:cubicBezTo>
                      <a:pt x="1" y="381"/>
                      <a:pt x="108" y="489"/>
                      <a:pt x="251" y="489"/>
                    </a:cubicBezTo>
                    <a:lnTo>
                      <a:pt x="2680" y="489"/>
                    </a:lnTo>
                    <a:cubicBezTo>
                      <a:pt x="2811" y="489"/>
                      <a:pt x="2930" y="381"/>
                      <a:pt x="2930" y="251"/>
                    </a:cubicBezTo>
                    <a:cubicBezTo>
                      <a:pt x="2930" y="108"/>
                      <a:pt x="2811" y="0"/>
                      <a:pt x="2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3" name="Google Shape;4543;p61"/>
              <p:cNvSpPr/>
              <p:nvPr/>
            </p:nvSpPr>
            <p:spPr>
              <a:xfrm>
                <a:off x="2426175" y="33428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501"/>
                      <a:pt x="251" y="501"/>
                    </a:cubicBezTo>
                    <a:lnTo>
                      <a:pt x="2680" y="501"/>
                    </a:lnTo>
                    <a:cubicBezTo>
                      <a:pt x="2811" y="501"/>
                      <a:pt x="2930" y="382"/>
                      <a:pt x="2930" y="251"/>
                    </a:cubicBezTo>
                    <a:cubicBezTo>
                      <a:pt x="2930" y="108"/>
                      <a:pt x="2811" y="1"/>
                      <a:pt x="2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61"/>
              <p:cNvSpPr/>
              <p:nvPr/>
            </p:nvSpPr>
            <p:spPr>
              <a:xfrm>
                <a:off x="2340150" y="3415725"/>
                <a:ext cx="1509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038" h="1096" extrusionOk="0">
                    <a:moveTo>
                      <a:pt x="1" y="1"/>
                    </a:moveTo>
                    <a:lnTo>
                      <a:pt x="1" y="691"/>
                    </a:lnTo>
                    <a:cubicBezTo>
                      <a:pt x="1" y="917"/>
                      <a:pt x="180" y="1096"/>
                      <a:pt x="394" y="1096"/>
                    </a:cubicBezTo>
                    <a:lnTo>
                      <a:pt x="5645" y="1096"/>
                    </a:lnTo>
                    <a:cubicBezTo>
                      <a:pt x="5859" y="1096"/>
                      <a:pt x="6037" y="917"/>
                      <a:pt x="6037" y="691"/>
                    </a:cubicBezTo>
                    <a:lnTo>
                      <a:pt x="60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5" name="Google Shape;4545;p61"/>
              <p:cNvSpPr/>
              <p:nvPr/>
            </p:nvSpPr>
            <p:spPr>
              <a:xfrm>
                <a:off x="2299675" y="3409475"/>
                <a:ext cx="2319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9276" h="275" extrusionOk="0">
                    <a:moveTo>
                      <a:pt x="155" y="1"/>
                    </a:moveTo>
                    <a:cubicBezTo>
                      <a:pt x="72" y="1"/>
                      <a:pt x="1" y="60"/>
                      <a:pt x="1" y="143"/>
                    </a:cubicBezTo>
                    <a:cubicBezTo>
                      <a:pt x="1" y="215"/>
                      <a:pt x="72" y="274"/>
                      <a:pt x="155" y="274"/>
                    </a:cubicBezTo>
                    <a:lnTo>
                      <a:pt x="9121" y="274"/>
                    </a:lnTo>
                    <a:cubicBezTo>
                      <a:pt x="9204" y="274"/>
                      <a:pt x="9276" y="215"/>
                      <a:pt x="9276" y="143"/>
                    </a:cubicBezTo>
                    <a:cubicBezTo>
                      <a:pt x="9276" y="60"/>
                      <a:pt x="9204" y="1"/>
                      <a:pt x="9121" y="1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6" name="Google Shape;4546;p61"/>
              <p:cNvSpPr/>
              <p:nvPr/>
            </p:nvSpPr>
            <p:spPr>
              <a:xfrm>
                <a:off x="2345825" y="3169575"/>
                <a:ext cx="13992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1691" extrusionOk="0">
                    <a:moveTo>
                      <a:pt x="393" y="0"/>
                    </a:moveTo>
                    <a:cubicBezTo>
                      <a:pt x="179" y="0"/>
                      <a:pt x="0" y="179"/>
                      <a:pt x="0" y="393"/>
                    </a:cubicBezTo>
                    <a:lnTo>
                      <a:pt x="0" y="1286"/>
                    </a:lnTo>
                    <a:cubicBezTo>
                      <a:pt x="0" y="1512"/>
                      <a:pt x="179" y="1691"/>
                      <a:pt x="393" y="1691"/>
                    </a:cubicBezTo>
                    <a:lnTo>
                      <a:pt x="5191" y="1691"/>
                    </a:lnTo>
                    <a:cubicBezTo>
                      <a:pt x="5418" y="1691"/>
                      <a:pt x="5596" y="1512"/>
                      <a:pt x="5596" y="1286"/>
                    </a:cubicBezTo>
                    <a:lnTo>
                      <a:pt x="5596" y="393"/>
                    </a:lnTo>
                    <a:cubicBezTo>
                      <a:pt x="5596" y="179"/>
                      <a:pt x="5418" y="0"/>
                      <a:pt x="5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7" name="Google Shape;4547;p61"/>
              <p:cNvSpPr/>
              <p:nvPr/>
            </p:nvSpPr>
            <p:spPr>
              <a:xfrm>
                <a:off x="2248475" y="3133550"/>
                <a:ext cx="134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37" y="1441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8" name="Google Shape;4548;p61"/>
              <p:cNvSpPr/>
              <p:nvPr/>
            </p:nvSpPr>
            <p:spPr>
              <a:xfrm>
                <a:off x="2248475" y="3173425"/>
                <a:ext cx="134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37" y="143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61"/>
              <p:cNvSpPr/>
              <p:nvPr/>
            </p:nvSpPr>
            <p:spPr>
              <a:xfrm>
                <a:off x="2225575" y="3204700"/>
                <a:ext cx="592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79" extrusionOk="0">
                    <a:moveTo>
                      <a:pt x="1179" y="0"/>
                    </a:moveTo>
                    <a:cubicBezTo>
                      <a:pt x="536" y="0"/>
                      <a:pt x="0" y="524"/>
                      <a:pt x="0" y="1179"/>
                    </a:cubicBezTo>
                    <a:lnTo>
                      <a:pt x="476" y="1179"/>
                    </a:lnTo>
                    <a:cubicBezTo>
                      <a:pt x="476" y="786"/>
                      <a:pt x="798" y="476"/>
                      <a:pt x="1179" y="476"/>
                    </a:cubicBezTo>
                    <a:cubicBezTo>
                      <a:pt x="1572" y="476"/>
                      <a:pt x="1893" y="786"/>
                      <a:pt x="1893" y="1179"/>
                    </a:cubicBezTo>
                    <a:lnTo>
                      <a:pt x="2369" y="1179"/>
                    </a:lnTo>
                    <a:cubicBezTo>
                      <a:pt x="2369" y="524"/>
                      <a:pt x="1834" y="0"/>
                      <a:pt x="11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61"/>
              <p:cNvSpPr/>
              <p:nvPr/>
            </p:nvSpPr>
            <p:spPr>
              <a:xfrm>
                <a:off x="2236575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32" y="1"/>
                      <a:pt x="1" y="132"/>
                      <a:pt x="1" y="310"/>
                    </a:cubicBezTo>
                    <a:cubicBezTo>
                      <a:pt x="1" y="477"/>
                      <a:pt x="132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61"/>
              <p:cNvSpPr/>
              <p:nvPr/>
            </p:nvSpPr>
            <p:spPr>
              <a:xfrm>
                <a:off x="2241925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846" y="1"/>
                    </a:moveTo>
                    <a:cubicBezTo>
                      <a:pt x="834" y="1"/>
                      <a:pt x="1" y="834"/>
                      <a:pt x="1" y="1846"/>
                    </a:cubicBezTo>
                    <a:lnTo>
                      <a:pt x="1" y="5073"/>
                    </a:lnTo>
                    <a:lnTo>
                      <a:pt x="1061" y="5073"/>
                    </a:lnTo>
                    <a:lnTo>
                      <a:pt x="1061" y="1846"/>
                    </a:lnTo>
                    <a:cubicBezTo>
                      <a:pt x="1061" y="1418"/>
                      <a:pt x="1418" y="1060"/>
                      <a:pt x="1858" y="1060"/>
                    </a:cubicBezTo>
                    <a:lnTo>
                      <a:pt x="3620" y="1060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61"/>
              <p:cNvSpPr/>
              <p:nvPr/>
            </p:nvSpPr>
            <p:spPr>
              <a:xfrm>
                <a:off x="230235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4" y="1"/>
                    </a:moveTo>
                    <a:cubicBezTo>
                      <a:pt x="179" y="1"/>
                      <a:pt x="1" y="167"/>
                      <a:pt x="1" y="394"/>
                    </a:cubicBezTo>
                    <a:lnTo>
                      <a:pt x="1" y="905"/>
                    </a:lnTo>
                    <a:cubicBezTo>
                      <a:pt x="1" y="1120"/>
                      <a:pt x="179" y="1298"/>
                      <a:pt x="394" y="1298"/>
                    </a:cubicBezTo>
                    <a:lnTo>
                      <a:pt x="1263" y="1298"/>
                    </a:lnTo>
                    <a:cubicBezTo>
                      <a:pt x="1477" y="1298"/>
                      <a:pt x="1656" y="1120"/>
                      <a:pt x="1656" y="905"/>
                    </a:cubicBezTo>
                    <a:lnTo>
                      <a:pt x="1656" y="394"/>
                    </a:lnTo>
                    <a:cubicBezTo>
                      <a:pt x="1656" y="167"/>
                      <a:pt x="1477" y="1"/>
                      <a:pt x="12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61"/>
              <p:cNvSpPr/>
              <p:nvPr/>
            </p:nvSpPr>
            <p:spPr>
              <a:xfrm>
                <a:off x="2305925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03" y="1643"/>
                      <a:pt x="263" y="1584"/>
                      <a:pt x="263" y="1512"/>
                    </a:cubicBezTo>
                    <a:lnTo>
                      <a:pt x="263" y="143"/>
                    </a:ln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61"/>
              <p:cNvSpPr/>
              <p:nvPr/>
            </p:nvSpPr>
            <p:spPr>
              <a:xfrm>
                <a:off x="2317250" y="3016725"/>
                <a:ext cx="68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644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43" y="1643"/>
                    </a:cubicBezTo>
                    <a:cubicBezTo>
                      <a:pt x="214" y="1643"/>
                      <a:pt x="274" y="1584"/>
                      <a:pt x="274" y="1512"/>
                    </a:cubicBezTo>
                    <a:lnTo>
                      <a:pt x="274" y="143"/>
                    </a:ln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61"/>
              <p:cNvSpPr/>
              <p:nvPr/>
            </p:nvSpPr>
            <p:spPr>
              <a:xfrm>
                <a:off x="2236275" y="30761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61"/>
              <p:cNvSpPr/>
              <p:nvPr/>
            </p:nvSpPr>
            <p:spPr>
              <a:xfrm>
                <a:off x="2236275" y="3117775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61"/>
              <p:cNvSpPr/>
              <p:nvPr/>
            </p:nvSpPr>
            <p:spPr>
              <a:xfrm>
                <a:off x="2236275" y="3096950"/>
                <a:ext cx="378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6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6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4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8" name="Google Shape;4558;p61"/>
              <p:cNvSpPr/>
              <p:nvPr/>
            </p:nvSpPr>
            <p:spPr>
              <a:xfrm>
                <a:off x="2236275" y="31386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60"/>
                      <a:pt x="1" y="144"/>
                    </a:cubicBezTo>
                    <a:cubicBezTo>
                      <a:pt x="1" y="227"/>
                      <a:pt x="72" y="287"/>
                      <a:pt x="144" y="287"/>
                    </a:cubicBezTo>
                    <a:lnTo>
                      <a:pt x="1370" y="287"/>
                    </a:lnTo>
                    <a:cubicBezTo>
                      <a:pt x="1441" y="287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9" name="Google Shape;4559;p61"/>
              <p:cNvSpPr/>
              <p:nvPr/>
            </p:nvSpPr>
            <p:spPr>
              <a:xfrm>
                <a:off x="2569650" y="3133550"/>
                <a:ext cx="131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25" y="1441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61"/>
              <p:cNvSpPr/>
              <p:nvPr/>
            </p:nvSpPr>
            <p:spPr>
              <a:xfrm>
                <a:off x="2569650" y="3173425"/>
                <a:ext cx="13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25" y="1430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61"/>
              <p:cNvSpPr/>
              <p:nvPr/>
            </p:nvSpPr>
            <p:spPr>
              <a:xfrm>
                <a:off x="2546725" y="3204700"/>
                <a:ext cx="58975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179" extrusionOk="0">
                    <a:moveTo>
                      <a:pt x="1180" y="0"/>
                    </a:moveTo>
                    <a:cubicBezTo>
                      <a:pt x="525" y="0"/>
                      <a:pt x="1" y="524"/>
                      <a:pt x="1" y="1179"/>
                    </a:cubicBezTo>
                    <a:lnTo>
                      <a:pt x="477" y="1179"/>
                    </a:lnTo>
                    <a:cubicBezTo>
                      <a:pt x="477" y="786"/>
                      <a:pt x="787" y="476"/>
                      <a:pt x="1180" y="476"/>
                    </a:cubicBezTo>
                    <a:cubicBezTo>
                      <a:pt x="1573" y="476"/>
                      <a:pt x="1882" y="786"/>
                      <a:pt x="1882" y="1179"/>
                    </a:cubicBezTo>
                    <a:lnTo>
                      <a:pt x="2358" y="1179"/>
                    </a:lnTo>
                    <a:cubicBezTo>
                      <a:pt x="2358" y="524"/>
                      <a:pt x="1834" y="0"/>
                      <a:pt x="11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61"/>
              <p:cNvSpPr/>
              <p:nvPr/>
            </p:nvSpPr>
            <p:spPr>
              <a:xfrm>
                <a:off x="2557438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43" y="1"/>
                      <a:pt x="1" y="132"/>
                      <a:pt x="1" y="310"/>
                    </a:cubicBezTo>
                    <a:cubicBezTo>
                      <a:pt x="1" y="477"/>
                      <a:pt x="143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61"/>
              <p:cNvSpPr/>
              <p:nvPr/>
            </p:nvSpPr>
            <p:spPr>
              <a:xfrm>
                <a:off x="2498800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" y="1"/>
                    </a:moveTo>
                    <a:lnTo>
                      <a:pt x="1" y="1060"/>
                    </a:lnTo>
                    <a:lnTo>
                      <a:pt x="1775" y="1060"/>
                    </a:lnTo>
                    <a:cubicBezTo>
                      <a:pt x="2216" y="1060"/>
                      <a:pt x="2573" y="1418"/>
                      <a:pt x="2573" y="1846"/>
                    </a:cubicBezTo>
                    <a:lnTo>
                      <a:pt x="2573" y="5073"/>
                    </a:lnTo>
                    <a:lnTo>
                      <a:pt x="3620" y="5073"/>
                    </a:lnTo>
                    <a:lnTo>
                      <a:pt x="3620" y="1846"/>
                    </a:lnTo>
                    <a:cubicBezTo>
                      <a:pt x="3620" y="834"/>
                      <a:pt x="2799" y="1"/>
                      <a:pt x="1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4" name="Google Shape;4564;p61"/>
              <p:cNvSpPr/>
              <p:nvPr/>
            </p:nvSpPr>
            <p:spPr>
              <a:xfrm>
                <a:off x="248780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3" y="1"/>
                    </a:moveTo>
                    <a:cubicBezTo>
                      <a:pt x="167" y="1"/>
                      <a:pt x="0" y="167"/>
                      <a:pt x="0" y="394"/>
                    </a:cubicBezTo>
                    <a:lnTo>
                      <a:pt x="0" y="905"/>
                    </a:lnTo>
                    <a:cubicBezTo>
                      <a:pt x="0" y="1120"/>
                      <a:pt x="179" y="1298"/>
                      <a:pt x="393" y="1298"/>
                    </a:cubicBezTo>
                    <a:lnTo>
                      <a:pt x="1251" y="1298"/>
                    </a:lnTo>
                    <a:cubicBezTo>
                      <a:pt x="1477" y="1298"/>
                      <a:pt x="1655" y="1120"/>
                      <a:pt x="1655" y="905"/>
                    </a:cubicBezTo>
                    <a:lnTo>
                      <a:pt x="1655" y="394"/>
                    </a:lnTo>
                    <a:cubicBezTo>
                      <a:pt x="1655" y="167"/>
                      <a:pt x="1477" y="1"/>
                      <a:pt x="1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5" name="Google Shape;4565;p61"/>
              <p:cNvSpPr/>
              <p:nvPr/>
            </p:nvSpPr>
            <p:spPr>
              <a:xfrm>
                <a:off x="2518750" y="3016725"/>
                <a:ext cx="68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15" y="1643"/>
                      <a:pt x="275" y="1584"/>
                      <a:pt x="275" y="1512"/>
                    </a:cubicBezTo>
                    <a:lnTo>
                      <a:pt x="275" y="143"/>
                    </a:ln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6" name="Google Shape;4566;p61"/>
              <p:cNvSpPr/>
              <p:nvPr/>
            </p:nvSpPr>
            <p:spPr>
              <a:xfrm>
                <a:off x="2507450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31" y="1643"/>
                    </a:cubicBezTo>
                    <a:cubicBezTo>
                      <a:pt x="203" y="1643"/>
                      <a:pt x="262" y="1584"/>
                      <a:pt x="262" y="1512"/>
                    </a:cubicBezTo>
                    <a:lnTo>
                      <a:pt x="262" y="143"/>
                    </a:ln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7" name="Google Shape;4567;p61"/>
              <p:cNvSpPr/>
              <p:nvPr/>
            </p:nvSpPr>
            <p:spPr>
              <a:xfrm>
                <a:off x="2557450" y="30761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4"/>
                    </a:cubicBezTo>
                    <a:cubicBezTo>
                      <a:pt x="1501" y="72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8" name="Google Shape;4568;p61"/>
              <p:cNvSpPr/>
              <p:nvPr/>
            </p:nvSpPr>
            <p:spPr>
              <a:xfrm>
                <a:off x="2557450" y="3117775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9" name="Google Shape;4569;p61"/>
              <p:cNvSpPr/>
              <p:nvPr/>
            </p:nvSpPr>
            <p:spPr>
              <a:xfrm>
                <a:off x="2557450" y="3096950"/>
                <a:ext cx="375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6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4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6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0" name="Google Shape;4570;p61"/>
              <p:cNvSpPr/>
              <p:nvPr/>
            </p:nvSpPr>
            <p:spPr>
              <a:xfrm>
                <a:off x="2557450" y="31386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7"/>
                      <a:pt x="143" y="287"/>
                    </a:cubicBezTo>
                    <a:lnTo>
                      <a:pt x="1358" y="287"/>
                    </a:lnTo>
                    <a:cubicBezTo>
                      <a:pt x="1441" y="287"/>
                      <a:pt x="1501" y="227"/>
                      <a:pt x="1501" y="144"/>
                    </a:cubicBezTo>
                    <a:cubicBezTo>
                      <a:pt x="1501" y="60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1" name="Google Shape;4571;p61"/>
              <p:cNvSpPr/>
              <p:nvPr/>
            </p:nvSpPr>
            <p:spPr>
              <a:xfrm>
                <a:off x="2391050" y="2983525"/>
                <a:ext cx="4915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216" extrusionOk="0">
                    <a:moveTo>
                      <a:pt x="1" y="1"/>
                    </a:moveTo>
                    <a:lnTo>
                      <a:pt x="1" y="1215"/>
                    </a:lnTo>
                    <a:lnTo>
                      <a:pt x="1965" y="1215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2" name="Google Shape;4572;p61"/>
              <p:cNvSpPr/>
              <p:nvPr/>
            </p:nvSpPr>
            <p:spPr>
              <a:xfrm>
                <a:off x="2398200" y="2801950"/>
                <a:ext cx="351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06" extrusionOk="0">
                    <a:moveTo>
                      <a:pt x="703" y="1"/>
                    </a:moveTo>
                    <a:cubicBezTo>
                      <a:pt x="310" y="1"/>
                      <a:pt x="1" y="322"/>
                      <a:pt x="1" y="703"/>
                    </a:cubicBezTo>
                    <a:cubicBezTo>
                      <a:pt x="1" y="1096"/>
                      <a:pt x="310" y="1406"/>
                      <a:pt x="703" y="1406"/>
                    </a:cubicBezTo>
                    <a:cubicBezTo>
                      <a:pt x="1084" y="1406"/>
                      <a:pt x="1406" y="1096"/>
                      <a:pt x="1406" y="703"/>
                    </a:cubicBezTo>
                    <a:cubicBezTo>
                      <a:pt x="1406" y="322"/>
                      <a:pt x="1084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3" name="Google Shape;4573;p61"/>
              <p:cNvSpPr/>
              <p:nvPr/>
            </p:nvSpPr>
            <p:spPr>
              <a:xfrm>
                <a:off x="231515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4" name="Google Shape;4574;p61"/>
              <p:cNvSpPr/>
              <p:nvPr/>
            </p:nvSpPr>
            <p:spPr>
              <a:xfrm>
                <a:off x="2477075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58" y="0"/>
                      <a:pt x="1" y="346"/>
                      <a:pt x="1" y="774"/>
                    </a:cubicBezTo>
                    <a:cubicBezTo>
                      <a:pt x="1" y="1203"/>
                      <a:pt x="358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5" name="Google Shape;4575;p61"/>
              <p:cNvSpPr/>
              <p:nvPr/>
            </p:nvSpPr>
            <p:spPr>
              <a:xfrm>
                <a:off x="2334800" y="2819525"/>
                <a:ext cx="161950" cy="16670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668" extrusionOk="0">
                    <a:moveTo>
                      <a:pt x="453" y="0"/>
                    </a:moveTo>
                    <a:cubicBezTo>
                      <a:pt x="203" y="0"/>
                      <a:pt x="1" y="215"/>
                      <a:pt x="1" y="465"/>
                    </a:cubicBezTo>
                    <a:lnTo>
                      <a:pt x="1" y="6204"/>
                    </a:lnTo>
                    <a:cubicBezTo>
                      <a:pt x="1" y="6454"/>
                      <a:pt x="203" y="6668"/>
                      <a:pt x="453" y="6668"/>
                    </a:cubicBezTo>
                    <a:lnTo>
                      <a:pt x="6013" y="6668"/>
                    </a:lnTo>
                    <a:cubicBezTo>
                      <a:pt x="6275" y="6668"/>
                      <a:pt x="6478" y="6454"/>
                      <a:pt x="6478" y="6204"/>
                    </a:cubicBezTo>
                    <a:lnTo>
                      <a:pt x="6478" y="465"/>
                    </a:lnTo>
                    <a:cubicBezTo>
                      <a:pt x="6478" y="215"/>
                      <a:pt x="6275" y="0"/>
                      <a:pt x="6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6" name="Google Shape;4576;p61"/>
              <p:cNvSpPr/>
              <p:nvPr/>
            </p:nvSpPr>
            <p:spPr>
              <a:xfrm>
                <a:off x="2327075" y="2878150"/>
                <a:ext cx="7750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978" extrusionOk="0">
                    <a:moveTo>
                      <a:pt x="155" y="1"/>
                    </a:moveTo>
                    <a:cubicBezTo>
                      <a:pt x="60" y="1"/>
                      <a:pt x="0" y="72"/>
                      <a:pt x="0" y="156"/>
                    </a:cubicBezTo>
                    <a:lnTo>
                      <a:pt x="0" y="1823"/>
                    </a:lnTo>
                    <a:cubicBezTo>
                      <a:pt x="0" y="1906"/>
                      <a:pt x="60" y="1977"/>
                      <a:pt x="155" y="1977"/>
                    </a:cubicBezTo>
                    <a:cubicBezTo>
                      <a:pt x="238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8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7" name="Google Shape;4577;p61"/>
              <p:cNvSpPr/>
              <p:nvPr/>
            </p:nvSpPr>
            <p:spPr>
              <a:xfrm>
                <a:off x="2496725" y="2878150"/>
                <a:ext cx="7775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978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56"/>
                    </a:cubicBezTo>
                    <a:lnTo>
                      <a:pt x="1" y="1823"/>
                    </a:lnTo>
                    <a:cubicBezTo>
                      <a:pt x="1" y="1906"/>
                      <a:pt x="72" y="1977"/>
                      <a:pt x="155" y="1977"/>
                    </a:cubicBezTo>
                    <a:cubicBezTo>
                      <a:pt x="239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9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8" name="Google Shape;4578;p61"/>
              <p:cNvSpPr/>
              <p:nvPr/>
            </p:nvSpPr>
            <p:spPr>
              <a:xfrm>
                <a:off x="2355350" y="2937400"/>
                <a:ext cx="1208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1406" extrusionOk="0">
                    <a:moveTo>
                      <a:pt x="465" y="0"/>
                    </a:moveTo>
                    <a:cubicBezTo>
                      <a:pt x="203" y="0"/>
                      <a:pt x="0" y="203"/>
                      <a:pt x="0" y="465"/>
                    </a:cubicBezTo>
                    <a:lnTo>
                      <a:pt x="0" y="953"/>
                    </a:lnTo>
                    <a:cubicBezTo>
                      <a:pt x="0" y="1203"/>
                      <a:pt x="203" y="1405"/>
                      <a:pt x="465" y="1405"/>
                    </a:cubicBezTo>
                    <a:lnTo>
                      <a:pt x="4370" y="1405"/>
                    </a:lnTo>
                    <a:cubicBezTo>
                      <a:pt x="4620" y="1405"/>
                      <a:pt x="4834" y="1203"/>
                      <a:pt x="4834" y="953"/>
                    </a:cubicBezTo>
                    <a:lnTo>
                      <a:pt x="4834" y="465"/>
                    </a:lnTo>
                    <a:cubicBezTo>
                      <a:pt x="4834" y="203"/>
                      <a:pt x="4620" y="0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9" name="Google Shape;4579;p61"/>
              <p:cNvSpPr/>
              <p:nvPr/>
            </p:nvSpPr>
            <p:spPr>
              <a:xfrm>
                <a:off x="2351475" y="2933825"/>
                <a:ext cx="1283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1704" extrusionOk="0">
                    <a:moveTo>
                      <a:pt x="4525" y="298"/>
                    </a:moveTo>
                    <a:cubicBezTo>
                      <a:pt x="4691" y="298"/>
                      <a:pt x="4834" y="429"/>
                      <a:pt x="4834" y="608"/>
                    </a:cubicBezTo>
                    <a:lnTo>
                      <a:pt x="4834" y="1096"/>
                    </a:lnTo>
                    <a:cubicBezTo>
                      <a:pt x="4834" y="1263"/>
                      <a:pt x="4691" y="1405"/>
                      <a:pt x="4525" y="1405"/>
                    </a:cubicBezTo>
                    <a:lnTo>
                      <a:pt x="620" y="1405"/>
                    </a:lnTo>
                    <a:cubicBezTo>
                      <a:pt x="441" y="1405"/>
                      <a:pt x="298" y="1263"/>
                      <a:pt x="298" y="1096"/>
                    </a:cubicBezTo>
                    <a:lnTo>
                      <a:pt x="298" y="608"/>
                    </a:lnTo>
                    <a:cubicBezTo>
                      <a:pt x="298" y="429"/>
                      <a:pt x="441" y="298"/>
                      <a:pt x="620" y="298"/>
                    </a:cubicBezTo>
                    <a:close/>
                    <a:moveTo>
                      <a:pt x="620" y="0"/>
                    </a:moveTo>
                    <a:cubicBezTo>
                      <a:pt x="274" y="0"/>
                      <a:pt x="0" y="274"/>
                      <a:pt x="0" y="608"/>
                    </a:cubicBezTo>
                    <a:lnTo>
                      <a:pt x="0" y="1096"/>
                    </a:lnTo>
                    <a:cubicBezTo>
                      <a:pt x="0" y="1429"/>
                      <a:pt x="274" y="1703"/>
                      <a:pt x="620" y="1703"/>
                    </a:cubicBezTo>
                    <a:lnTo>
                      <a:pt x="4525" y="1703"/>
                    </a:lnTo>
                    <a:cubicBezTo>
                      <a:pt x="4858" y="1703"/>
                      <a:pt x="5132" y="1429"/>
                      <a:pt x="5132" y="1096"/>
                    </a:cubicBezTo>
                    <a:lnTo>
                      <a:pt x="5132" y="608"/>
                    </a:lnTo>
                    <a:cubicBezTo>
                      <a:pt x="5132" y="274"/>
                      <a:pt x="4858" y="0"/>
                      <a:pt x="4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0" name="Google Shape;4580;p61"/>
              <p:cNvSpPr/>
              <p:nvPr/>
            </p:nvSpPr>
            <p:spPr>
              <a:xfrm>
                <a:off x="2356525" y="2883525"/>
                <a:ext cx="387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49" extrusionOk="0">
                    <a:moveTo>
                      <a:pt x="775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75" y="1548"/>
                    </a:cubicBezTo>
                    <a:cubicBezTo>
                      <a:pt x="1203" y="1548"/>
                      <a:pt x="1549" y="1203"/>
                      <a:pt x="1549" y="774"/>
                    </a:cubicBezTo>
                    <a:cubicBezTo>
                      <a:pt x="1549" y="346"/>
                      <a:pt x="120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1" name="Google Shape;4581;p61"/>
              <p:cNvSpPr/>
              <p:nvPr/>
            </p:nvSpPr>
            <p:spPr>
              <a:xfrm>
                <a:off x="2352675" y="2879650"/>
                <a:ext cx="46450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58" extrusionOk="0">
                    <a:moveTo>
                      <a:pt x="929" y="298"/>
                    </a:moveTo>
                    <a:cubicBezTo>
                      <a:pt x="1274" y="298"/>
                      <a:pt x="1560" y="584"/>
                      <a:pt x="1560" y="929"/>
                    </a:cubicBezTo>
                    <a:cubicBezTo>
                      <a:pt x="1560" y="1274"/>
                      <a:pt x="1274" y="1560"/>
                      <a:pt x="929" y="1560"/>
                    </a:cubicBezTo>
                    <a:cubicBezTo>
                      <a:pt x="583" y="1560"/>
                      <a:pt x="298" y="1274"/>
                      <a:pt x="298" y="929"/>
                    </a:cubicBezTo>
                    <a:cubicBezTo>
                      <a:pt x="298" y="584"/>
                      <a:pt x="583" y="298"/>
                      <a:pt x="929" y="298"/>
                    </a:cubicBezTo>
                    <a:close/>
                    <a:moveTo>
                      <a:pt x="929" y="1"/>
                    </a:moveTo>
                    <a:cubicBezTo>
                      <a:pt x="417" y="1"/>
                      <a:pt x="0" y="417"/>
                      <a:pt x="0" y="929"/>
                    </a:cubicBezTo>
                    <a:cubicBezTo>
                      <a:pt x="0" y="1441"/>
                      <a:pt x="417" y="1858"/>
                      <a:pt x="929" y="1858"/>
                    </a:cubicBezTo>
                    <a:cubicBezTo>
                      <a:pt x="1441" y="1858"/>
                      <a:pt x="1857" y="1441"/>
                      <a:pt x="1857" y="929"/>
                    </a:cubicBezTo>
                    <a:cubicBezTo>
                      <a:pt x="1857" y="417"/>
                      <a:pt x="1441" y="1"/>
                      <a:pt x="9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2" name="Google Shape;4582;p61"/>
              <p:cNvSpPr/>
              <p:nvPr/>
            </p:nvSpPr>
            <p:spPr>
              <a:xfrm>
                <a:off x="243600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0" y="1203"/>
                      <a:pt x="1560" y="774"/>
                    </a:cubicBezTo>
                    <a:cubicBezTo>
                      <a:pt x="1560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3" name="Google Shape;4583;p61"/>
              <p:cNvSpPr/>
              <p:nvPr/>
            </p:nvSpPr>
            <p:spPr>
              <a:xfrm>
                <a:off x="2432425" y="2879650"/>
                <a:ext cx="46175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58" extrusionOk="0">
                    <a:moveTo>
                      <a:pt x="930" y="298"/>
                    </a:moveTo>
                    <a:cubicBezTo>
                      <a:pt x="1275" y="298"/>
                      <a:pt x="1549" y="584"/>
                      <a:pt x="1549" y="929"/>
                    </a:cubicBezTo>
                    <a:cubicBezTo>
                      <a:pt x="1549" y="1274"/>
                      <a:pt x="1275" y="1560"/>
                      <a:pt x="930" y="1560"/>
                    </a:cubicBezTo>
                    <a:cubicBezTo>
                      <a:pt x="572" y="1560"/>
                      <a:pt x="299" y="1274"/>
                      <a:pt x="299" y="929"/>
                    </a:cubicBezTo>
                    <a:cubicBezTo>
                      <a:pt x="299" y="584"/>
                      <a:pt x="572" y="298"/>
                      <a:pt x="930" y="298"/>
                    </a:cubicBezTo>
                    <a:close/>
                    <a:moveTo>
                      <a:pt x="930" y="1"/>
                    </a:moveTo>
                    <a:cubicBezTo>
                      <a:pt x="418" y="1"/>
                      <a:pt x="1" y="417"/>
                      <a:pt x="1" y="929"/>
                    </a:cubicBezTo>
                    <a:cubicBezTo>
                      <a:pt x="1" y="1441"/>
                      <a:pt x="418" y="1858"/>
                      <a:pt x="930" y="1858"/>
                    </a:cubicBezTo>
                    <a:cubicBezTo>
                      <a:pt x="1430" y="1858"/>
                      <a:pt x="1846" y="1441"/>
                      <a:pt x="1846" y="929"/>
                    </a:cubicBezTo>
                    <a:cubicBezTo>
                      <a:pt x="1846" y="417"/>
                      <a:pt x="1442" y="1"/>
                      <a:pt x="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4" name="Google Shape;4584;p61"/>
              <p:cNvSpPr/>
              <p:nvPr/>
            </p:nvSpPr>
            <p:spPr>
              <a:xfrm>
                <a:off x="2377975" y="2890375"/>
                <a:ext cx="80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55" y="0"/>
                    </a:moveTo>
                    <a:cubicBezTo>
                      <a:pt x="71" y="0"/>
                      <a:pt x="0" y="72"/>
                      <a:pt x="0" y="155"/>
                    </a:cubicBezTo>
                    <a:cubicBezTo>
                      <a:pt x="0" y="250"/>
                      <a:pt x="71" y="322"/>
                      <a:pt x="155" y="322"/>
                    </a:cubicBezTo>
                    <a:cubicBezTo>
                      <a:pt x="250" y="322"/>
                      <a:pt x="322" y="250"/>
                      <a:pt x="322" y="155"/>
                    </a:cubicBezTo>
                    <a:cubicBezTo>
                      <a:pt x="322" y="72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5" name="Google Shape;4585;p61"/>
              <p:cNvSpPr/>
              <p:nvPr/>
            </p:nvSpPr>
            <p:spPr>
              <a:xfrm>
                <a:off x="2458025" y="2890375"/>
                <a:ext cx="8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22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55"/>
                    </a:cubicBezTo>
                    <a:cubicBezTo>
                      <a:pt x="1" y="250"/>
                      <a:pt x="72" y="322"/>
                      <a:pt x="156" y="322"/>
                    </a:cubicBezTo>
                    <a:cubicBezTo>
                      <a:pt x="251" y="322"/>
                      <a:pt x="322" y="250"/>
                      <a:pt x="322" y="155"/>
                    </a:cubicBezTo>
                    <a:cubicBezTo>
                      <a:pt x="322" y="72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6" name="Google Shape;4586;p61"/>
              <p:cNvSpPr/>
              <p:nvPr/>
            </p:nvSpPr>
            <p:spPr>
              <a:xfrm>
                <a:off x="2329450" y="3009725"/>
                <a:ext cx="1726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88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3"/>
                    </a:cubicBezTo>
                    <a:lnTo>
                      <a:pt x="0" y="6478"/>
                    </a:lnTo>
                    <a:cubicBezTo>
                      <a:pt x="0" y="6704"/>
                      <a:pt x="179" y="6882"/>
                      <a:pt x="393" y="6882"/>
                    </a:cubicBezTo>
                    <a:lnTo>
                      <a:pt x="6501" y="6882"/>
                    </a:lnTo>
                    <a:cubicBezTo>
                      <a:pt x="6727" y="6882"/>
                      <a:pt x="6906" y="6704"/>
                      <a:pt x="6906" y="6478"/>
                    </a:cubicBezTo>
                    <a:lnTo>
                      <a:pt x="6906" y="393"/>
                    </a:lnTo>
                    <a:cubicBezTo>
                      <a:pt x="6906" y="179"/>
                      <a:pt x="6727" y="1"/>
                      <a:pt x="6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7" name="Google Shape;4587;p61"/>
              <p:cNvSpPr/>
              <p:nvPr/>
            </p:nvSpPr>
            <p:spPr>
              <a:xfrm>
                <a:off x="2387788" y="2988900"/>
                <a:ext cx="560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86" extrusionOk="0">
                    <a:moveTo>
                      <a:pt x="144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26"/>
                      <a:pt x="60" y="286"/>
                      <a:pt x="144" y="286"/>
                    </a:cubicBezTo>
                    <a:lnTo>
                      <a:pt x="2096" y="286"/>
                    </a:lnTo>
                    <a:cubicBezTo>
                      <a:pt x="2168" y="286"/>
                      <a:pt x="2239" y="226"/>
                      <a:pt x="2239" y="143"/>
                    </a:cubicBezTo>
                    <a:cubicBezTo>
                      <a:pt x="2239" y="72"/>
                      <a:pt x="2168" y="0"/>
                      <a:pt x="20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8" name="Google Shape;4588;p61"/>
              <p:cNvSpPr/>
              <p:nvPr/>
            </p:nvSpPr>
            <p:spPr>
              <a:xfrm>
                <a:off x="2387788" y="2999600"/>
                <a:ext cx="560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75" extrusionOk="0">
                    <a:moveTo>
                      <a:pt x="144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15"/>
                      <a:pt x="60" y="275"/>
                      <a:pt x="144" y="275"/>
                    </a:cubicBezTo>
                    <a:lnTo>
                      <a:pt x="2096" y="275"/>
                    </a:lnTo>
                    <a:cubicBezTo>
                      <a:pt x="2168" y="275"/>
                      <a:pt x="2239" y="215"/>
                      <a:pt x="2239" y="132"/>
                    </a:cubicBezTo>
                    <a:cubicBezTo>
                      <a:pt x="2239" y="60"/>
                      <a:pt x="2168" y="1"/>
                      <a:pt x="20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9" name="Google Shape;4589;p61"/>
              <p:cNvSpPr/>
              <p:nvPr/>
            </p:nvSpPr>
            <p:spPr>
              <a:xfrm>
                <a:off x="2329450" y="3032350"/>
                <a:ext cx="1726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89" extrusionOk="0">
                    <a:moveTo>
                      <a:pt x="0" y="0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0" name="Google Shape;4590;p61"/>
              <p:cNvSpPr/>
              <p:nvPr/>
            </p:nvSpPr>
            <p:spPr>
              <a:xfrm>
                <a:off x="2329450" y="3151100"/>
                <a:ext cx="1726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90" extrusionOk="0">
                    <a:moveTo>
                      <a:pt x="0" y="1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1" name="Google Shape;4591;p61"/>
              <p:cNvSpPr/>
              <p:nvPr/>
            </p:nvSpPr>
            <p:spPr>
              <a:xfrm>
                <a:off x="2384225" y="3064200"/>
                <a:ext cx="62825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13" extrusionOk="0">
                    <a:moveTo>
                      <a:pt x="1262" y="0"/>
                    </a:moveTo>
                    <a:cubicBezTo>
                      <a:pt x="560" y="0"/>
                      <a:pt x="0" y="572"/>
                      <a:pt x="0" y="1262"/>
                    </a:cubicBezTo>
                    <a:cubicBezTo>
                      <a:pt x="0" y="1953"/>
                      <a:pt x="560" y="2513"/>
                      <a:pt x="1262" y="2513"/>
                    </a:cubicBezTo>
                    <a:cubicBezTo>
                      <a:pt x="1953" y="2513"/>
                      <a:pt x="2512" y="1953"/>
                      <a:pt x="2512" y="1262"/>
                    </a:cubicBezTo>
                    <a:cubicBezTo>
                      <a:pt x="2512" y="572"/>
                      <a:pt x="1953" y="0"/>
                      <a:pt x="1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2" name="Google Shape;4592;p61"/>
              <p:cNvSpPr/>
              <p:nvPr/>
            </p:nvSpPr>
            <p:spPr>
              <a:xfrm>
                <a:off x="2380650" y="3060625"/>
                <a:ext cx="702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405" y="298"/>
                    </a:moveTo>
                    <a:cubicBezTo>
                      <a:pt x="2012" y="298"/>
                      <a:pt x="2512" y="798"/>
                      <a:pt x="2512" y="1405"/>
                    </a:cubicBezTo>
                    <a:cubicBezTo>
                      <a:pt x="2512" y="2013"/>
                      <a:pt x="2012" y="2513"/>
                      <a:pt x="1405" y="2513"/>
                    </a:cubicBezTo>
                    <a:cubicBezTo>
                      <a:pt x="786" y="2513"/>
                      <a:pt x="298" y="2013"/>
                      <a:pt x="298" y="1405"/>
                    </a:cubicBezTo>
                    <a:cubicBezTo>
                      <a:pt x="298" y="798"/>
                      <a:pt x="786" y="298"/>
                      <a:pt x="1405" y="298"/>
                    </a:cubicBezTo>
                    <a:close/>
                    <a:moveTo>
                      <a:pt x="1405" y="1"/>
                    </a:moveTo>
                    <a:cubicBezTo>
                      <a:pt x="631" y="1"/>
                      <a:pt x="0" y="632"/>
                      <a:pt x="0" y="1405"/>
                    </a:cubicBezTo>
                    <a:cubicBezTo>
                      <a:pt x="0" y="2179"/>
                      <a:pt x="631" y="2810"/>
                      <a:pt x="1405" y="2810"/>
                    </a:cubicBezTo>
                    <a:cubicBezTo>
                      <a:pt x="2179" y="2810"/>
                      <a:pt x="2810" y="2179"/>
                      <a:pt x="2810" y="1405"/>
                    </a:cubicBezTo>
                    <a:cubicBezTo>
                      <a:pt x="2810" y="632"/>
                      <a:pt x="2179" y="1"/>
                      <a:pt x="14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3" name="Google Shape;4593;p61"/>
              <p:cNvSpPr/>
              <p:nvPr/>
            </p:nvSpPr>
            <p:spPr>
              <a:xfrm>
                <a:off x="2327650" y="3404725"/>
                <a:ext cx="1762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667" extrusionOk="0">
                    <a:moveTo>
                      <a:pt x="334" y="0"/>
                    </a:moveTo>
                    <a:cubicBezTo>
                      <a:pt x="144" y="0"/>
                      <a:pt x="1" y="143"/>
                      <a:pt x="1" y="333"/>
                    </a:cubicBezTo>
                    <a:cubicBezTo>
                      <a:pt x="1" y="512"/>
                      <a:pt x="144" y="667"/>
                      <a:pt x="334" y="667"/>
                    </a:cubicBezTo>
                    <a:lnTo>
                      <a:pt x="6716" y="667"/>
                    </a:lnTo>
                    <a:cubicBezTo>
                      <a:pt x="6895" y="667"/>
                      <a:pt x="7049" y="512"/>
                      <a:pt x="7049" y="333"/>
                    </a:cubicBezTo>
                    <a:cubicBezTo>
                      <a:pt x="7049" y="143"/>
                      <a:pt x="6895" y="0"/>
                      <a:pt x="6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4" name="Google Shape;4594;p61"/>
              <p:cNvSpPr/>
              <p:nvPr/>
            </p:nvSpPr>
            <p:spPr>
              <a:xfrm>
                <a:off x="2254425" y="3320775"/>
                <a:ext cx="554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6192" extrusionOk="0">
                    <a:moveTo>
                      <a:pt x="489" y="1"/>
                    </a:moveTo>
                    <a:cubicBezTo>
                      <a:pt x="215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15" y="6192"/>
                      <a:pt x="489" y="6192"/>
                    </a:cubicBezTo>
                    <a:lnTo>
                      <a:pt x="1727" y="6192"/>
                    </a:lnTo>
                    <a:cubicBezTo>
                      <a:pt x="2001" y="6192"/>
                      <a:pt x="2216" y="5966"/>
                      <a:pt x="2216" y="5704"/>
                    </a:cubicBezTo>
                    <a:lnTo>
                      <a:pt x="2216" y="489"/>
                    </a:lnTo>
                    <a:cubicBezTo>
                      <a:pt x="2216" y="227"/>
                      <a:pt x="2001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5" name="Google Shape;4595;p61"/>
              <p:cNvSpPr/>
              <p:nvPr/>
            </p:nvSpPr>
            <p:spPr>
              <a:xfrm>
                <a:off x="2254425" y="3444600"/>
                <a:ext cx="5540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239" extrusionOk="0">
                    <a:moveTo>
                      <a:pt x="1" y="1"/>
                    </a:moveTo>
                    <a:lnTo>
                      <a:pt x="1" y="751"/>
                    </a:lnTo>
                    <a:cubicBezTo>
                      <a:pt x="1" y="1013"/>
                      <a:pt x="215" y="1239"/>
                      <a:pt x="489" y="1239"/>
                    </a:cubicBezTo>
                    <a:lnTo>
                      <a:pt x="1727" y="1239"/>
                    </a:lnTo>
                    <a:cubicBezTo>
                      <a:pt x="2001" y="1239"/>
                      <a:pt x="2216" y="1013"/>
                      <a:pt x="2216" y="751"/>
                    </a:cubicBezTo>
                    <a:lnTo>
                      <a:pt x="2216" y="1"/>
                    </a:lnTo>
                    <a:cubicBezTo>
                      <a:pt x="2216" y="262"/>
                      <a:pt x="2001" y="489"/>
                      <a:pt x="1727" y="489"/>
                    </a:cubicBezTo>
                    <a:lnTo>
                      <a:pt x="489" y="489"/>
                    </a:lnTo>
                    <a:cubicBezTo>
                      <a:pt x="215" y="489"/>
                      <a:pt x="1" y="262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6" name="Google Shape;4596;p61"/>
              <p:cNvSpPr/>
              <p:nvPr/>
            </p:nvSpPr>
            <p:spPr>
              <a:xfrm>
                <a:off x="2246400" y="3306200"/>
                <a:ext cx="714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108" extrusionOk="0">
                    <a:moveTo>
                      <a:pt x="489" y="0"/>
                    </a:moveTo>
                    <a:cubicBezTo>
                      <a:pt x="215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15" y="3108"/>
                      <a:pt x="489" y="3108"/>
                    </a:cubicBezTo>
                    <a:lnTo>
                      <a:pt x="2370" y="3108"/>
                    </a:lnTo>
                    <a:cubicBezTo>
                      <a:pt x="2644" y="3108"/>
                      <a:pt x="2858" y="2881"/>
                      <a:pt x="2858" y="2608"/>
                    </a:cubicBezTo>
                    <a:lnTo>
                      <a:pt x="2858" y="488"/>
                    </a:lnTo>
                    <a:cubicBezTo>
                      <a:pt x="2858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7" name="Google Shape;4597;p61"/>
              <p:cNvSpPr/>
              <p:nvPr/>
            </p:nvSpPr>
            <p:spPr>
              <a:xfrm>
                <a:off x="2246400" y="3339825"/>
                <a:ext cx="71450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1763" extrusionOk="0"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15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1"/>
                    </a:lnTo>
                    <a:cubicBezTo>
                      <a:pt x="2858" y="274"/>
                      <a:pt x="2644" y="489"/>
                      <a:pt x="2370" y="489"/>
                    </a:cubicBezTo>
                    <a:lnTo>
                      <a:pt x="489" y="489"/>
                    </a:lnTo>
                    <a:cubicBezTo>
                      <a:pt x="215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8" name="Google Shape;4598;p61"/>
              <p:cNvSpPr/>
              <p:nvPr/>
            </p:nvSpPr>
            <p:spPr>
              <a:xfrm>
                <a:off x="2260400" y="3398750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48" y="2930"/>
                      <a:pt x="107" y="2930"/>
                    </a:cubicBezTo>
                    <a:cubicBezTo>
                      <a:pt x="167" y="2930"/>
                      <a:pt x="226" y="2882"/>
                      <a:pt x="226" y="2811"/>
                    </a:cubicBezTo>
                    <a:lnTo>
                      <a:pt x="226" y="120"/>
                    </a:lnTo>
                    <a:cubicBezTo>
                      <a:pt x="226" y="49"/>
                      <a:pt x="167" y="1"/>
                      <a:pt x="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9" name="Google Shape;4599;p61"/>
              <p:cNvSpPr/>
              <p:nvPr/>
            </p:nvSpPr>
            <p:spPr>
              <a:xfrm>
                <a:off x="22729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19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19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0" name="Google Shape;4600;p61"/>
              <p:cNvSpPr/>
              <p:nvPr/>
            </p:nvSpPr>
            <p:spPr>
              <a:xfrm>
                <a:off x="22857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07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1" name="Google Shape;4601;p61"/>
              <p:cNvSpPr/>
              <p:nvPr/>
            </p:nvSpPr>
            <p:spPr>
              <a:xfrm>
                <a:off x="2298200" y="3398750"/>
                <a:ext cx="59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930" extrusionOk="0">
                    <a:moveTo>
                      <a:pt x="119" y="1"/>
                    </a:moveTo>
                    <a:cubicBezTo>
                      <a:pt x="60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60" y="2930"/>
                      <a:pt x="119" y="2930"/>
                    </a:cubicBezTo>
                    <a:cubicBezTo>
                      <a:pt x="179" y="2930"/>
                      <a:pt x="238" y="2882"/>
                      <a:pt x="238" y="2811"/>
                    </a:cubicBezTo>
                    <a:lnTo>
                      <a:pt x="238" y="120"/>
                    </a:lnTo>
                    <a:cubicBezTo>
                      <a:pt x="238" y="49"/>
                      <a:pt x="179" y="1"/>
                      <a:pt x="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2" name="Google Shape;4602;p61"/>
              <p:cNvSpPr/>
              <p:nvPr/>
            </p:nvSpPr>
            <p:spPr>
              <a:xfrm>
                <a:off x="2521425" y="3320775"/>
                <a:ext cx="557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6192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27" y="6192"/>
                      <a:pt x="489" y="6192"/>
                    </a:cubicBezTo>
                    <a:lnTo>
                      <a:pt x="1739" y="6192"/>
                    </a:lnTo>
                    <a:cubicBezTo>
                      <a:pt x="2001" y="6192"/>
                      <a:pt x="2227" y="5966"/>
                      <a:pt x="2227" y="5704"/>
                    </a:cubicBezTo>
                    <a:lnTo>
                      <a:pt x="2227" y="489"/>
                    </a:lnTo>
                    <a:cubicBezTo>
                      <a:pt x="2227" y="227"/>
                      <a:pt x="2001" y="1"/>
                      <a:pt x="1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3" name="Google Shape;4603;p61"/>
              <p:cNvSpPr/>
              <p:nvPr/>
            </p:nvSpPr>
            <p:spPr>
              <a:xfrm>
                <a:off x="2513400" y="3306200"/>
                <a:ext cx="717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108" extrusionOk="0">
                    <a:moveTo>
                      <a:pt x="500" y="0"/>
                    </a:moveTo>
                    <a:cubicBezTo>
                      <a:pt x="227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27" y="3108"/>
                      <a:pt x="500" y="3108"/>
                    </a:cubicBezTo>
                    <a:lnTo>
                      <a:pt x="2370" y="3108"/>
                    </a:lnTo>
                    <a:cubicBezTo>
                      <a:pt x="2644" y="3108"/>
                      <a:pt x="2870" y="2881"/>
                      <a:pt x="2870" y="2608"/>
                    </a:cubicBezTo>
                    <a:lnTo>
                      <a:pt x="2870" y="488"/>
                    </a:lnTo>
                    <a:cubicBezTo>
                      <a:pt x="2870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4" name="Google Shape;4604;p61"/>
              <p:cNvSpPr/>
              <p:nvPr/>
            </p:nvSpPr>
            <p:spPr>
              <a:xfrm>
                <a:off x="2513400" y="3339825"/>
                <a:ext cx="714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1763" extrusionOk="0">
                    <a:moveTo>
                      <a:pt x="2858" y="1"/>
                    </a:move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58" y="28"/>
                      <a:pt x="2858" y="14"/>
                      <a:pt x="2858" y="1"/>
                    </a:cubicBezTo>
                    <a:close/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27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47" y="296"/>
                      <a:pt x="2630" y="489"/>
                      <a:pt x="2370" y="489"/>
                    </a:cubicBezTo>
                    <a:lnTo>
                      <a:pt x="489" y="489"/>
                    </a:lnTo>
                    <a:cubicBezTo>
                      <a:pt x="227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5" name="Google Shape;4605;p61"/>
              <p:cNvSpPr/>
              <p:nvPr/>
            </p:nvSpPr>
            <p:spPr>
              <a:xfrm>
                <a:off x="2521425" y="3391325"/>
                <a:ext cx="5570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3370" extrusionOk="0">
                    <a:moveTo>
                      <a:pt x="858" y="0"/>
                    </a:moveTo>
                    <a:cubicBezTo>
                      <a:pt x="799" y="0"/>
                      <a:pt x="739" y="60"/>
                      <a:pt x="739" y="119"/>
                    </a:cubicBezTo>
                    <a:lnTo>
                      <a:pt x="739" y="2620"/>
                    </a:lnTo>
                    <a:lnTo>
                      <a:pt x="489" y="2620"/>
                    </a:lnTo>
                    <a:cubicBezTo>
                      <a:pt x="477" y="2620"/>
                      <a:pt x="477" y="2608"/>
                      <a:pt x="465" y="2608"/>
                    </a:cubicBezTo>
                    <a:lnTo>
                      <a:pt x="465" y="417"/>
                    </a:lnTo>
                    <a:cubicBezTo>
                      <a:pt x="465" y="346"/>
                      <a:pt x="418" y="298"/>
                      <a:pt x="358" y="298"/>
                    </a:cubicBezTo>
                    <a:cubicBezTo>
                      <a:pt x="287" y="298"/>
                      <a:pt x="239" y="346"/>
                      <a:pt x="239" y="417"/>
                    </a:cubicBezTo>
                    <a:lnTo>
                      <a:pt x="239" y="2548"/>
                    </a:lnTo>
                    <a:cubicBezTo>
                      <a:pt x="96" y="2453"/>
                      <a:pt x="1" y="2298"/>
                      <a:pt x="1" y="2132"/>
                    </a:cubicBezTo>
                    <a:lnTo>
                      <a:pt x="1" y="2882"/>
                    </a:lnTo>
                    <a:cubicBezTo>
                      <a:pt x="1" y="3144"/>
                      <a:pt x="215" y="3370"/>
                      <a:pt x="489" y="3370"/>
                    </a:cubicBezTo>
                    <a:lnTo>
                      <a:pt x="1739" y="3370"/>
                    </a:lnTo>
                    <a:cubicBezTo>
                      <a:pt x="2001" y="3370"/>
                      <a:pt x="2227" y="3144"/>
                      <a:pt x="2227" y="2882"/>
                    </a:cubicBezTo>
                    <a:lnTo>
                      <a:pt x="2227" y="2132"/>
                    </a:lnTo>
                    <a:cubicBezTo>
                      <a:pt x="2227" y="2298"/>
                      <a:pt x="2132" y="2453"/>
                      <a:pt x="1989" y="2548"/>
                    </a:cubicBezTo>
                    <a:lnTo>
                      <a:pt x="1989" y="417"/>
                    </a:lnTo>
                    <a:cubicBezTo>
                      <a:pt x="1989" y="346"/>
                      <a:pt x="1930" y="298"/>
                      <a:pt x="1870" y="298"/>
                    </a:cubicBezTo>
                    <a:cubicBezTo>
                      <a:pt x="1811" y="298"/>
                      <a:pt x="1763" y="346"/>
                      <a:pt x="1763" y="417"/>
                    </a:cubicBezTo>
                    <a:lnTo>
                      <a:pt x="1763" y="2608"/>
                    </a:lnTo>
                    <a:cubicBezTo>
                      <a:pt x="1751" y="2608"/>
                      <a:pt x="1739" y="2620"/>
                      <a:pt x="1739" y="2620"/>
                    </a:cubicBezTo>
                    <a:lnTo>
                      <a:pt x="1477" y="2620"/>
                    </a:lnTo>
                    <a:lnTo>
                      <a:pt x="1477" y="119"/>
                    </a:lnTo>
                    <a:cubicBezTo>
                      <a:pt x="1477" y="60"/>
                      <a:pt x="1430" y="0"/>
                      <a:pt x="1370" y="0"/>
                    </a:cubicBezTo>
                    <a:cubicBezTo>
                      <a:pt x="1299" y="0"/>
                      <a:pt x="1251" y="60"/>
                      <a:pt x="1251" y="119"/>
                    </a:cubicBezTo>
                    <a:lnTo>
                      <a:pt x="1251" y="2620"/>
                    </a:lnTo>
                    <a:lnTo>
                      <a:pt x="977" y="2620"/>
                    </a:lnTo>
                    <a:lnTo>
                      <a:pt x="977" y="119"/>
                    </a:lnTo>
                    <a:cubicBezTo>
                      <a:pt x="977" y="60"/>
                      <a:pt x="918" y="0"/>
                      <a:pt x="8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6" name="Google Shape;4606;p61"/>
              <p:cNvSpPr/>
              <p:nvPr/>
            </p:nvSpPr>
            <p:spPr>
              <a:xfrm>
                <a:off x="2367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7" name="Google Shape;4607;p61"/>
              <p:cNvSpPr/>
              <p:nvPr/>
            </p:nvSpPr>
            <p:spPr>
              <a:xfrm>
                <a:off x="2389575" y="2937400"/>
                <a:ext cx="74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8" name="Google Shape;4608;p61"/>
              <p:cNvSpPr/>
              <p:nvPr/>
            </p:nvSpPr>
            <p:spPr>
              <a:xfrm>
                <a:off x="241190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9" name="Google Shape;4609;p61"/>
              <p:cNvSpPr/>
              <p:nvPr/>
            </p:nvSpPr>
            <p:spPr>
              <a:xfrm>
                <a:off x="2434225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0" name="Google Shape;4610;p61"/>
              <p:cNvSpPr/>
              <p:nvPr/>
            </p:nvSpPr>
            <p:spPr>
              <a:xfrm>
                <a:off x="2456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11" name="Google Shape;4611;p61"/>
          <p:cNvGrpSpPr/>
          <p:nvPr/>
        </p:nvGrpSpPr>
        <p:grpSpPr>
          <a:xfrm>
            <a:off x="7289917" y="3240838"/>
            <a:ext cx="1579672" cy="2001591"/>
            <a:chOff x="4700075" y="3262363"/>
            <a:chExt cx="560525" cy="710238"/>
          </a:xfrm>
        </p:grpSpPr>
        <p:sp>
          <p:nvSpPr>
            <p:cNvPr id="4612" name="Google Shape;4612;p61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13" name="Google Shape;4613;p61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4614" name="Google Shape;4614;p61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5" name="Google Shape;4615;p61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6" name="Google Shape;4616;p61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7" name="Google Shape;4617;p61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8" name="Google Shape;4618;p61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9" name="Google Shape;4619;p61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0" name="Google Shape;4620;p61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1" name="Google Shape;4621;p61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2" name="Google Shape;4622;p61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3" name="Google Shape;4623;p61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4" name="Google Shape;4624;p61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5" name="Google Shape;4625;p61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6" name="Google Shape;4626;p61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7" name="Google Shape;4627;p61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8" name="Google Shape;4628;p61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9" name="Google Shape;4629;p61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0" name="Google Shape;4630;p61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1" name="Google Shape;4631;p61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2" name="Google Shape;4632;p61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3" name="Google Shape;4633;p61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4" name="Google Shape;4634;p61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5" name="Google Shape;4635;p61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6" name="Google Shape;4636;p61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7" name="Google Shape;4637;p61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8" name="Google Shape;4638;p61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9" name="Google Shape;4639;p61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0" name="Google Shape;4640;p61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1" name="Google Shape;4641;p61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2" name="Google Shape;4642;p61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3" name="Google Shape;4643;p61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4" name="Google Shape;4644;p61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5" name="Google Shape;4645;p61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6" name="Google Shape;4646;p61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7" name="Google Shape;4647;p61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8" name="Google Shape;4648;p61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9" name="Google Shape;4649;p61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0" name="Google Shape;4650;p61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1" name="Google Shape;4651;p61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2" name="Google Shape;4652;p61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3" name="Google Shape;4653;p61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4" name="Google Shape;4654;p61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5" name="Google Shape;4655;p61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6" name="Google Shape;4656;p61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7" name="Google Shape;4657;p61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8" name="Google Shape;4658;p61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9" name="Google Shape;4659;p61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0" name="Google Shape;4660;p61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1" name="Google Shape;4661;p61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2" name="Google Shape;4662;p61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3" name="Google Shape;4663;p61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4" name="Google Shape;4664;p61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5" name="Google Shape;4665;p61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6" name="Google Shape;4666;p61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7" name="Google Shape;4667;p61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8" name="Google Shape;4668;p61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9" name="Google Shape;4669;p61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0" name="Google Shape;4670;p61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1" name="Google Shape;4671;p61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2" name="Google Shape;4672;p61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3" name="Google Shape;4673;p61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4" name="Google Shape;4674;p61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75" name="Google Shape;4675;p61"/>
          <p:cNvGrpSpPr/>
          <p:nvPr/>
        </p:nvGrpSpPr>
        <p:grpSpPr>
          <a:xfrm rot="-875021">
            <a:off x="7500846" y="1595969"/>
            <a:ext cx="1157837" cy="978531"/>
            <a:chOff x="4380300" y="4287850"/>
            <a:chExt cx="336375" cy="284275"/>
          </a:xfrm>
        </p:grpSpPr>
        <p:sp>
          <p:nvSpPr>
            <p:cNvPr id="4676" name="Google Shape;4676;p61"/>
            <p:cNvSpPr/>
            <p:nvPr/>
          </p:nvSpPr>
          <p:spPr>
            <a:xfrm>
              <a:off x="4380300" y="4287850"/>
              <a:ext cx="336375" cy="284275"/>
            </a:xfrm>
            <a:custGeom>
              <a:avLst/>
              <a:gdLst/>
              <a:ahLst/>
              <a:cxnLst/>
              <a:rect l="l" t="t" r="r" b="b"/>
              <a:pathLst>
                <a:path w="13455" h="11371" extrusionOk="0">
                  <a:moveTo>
                    <a:pt x="6656" y="0"/>
                  </a:moveTo>
                  <a:cubicBezTo>
                    <a:pt x="6513" y="0"/>
                    <a:pt x="6394" y="119"/>
                    <a:pt x="6394" y="262"/>
                  </a:cubicBezTo>
                  <a:cubicBezTo>
                    <a:pt x="6394" y="369"/>
                    <a:pt x="6442" y="453"/>
                    <a:pt x="6525" y="500"/>
                  </a:cubicBezTo>
                  <a:lnTo>
                    <a:pt x="6525" y="1012"/>
                  </a:lnTo>
                  <a:cubicBezTo>
                    <a:pt x="6418" y="1060"/>
                    <a:pt x="6335" y="1179"/>
                    <a:pt x="6335" y="1310"/>
                  </a:cubicBezTo>
                  <a:cubicBezTo>
                    <a:pt x="6335" y="1453"/>
                    <a:pt x="6418" y="1560"/>
                    <a:pt x="6525" y="1619"/>
                  </a:cubicBezTo>
                  <a:lnTo>
                    <a:pt x="6525" y="2131"/>
                  </a:lnTo>
                  <a:cubicBezTo>
                    <a:pt x="6346" y="2179"/>
                    <a:pt x="6215" y="2346"/>
                    <a:pt x="6215" y="2548"/>
                  </a:cubicBezTo>
                  <a:cubicBezTo>
                    <a:pt x="6215" y="2739"/>
                    <a:pt x="6346" y="2905"/>
                    <a:pt x="6525" y="2965"/>
                  </a:cubicBezTo>
                  <a:lnTo>
                    <a:pt x="6525" y="3429"/>
                  </a:lnTo>
                  <a:lnTo>
                    <a:pt x="6215" y="3429"/>
                  </a:lnTo>
                  <a:cubicBezTo>
                    <a:pt x="6049" y="3429"/>
                    <a:pt x="5918" y="3560"/>
                    <a:pt x="5918" y="3739"/>
                  </a:cubicBezTo>
                  <a:cubicBezTo>
                    <a:pt x="5918" y="3858"/>
                    <a:pt x="5977" y="3953"/>
                    <a:pt x="6084" y="4001"/>
                  </a:cubicBezTo>
                  <a:cubicBezTo>
                    <a:pt x="3060" y="4334"/>
                    <a:pt x="667" y="7013"/>
                    <a:pt x="417" y="10370"/>
                  </a:cubicBezTo>
                  <a:cubicBezTo>
                    <a:pt x="191" y="10370"/>
                    <a:pt x="0" y="10549"/>
                    <a:pt x="0" y="10775"/>
                  </a:cubicBezTo>
                  <a:lnTo>
                    <a:pt x="0" y="10966"/>
                  </a:lnTo>
                  <a:cubicBezTo>
                    <a:pt x="0" y="11192"/>
                    <a:pt x="179" y="11371"/>
                    <a:pt x="417" y="11371"/>
                  </a:cubicBezTo>
                  <a:lnTo>
                    <a:pt x="13050" y="11371"/>
                  </a:lnTo>
                  <a:cubicBezTo>
                    <a:pt x="13276" y="11371"/>
                    <a:pt x="13454" y="11192"/>
                    <a:pt x="13454" y="10966"/>
                  </a:cubicBezTo>
                  <a:lnTo>
                    <a:pt x="13454" y="10775"/>
                  </a:lnTo>
                  <a:cubicBezTo>
                    <a:pt x="13454" y="10549"/>
                    <a:pt x="13276" y="10370"/>
                    <a:pt x="13050" y="10370"/>
                  </a:cubicBezTo>
                  <a:lnTo>
                    <a:pt x="13002" y="10370"/>
                  </a:lnTo>
                  <a:cubicBezTo>
                    <a:pt x="12740" y="6977"/>
                    <a:pt x="10311" y="4286"/>
                    <a:pt x="7251" y="4001"/>
                  </a:cubicBezTo>
                  <a:cubicBezTo>
                    <a:pt x="7347" y="3941"/>
                    <a:pt x="7406" y="3846"/>
                    <a:pt x="7406" y="3739"/>
                  </a:cubicBezTo>
                  <a:cubicBezTo>
                    <a:pt x="7406" y="3560"/>
                    <a:pt x="7263" y="3429"/>
                    <a:pt x="7097" y="3429"/>
                  </a:cubicBezTo>
                  <a:lnTo>
                    <a:pt x="6787" y="3429"/>
                  </a:lnTo>
                  <a:lnTo>
                    <a:pt x="6787" y="2965"/>
                  </a:lnTo>
                  <a:cubicBezTo>
                    <a:pt x="6966" y="2905"/>
                    <a:pt x="7097" y="2739"/>
                    <a:pt x="7097" y="2548"/>
                  </a:cubicBezTo>
                  <a:cubicBezTo>
                    <a:pt x="7097" y="2346"/>
                    <a:pt x="6966" y="2179"/>
                    <a:pt x="6787" y="2131"/>
                  </a:cubicBezTo>
                  <a:lnTo>
                    <a:pt x="6787" y="1619"/>
                  </a:lnTo>
                  <a:cubicBezTo>
                    <a:pt x="6906" y="1560"/>
                    <a:pt x="6989" y="1453"/>
                    <a:pt x="6989" y="1310"/>
                  </a:cubicBezTo>
                  <a:cubicBezTo>
                    <a:pt x="6989" y="1179"/>
                    <a:pt x="6906" y="1060"/>
                    <a:pt x="6787" y="1012"/>
                  </a:cubicBezTo>
                  <a:lnTo>
                    <a:pt x="6787" y="500"/>
                  </a:lnTo>
                  <a:cubicBezTo>
                    <a:pt x="6870" y="453"/>
                    <a:pt x="6930" y="369"/>
                    <a:pt x="6930" y="262"/>
                  </a:cubicBezTo>
                  <a:cubicBezTo>
                    <a:pt x="6930" y="119"/>
                    <a:pt x="6811" y="0"/>
                    <a:pt x="6656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accent5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77" name="Google Shape;4677;p61"/>
            <p:cNvGrpSpPr/>
            <p:nvPr/>
          </p:nvGrpSpPr>
          <p:grpSpPr>
            <a:xfrm>
              <a:off x="4380300" y="4287850"/>
              <a:ext cx="336375" cy="284275"/>
              <a:chOff x="4380300" y="4571525"/>
              <a:chExt cx="336375" cy="284275"/>
            </a:xfrm>
          </p:grpSpPr>
          <p:sp>
            <p:nvSpPr>
              <p:cNvPr id="4678" name="Google Shape;4678;p61"/>
              <p:cNvSpPr/>
              <p:nvPr/>
            </p:nvSpPr>
            <p:spPr>
              <a:xfrm>
                <a:off x="4543425" y="4576875"/>
                <a:ext cx="6550" cy="14172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5669" extrusionOk="0">
                    <a:moveTo>
                      <a:pt x="0" y="1"/>
                    </a:moveTo>
                    <a:lnTo>
                      <a:pt x="0" y="5668"/>
                    </a:lnTo>
                    <a:lnTo>
                      <a:pt x="262" y="5668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9" name="Google Shape;4679;p61"/>
              <p:cNvSpPr/>
              <p:nvPr/>
            </p:nvSpPr>
            <p:spPr>
              <a:xfrm>
                <a:off x="4390125" y="4670950"/>
                <a:ext cx="315825" cy="174750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6990" extrusionOk="0">
                    <a:moveTo>
                      <a:pt x="6311" y="0"/>
                    </a:moveTo>
                    <a:cubicBezTo>
                      <a:pt x="2822" y="0"/>
                      <a:pt x="0" y="3132"/>
                      <a:pt x="0" y="6989"/>
                    </a:cubicBezTo>
                    <a:lnTo>
                      <a:pt x="12633" y="6989"/>
                    </a:lnTo>
                    <a:cubicBezTo>
                      <a:pt x="12633" y="3132"/>
                      <a:pt x="9811" y="0"/>
                      <a:pt x="63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0" name="Google Shape;4680;p61"/>
              <p:cNvSpPr/>
              <p:nvPr/>
            </p:nvSpPr>
            <p:spPr>
              <a:xfrm>
                <a:off x="4535675" y="4624200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1" y="1"/>
                    </a:moveTo>
                    <a:cubicBezTo>
                      <a:pt x="203" y="1"/>
                      <a:pt x="0" y="203"/>
                      <a:pt x="0" y="441"/>
                    </a:cubicBezTo>
                    <a:cubicBezTo>
                      <a:pt x="0" y="680"/>
                      <a:pt x="203" y="882"/>
                      <a:pt x="441" y="882"/>
                    </a:cubicBezTo>
                    <a:cubicBezTo>
                      <a:pt x="691" y="882"/>
                      <a:pt x="882" y="680"/>
                      <a:pt x="882" y="441"/>
                    </a:cubicBezTo>
                    <a:cubicBezTo>
                      <a:pt x="882" y="203"/>
                      <a:pt x="691" y="1"/>
                      <a:pt x="4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1" name="Google Shape;4681;p61"/>
              <p:cNvSpPr/>
              <p:nvPr/>
            </p:nvSpPr>
            <p:spPr>
              <a:xfrm>
                <a:off x="4538650" y="4596225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322" y="1"/>
                    </a:moveTo>
                    <a:cubicBezTo>
                      <a:pt x="143" y="1"/>
                      <a:pt x="1" y="144"/>
                      <a:pt x="1" y="334"/>
                    </a:cubicBezTo>
                    <a:cubicBezTo>
                      <a:pt x="1" y="513"/>
                      <a:pt x="143" y="656"/>
                      <a:pt x="322" y="656"/>
                    </a:cubicBezTo>
                    <a:cubicBezTo>
                      <a:pt x="501" y="656"/>
                      <a:pt x="655" y="513"/>
                      <a:pt x="655" y="334"/>
                    </a:cubicBezTo>
                    <a:cubicBezTo>
                      <a:pt x="655" y="144"/>
                      <a:pt x="501" y="1"/>
                      <a:pt x="3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2" name="Google Shape;4682;p61"/>
              <p:cNvSpPr/>
              <p:nvPr/>
            </p:nvSpPr>
            <p:spPr>
              <a:xfrm>
                <a:off x="4540150" y="4571525"/>
                <a:ext cx="134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7" extrusionOk="0">
                    <a:moveTo>
                      <a:pt x="262" y="1"/>
                    </a:moveTo>
                    <a:cubicBezTo>
                      <a:pt x="119" y="1"/>
                      <a:pt x="0" y="120"/>
                      <a:pt x="0" y="274"/>
                    </a:cubicBezTo>
                    <a:cubicBezTo>
                      <a:pt x="0" y="417"/>
                      <a:pt x="119" y="536"/>
                      <a:pt x="262" y="536"/>
                    </a:cubicBezTo>
                    <a:cubicBezTo>
                      <a:pt x="417" y="536"/>
                      <a:pt x="536" y="417"/>
                      <a:pt x="536" y="274"/>
                    </a:cubicBezTo>
                    <a:cubicBezTo>
                      <a:pt x="536" y="120"/>
                      <a:pt x="417" y="1"/>
                      <a:pt x="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3" name="Google Shape;4683;p61"/>
              <p:cNvSpPr/>
              <p:nvPr/>
            </p:nvSpPr>
            <p:spPr>
              <a:xfrm>
                <a:off x="4380300" y="4830775"/>
                <a:ext cx="33637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1001" extrusionOk="0">
                    <a:moveTo>
                      <a:pt x="405" y="1"/>
                    </a:moveTo>
                    <a:cubicBezTo>
                      <a:pt x="179" y="1"/>
                      <a:pt x="0" y="191"/>
                      <a:pt x="0" y="418"/>
                    </a:cubicBezTo>
                    <a:lnTo>
                      <a:pt x="0" y="596"/>
                    </a:lnTo>
                    <a:cubicBezTo>
                      <a:pt x="0" y="822"/>
                      <a:pt x="179" y="1001"/>
                      <a:pt x="405" y="1001"/>
                    </a:cubicBezTo>
                    <a:lnTo>
                      <a:pt x="13038" y="1001"/>
                    </a:lnTo>
                    <a:cubicBezTo>
                      <a:pt x="13276" y="1001"/>
                      <a:pt x="13454" y="822"/>
                      <a:pt x="13454" y="596"/>
                    </a:cubicBezTo>
                    <a:lnTo>
                      <a:pt x="13454" y="418"/>
                    </a:lnTo>
                    <a:cubicBezTo>
                      <a:pt x="13454" y="179"/>
                      <a:pt x="13264" y="1"/>
                      <a:pt x="130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4" name="Google Shape;4684;p61"/>
              <p:cNvSpPr/>
              <p:nvPr/>
            </p:nvSpPr>
            <p:spPr>
              <a:xfrm>
                <a:off x="4490725" y="4721700"/>
                <a:ext cx="315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132" extrusionOk="0">
                    <a:moveTo>
                      <a:pt x="634" y="0"/>
                    </a:moveTo>
                    <a:cubicBezTo>
                      <a:pt x="503" y="0"/>
                      <a:pt x="370" y="45"/>
                      <a:pt x="263" y="137"/>
                    </a:cubicBezTo>
                    <a:cubicBezTo>
                      <a:pt x="24" y="340"/>
                      <a:pt x="1" y="697"/>
                      <a:pt x="203" y="935"/>
                    </a:cubicBezTo>
                    <a:cubicBezTo>
                      <a:pt x="320" y="1065"/>
                      <a:pt x="477" y="1131"/>
                      <a:pt x="633" y="1131"/>
                    </a:cubicBezTo>
                    <a:cubicBezTo>
                      <a:pt x="763" y="1131"/>
                      <a:pt x="893" y="1086"/>
                      <a:pt x="1001" y="994"/>
                    </a:cubicBezTo>
                    <a:cubicBezTo>
                      <a:pt x="1239" y="792"/>
                      <a:pt x="1263" y="435"/>
                      <a:pt x="1060" y="197"/>
                    </a:cubicBezTo>
                    <a:cubicBezTo>
                      <a:pt x="949" y="66"/>
                      <a:pt x="792" y="0"/>
                      <a:pt x="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5" name="Google Shape;4685;p61"/>
              <p:cNvSpPr/>
              <p:nvPr/>
            </p:nvSpPr>
            <p:spPr>
              <a:xfrm>
                <a:off x="4569300" y="4721700"/>
                <a:ext cx="312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32" extrusionOk="0">
                    <a:moveTo>
                      <a:pt x="622" y="0"/>
                    </a:moveTo>
                    <a:cubicBezTo>
                      <a:pt x="491" y="0"/>
                      <a:pt x="359" y="45"/>
                      <a:pt x="251" y="137"/>
                    </a:cubicBezTo>
                    <a:cubicBezTo>
                      <a:pt x="25" y="340"/>
                      <a:pt x="1" y="697"/>
                      <a:pt x="203" y="935"/>
                    </a:cubicBezTo>
                    <a:cubicBezTo>
                      <a:pt x="314" y="1065"/>
                      <a:pt x="471" y="1131"/>
                      <a:pt x="628" y="1131"/>
                    </a:cubicBezTo>
                    <a:cubicBezTo>
                      <a:pt x="757" y="1131"/>
                      <a:pt x="887" y="1086"/>
                      <a:pt x="989" y="994"/>
                    </a:cubicBezTo>
                    <a:cubicBezTo>
                      <a:pt x="1227" y="792"/>
                      <a:pt x="1251" y="435"/>
                      <a:pt x="1049" y="197"/>
                    </a:cubicBezTo>
                    <a:cubicBezTo>
                      <a:pt x="938" y="66"/>
                      <a:pt x="781" y="0"/>
                      <a:pt x="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6" name="Google Shape;4686;p61"/>
              <p:cNvSpPr/>
              <p:nvPr/>
            </p:nvSpPr>
            <p:spPr>
              <a:xfrm>
                <a:off x="4487450" y="4767975"/>
                <a:ext cx="1167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1251" extrusionOk="0">
                    <a:moveTo>
                      <a:pt x="584" y="1"/>
                    </a:moveTo>
                    <a:cubicBezTo>
                      <a:pt x="263" y="1"/>
                      <a:pt x="1" y="263"/>
                      <a:pt x="1" y="584"/>
                    </a:cubicBezTo>
                    <a:lnTo>
                      <a:pt x="1" y="667"/>
                    </a:lnTo>
                    <a:cubicBezTo>
                      <a:pt x="1" y="989"/>
                      <a:pt x="263" y="1251"/>
                      <a:pt x="584" y="1251"/>
                    </a:cubicBezTo>
                    <a:lnTo>
                      <a:pt x="4084" y="1251"/>
                    </a:lnTo>
                    <a:cubicBezTo>
                      <a:pt x="4406" y="1251"/>
                      <a:pt x="4668" y="989"/>
                      <a:pt x="4668" y="667"/>
                    </a:cubicBezTo>
                    <a:lnTo>
                      <a:pt x="4668" y="584"/>
                    </a:lnTo>
                    <a:cubicBezTo>
                      <a:pt x="4668" y="263"/>
                      <a:pt x="4406" y="1"/>
                      <a:pt x="40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7" name="Google Shape;4687;p61"/>
              <p:cNvSpPr/>
              <p:nvPr/>
            </p:nvSpPr>
            <p:spPr>
              <a:xfrm>
                <a:off x="4498175" y="4779575"/>
                <a:ext cx="94975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311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56"/>
                    </a:cubicBezTo>
                    <a:cubicBezTo>
                      <a:pt x="0" y="239"/>
                      <a:pt x="72" y="311"/>
                      <a:pt x="155" y="311"/>
                    </a:cubicBezTo>
                    <a:lnTo>
                      <a:pt x="3644" y="311"/>
                    </a:lnTo>
                    <a:cubicBezTo>
                      <a:pt x="3727" y="311"/>
                      <a:pt x="3798" y="239"/>
                      <a:pt x="3798" y="156"/>
                    </a:cubicBezTo>
                    <a:cubicBezTo>
                      <a:pt x="3798" y="72"/>
                      <a:pt x="3739" y="1"/>
                      <a:pt x="36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8" name="Google Shape;4688;p61"/>
              <p:cNvSpPr/>
              <p:nvPr/>
            </p:nvSpPr>
            <p:spPr>
              <a:xfrm>
                <a:off x="4528225" y="4657250"/>
                <a:ext cx="372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620" extrusionOk="0">
                    <a:moveTo>
                      <a:pt x="298" y="0"/>
                    </a:moveTo>
                    <a:cubicBezTo>
                      <a:pt x="132" y="0"/>
                      <a:pt x="1" y="143"/>
                      <a:pt x="1" y="310"/>
                    </a:cubicBezTo>
                    <a:cubicBezTo>
                      <a:pt x="1" y="477"/>
                      <a:pt x="132" y="620"/>
                      <a:pt x="298" y="620"/>
                    </a:cubicBezTo>
                    <a:lnTo>
                      <a:pt x="1180" y="620"/>
                    </a:lnTo>
                    <a:cubicBezTo>
                      <a:pt x="1346" y="620"/>
                      <a:pt x="1489" y="477"/>
                      <a:pt x="1489" y="310"/>
                    </a:cubicBezTo>
                    <a:cubicBezTo>
                      <a:pt x="1489" y="143"/>
                      <a:pt x="1346" y="0"/>
                      <a:pt x="1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" name="Google Shape;3706;p57"/>
          <p:cNvSpPr/>
          <p:nvPr/>
        </p:nvSpPr>
        <p:spPr>
          <a:xfrm>
            <a:off x="630913" y="1031775"/>
            <a:ext cx="3063000" cy="3244800"/>
          </a:xfrm>
          <a:prstGeom prst="roundRect">
            <a:avLst>
              <a:gd name="adj" fmla="val 403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7" name="Google Shape;3707;p57"/>
          <p:cNvSpPr/>
          <p:nvPr/>
        </p:nvSpPr>
        <p:spPr>
          <a:xfrm>
            <a:off x="6193488" y="1031775"/>
            <a:ext cx="2319600" cy="1577100"/>
          </a:xfrm>
          <a:prstGeom prst="roundRect">
            <a:avLst>
              <a:gd name="adj" fmla="val 642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708" name="Google Shape;3708;p57"/>
          <p:cNvSpPr/>
          <p:nvPr/>
        </p:nvSpPr>
        <p:spPr>
          <a:xfrm>
            <a:off x="3783875" y="2699425"/>
            <a:ext cx="2319600" cy="1577100"/>
          </a:xfrm>
          <a:prstGeom prst="roundRect">
            <a:avLst>
              <a:gd name="adj" fmla="val 642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9" name="Google Shape;3709;p57"/>
          <p:cNvSpPr/>
          <p:nvPr/>
        </p:nvSpPr>
        <p:spPr>
          <a:xfrm>
            <a:off x="6193488" y="2699425"/>
            <a:ext cx="2319600" cy="1577100"/>
          </a:xfrm>
          <a:prstGeom prst="roundRect">
            <a:avLst>
              <a:gd name="adj" fmla="val 642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710" name="Google Shape;3710;p57"/>
          <p:cNvSpPr/>
          <p:nvPr/>
        </p:nvSpPr>
        <p:spPr>
          <a:xfrm>
            <a:off x="3783875" y="1031775"/>
            <a:ext cx="2319600" cy="1577100"/>
          </a:xfrm>
          <a:prstGeom prst="roundRect">
            <a:avLst>
              <a:gd name="adj" fmla="val 642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1" name="Google Shape;3711;p57"/>
          <p:cNvSpPr txBox="1">
            <a:spLocks noGrp="1"/>
          </p:cNvSpPr>
          <p:nvPr>
            <p:ph type="title"/>
          </p:nvPr>
        </p:nvSpPr>
        <p:spPr>
          <a:xfrm>
            <a:off x="871862" y="1555243"/>
            <a:ext cx="24796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Real-World Use Cases</a:t>
            </a:r>
            <a:endParaRPr sz="3200" dirty="0"/>
          </a:p>
        </p:txBody>
      </p:sp>
      <p:sp>
        <p:nvSpPr>
          <p:cNvPr id="3713" name="Google Shape;3713;p57"/>
          <p:cNvSpPr txBox="1">
            <a:spLocks noGrp="1"/>
          </p:cNvSpPr>
          <p:nvPr>
            <p:ph type="subTitle" idx="1"/>
          </p:nvPr>
        </p:nvSpPr>
        <p:spPr>
          <a:xfrm>
            <a:off x="3934862" y="1562085"/>
            <a:ext cx="2002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Educational tutor for interactive learning</a:t>
            </a:r>
            <a:endParaRPr sz="1600" dirty="0"/>
          </a:p>
        </p:txBody>
      </p:sp>
      <p:sp>
        <p:nvSpPr>
          <p:cNvPr id="3715" name="Google Shape;3715;p57"/>
          <p:cNvSpPr txBox="1">
            <a:spLocks noGrp="1"/>
          </p:cNvSpPr>
          <p:nvPr>
            <p:ph type="subTitle" idx="4"/>
          </p:nvPr>
        </p:nvSpPr>
        <p:spPr>
          <a:xfrm>
            <a:off x="6352038" y="1551350"/>
            <a:ext cx="2002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Healthcare assistant for elderly/patients</a:t>
            </a:r>
            <a:endParaRPr sz="1600" dirty="0"/>
          </a:p>
        </p:txBody>
      </p:sp>
      <p:sp>
        <p:nvSpPr>
          <p:cNvPr id="3717" name="Google Shape;3717;p57"/>
          <p:cNvSpPr txBox="1">
            <a:spLocks noGrp="1"/>
          </p:cNvSpPr>
          <p:nvPr>
            <p:ph type="subTitle" idx="6"/>
          </p:nvPr>
        </p:nvSpPr>
        <p:spPr>
          <a:xfrm>
            <a:off x="3942425" y="3191881"/>
            <a:ext cx="2002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Customer support in banks, malls, hotels</a:t>
            </a:r>
            <a:endParaRPr sz="1600" dirty="0"/>
          </a:p>
        </p:txBody>
      </p:sp>
      <p:sp>
        <p:nvSpPr>
          <p:cNvPr id="3719" name="Google Shape;3719;p57"/>
          <p:cNvSpPr txBox="1">
            <a:spLocks noGrp="1"/>
          </p:cNvSpPr>
          <p:nvPr>
            <p:ph type="subTitle" idx="8"/>
          </p:nvPr>
        </p:nvSpPr>
        <p:spPr>
          <a:xfrm>
            <a:off x="6352038" y="3223455"/>
            <a:ext cx="2002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Smart factory bot for reporting &amp; interaction</a:t>
            </a:r>
            <a:endParaRPr sz="1600" dirty="0"/>
          </a:p>
        </p:txBody>
      </p:sp>
      <p:grpSp>
        <p:nvGrpSpPr>
          <p:cNvPr id="3720" name="Google Shape;3720;p57"/>
          <p:cNvGrpSpPr/>
          <p:nvPr/>
        </p:nvGrpSpPr>
        <p:grpSpPr>
          <a:xfrm rot="-463991">
            <a:off x="1213622" y="3060217"/>
            <a:ext cx="1747157" cy="2313435"/>
            <a:chOff x="3079550" y="2361275"/>
            <a:chExt cx="565275" cy="750425"/>
          </a:xfrm>
        </p:grpSpPr>
        <p:sp>
          <p:nvSpPr>
            <p:cNvPr id="3721" name="Google Shape;3721;p57"/>
            <p:cNvSpPr/>
            <p:nvPr/>
          </p:nvSpPr>
          <p:spPr>
            <a:xfrm>
              <a:off x="3079550" y="2361288"/>
              <a:ext cx="565275" cy="750400"/>
            </a:xfrm>
            <a:custGeom>
              <a:avLst/>
              <a:gdLst/>
              <a:ahLst/>
              <a:cxnLst/>
              <a:rect l="l" t="t" r="r" b="b"/>
              <a:pathLst>
                <a:path w="22611" h="30016" extrusionOk="0">
                  <a:moveTo>
                    <a:pt x="11061" y="0"/>
                  </a:moveTo>
                  <a:cubicBezTo>
                    <a:pt x="10692" y="0"/>
                    <a:pt x="10382" y="298"/>
                    <a:pt x="10382" y="679"/>
                  </a:cubicBezTo>
                  <a:cubicBezTo>
                    <a:pt x="10382" y="964"/>
                    <a:pt x="10573" y="1214"/>
                    <a:pt x="10835" y="1310"/>
                  </a:cubicBezTo>
                  <a:lnTo>
                    <a:pt x="10835" y="2917"/>
                  </a:lnTo>
                  <a:lnTo>
                    <a:pt x="9108" y="2917"/>
                  </a:lnTo>
                  <a:lnTo>
                    <a:pt x="9108" y="4596"/>
                  </a:lnTo>
                  <a:lnTo>
                    <a:pt x="7299" y="4596"/>
                  </a:lnTo>
                  <a:lnTo>
                    <a:pt x="7299" y="5417"/>
                  </a:lnTo>
                  <a:lnTo>
                    <a:pt x="6001" y="5417"/>
                  </a:lnTo>
                  <a:lnTo>
                    <a:pt x="6001" y="12823"/>
                  </a:lnTo>
                  <a:lnTo>
                    <a:pt x="4834" y="12823"/>
                  </a:lnTo>
                  <a:lnTo>
                    <a:pt x="4834" y="14859"/>
                  </a:lnTo>
                  <a:lnTo>
                    <a:pt x="4834" y="14907"/>
                  </a:lnTo>
                  <a:lnTo>
                    <a:pt x="4834" y="16883"/>
                  </a:lnTo>
                  <a:lnTo>
                    <a:pt x="4834" y="16943"/>
                  </a:lnTo>
                  <a:lnTo>
                    <a:pt x="4834" y="18919"/>
                  </a:lnTo>
                  <a:lnTo>
                    <a:pt x="4834" y="18979"/>
                  </a:lnTo>
                  <a:lnTo>
                    <a:pt x="4834" y="19705"/>
                  </a:lnTo>
                  <a:cubicBezTo>
                    <a:pt x="2798" y="21515"/>
                    <a:pt x="1512" y="24158"/>
                    <a:pt x="1512" y="27099"/>
                  </a:cubicBezTo>
                  <a:lnTo>
                    <a:pt x="1512" y="28087"/>
                  </a:lnTo>
                  <a:lnTo>
                    <a:pt x="0" y="28087"/>
                  </a:lnTo>
                  <a:lnTo>
                    <a:pt x="0" y="30016"/>
                  </a:lnTo>
                  <a:lnTo>
                    <a:pt x="4012" y="30016"/>
                  </a:lnTo>
                  <a:lnTo>
                    <a:pt x="4012" y="28087"/>
                  </a:lnTo>
                  <a:lnTo>
                    <a:pt x="2477" y="28087"/>
                  </a:lnTo>
                  <a:lnTo>
                    <a:pt x="2477" y="27099"/>
                  </a:lnTo>
                  <a:cubicBezTo>
                    <a:pt x="2477" y="24765"/>
                    <a:pt x="3370" y="22646"/>
                    <a:pt x="4834" y="21050"/>
                  </a:cubicBezTo>
                  <a:lnTo>
                    <a:pt x="4834" y="22991"/>
                  </a:lnTo>
                  <a:lnTo>
                    <a:pt x="4834" y="23039"/>
                  </a:lnTo>
                  <a:lnTo>
                    <a:pt x="4834" y="25075"/>
                  </a:lnTo>
                  <a:lnTo>
                    <a:pt x="6560" y="25075"/>
                  </a:lnTo>
                  <a:cubicBezTo>
                    <a:pt x="6549" y="25217"/>
                    <a:pt x="6549" y="25360"/>
                    <a:pt x="6549" y="25491"/>
                  </a:cubicBezTo>
                  <a:cubicBezTo>
                    <a:pt x="6549" y="27992"/>
                    <a:pt x="8573" y="30016"/>
                    <a:pt x="11061" y="30016"/>
                  </a:cubicBezTo>
                  <a:cubicBezTo>
                    <a:pt x="13561" y="30016"/>
                    <a:pt x="15585" y="27992"/>
                    <a:pt x="15585" y="25491"/>
                  </a:cubicBezTo>
                  <a:cubicBezTo>
                    <a:pt x="15585" y="25360"/>
                    <a:pt x="15573" y="25217"/>
                    <a:pt x="15562" y="25075"/>
                  </a:cubicBezTo>
                  <a:lnTo>
                    <a:pt x="17264" y="25075"/>
                  </a:lnTo>
                  <a:lnTo>
                    <a:pt x="17264" y="23039"/>
                  </a:lnTo>
                  <a:lnTo>
                    <a:pt x="17264" y="22991"/>
                  </a:lnTo>
                  <a:lnTo>
                    <a:pt x="17264" y="21015"/>
                  </a:lnTo>
                  <a:lnTo>
                    <a:pt x="17264" y="20955"/>
                  </a:lnTo>
                  <a:lnTo>
                    <a:pt x="17264" y="20562"/>
                  </a:lnTo>
                  <a:cubicBezTo>
                    <a:pt x="19014" y="22181"/>
                    <a:pt x="20122" y="24515"/>
                    <a:pt x="20122" y="27099"/>
                  </a:cubicBezTo>
                  <a:lnTo>
                    <a:pt x="20122" y="28087"/>
                  </a:lnTo>
                  <a:lnTo>
                    <a:pt x="18598" y="28087"/>
                  </a:lnTo>
                  <a:lnTo>
                    <a:pt x="18598" y="30016"/>
                  </a:lnTo>
                  <a:lnTo>
                    <a:pt x="22610" y="30016"/>
                  </a:lnTo>
                  <a:lnTo>
                    <a:pt x="22610" y="28087"/>
                  </a:lnTo>
                  <a:lnTo>
                    <a:pt x="21086" y="28087"/>
                  </a:lnTo>
                  <a:lnTo>
                    <a:pt x="21086" y="27099"/>
                  </a:lnTo>
                  <a:cubicBezTo>
                    <a:pt x="21086" y="23920"/>
                    <a:pt x="19586" y="21098"/>
                    <a:pt x="17264" y="19300"/>
                  </a:cubicBezTo>
                  <a:lnTo>
                    <a:pt x="17264" y="18979"/>
                  </a:lnTo>
                  <a:lnTo>
                    <a:pt x="17264" y="18919"/>
                  </a:lnTo>
                  <a:lnTo>
                    <a:pt x="17264" y="16943"/>
                  </a:lnTo>
                  <a:lnTo>
                    <a:pt x="17264" y="16883"/>
                  </a:lnTo>
                  <a:lnTo>
                    <a:pt x="17264" y="14907"/>
                  </a:lnTo>
                  <a:lnTo>
                    <a:pt x="17264" y="14859"/>
                  </a:lnTo>
                  <a:lnTo>
                    <a:pt x="17264" y="12823"/>
                  </a:lnTo>
                  <a:lnTo>
                    <a:pt x="16121" y="12823"/>
                  </a:lnTo>
                  <a:lnTo>
                    <a:pt x="16121" y="5417"/>
                  </a:lnTo>
                  <a:lnTo>
                    <a:pt x="14823" y="5417"/>
                  </a:lnTo>
                  <a:lnTo>
                    <a:pt x="14823" y="4596"/>
                  </a:lnTo>
                  <a:lnTo>
                    <a:pt x="13014" y="4596"/>
                  </a:lnTo>
                  <a:lnTo>
                    <a:pt x="13014" y="2917"/>
                  </a:lnTo>
                  <a:lnTo>
                    <a:pt x="11287" y="2917"/>
                  </a:lnTo>
                  <a:lnTo>
                    <a:pt x="11287" y="1310"/>
                  </a:lnTo>
                  <a:cubicBezTo>
                    <a:pt x="11549" y="1214"/>
                    <a:pt x="11740" y="964"/>
                    <a:pt x="11740" y="679"/>
                  </a:cubicBezTo>
                  <a:cubicBezTo>
                    <a:pt x="11740" y="310"/>
                    <a:pt x="11430" y="0"/>
                    <a:pt x="1106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2" name="Google Shape;3722;p57"/>
            <p:cNvGrpSpPr/>
            <p:nvPr/>
          </p:nvGrpSpPr>
          <p:grpSpPr>
            <a:xfrm>
              <a:off x="3079550" y="2361275"/>
              <a:ext cx="565275" cy="750425"/>
              <a:chOff x="3079550" y="1008875"/>
              <a:chExt cx="565275" cy="750425"/>
            </a:xfrm>
          </p:grpSpPr>
          <p:sp>
            <p:nvSpPr>
              <p:cNvPr id="3723" name="Google Shape;3723;p57"/>
              <p:cNvSpPr/>
              <p:nvPr/>
            </p:nvSpPr>
            <p:spPr>
              <a:xfrm>
                <a:off x="3350400" y="102585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57"/>
              <p:cNvSpPr/>
              <p:nvPr/>
            </p:nvSpPr>
            <p:spPr>
              <a:xfrm>
                <a:off x="3339100" y="10088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0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57"/>
              <p:cNvSpPr/>
              <p:nvPr/>
            </p:nvSpPr>
            <p:spPr>
              <a:xfrm>
                <a:off x="3229550" y="11443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57"/>
              <p:cNvSpPr/>
              <p:nvPr/>
            </p:nvSpPr>
            <p:spPr>
              <a:xfrm>
                <a:off x="3242950" y="1533350"/>
                <a:ext cx="226250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050" h="9038" extrusionOk="0">
                    <a:moveTo>
                      <a:pt x="4525" y="1"/>
                    </a:moveTo>
                    <a:cubicBezTo>
                      <a:pt x="2025" y="1"/>
                      <a:pt x="1" y="2025"/>
                      <a:pt x="1" y="4513"/>
                    </a:cubicBezTo>
                    <a:cubicBezTo>
                      <a:pt x="1" y="7013"/>
                      <a:pt x="2037" y="9037"/>
                      <a:pt x="4525" y="9037"/>
                    </a:cubicBezTo>
                    <a:cubicBezTo>
                      <a:pt x="7025" y="9037"/>
                      <a:pt x="9049" y="7013"/>
                      <a:pt x="9049" y="4513"/>
                    </a:cubicBezTo>
                    <a:cubicBezTo>
                      <a:pt x="9049" y="2025"/>
                      <a:pt x="7025" y="1"/>
                      <a:pt x="4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57"/>
              <p:cNvSpPr/>
              <p:nvPr/>
            </p:nvSpPr>
            <p:spPr>
              <a:xfrm>
                <a:off x="3312300" y="1602700"/>
                <a:ext cx="875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3490" extrusionOk="0">
                    <a:moveTo>
                      <a:pt x="1751" y="1"/>
                    </a:moveTo>
                    <a:cubicBezTo>
                      <a:pt x="787" y="1"/>
                      <a:pt x="1" y="775"/>
                      <a:pt x="1" y="1739"/>
                    </a:cubicBezTo>
                    <a:cubicBezTo>
                      <a:pt x="1" y="2715"/>
                      <a:pt x="787" y="3489"/>
                      <a:pt x="1751" y="3489"/>
                    </a:cubicBezTo>
                    <a:cubicBezTo>
                      <a:pt x="2715" y="3489"/>
                      <a:pt x="3501" y="2715"/>
                      <a:pt x="3501" y="1739"/>
                    </a:cubicBezTo>
                    <a:cubicBezTo>
                      <a:pt x="3501" y="775"/>
                      <a:pt x="2715" y="1"/>
                      <a:pt x="17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57"/>
              <p:cNvSpPr/>
              <p:nvPr/>
            </p:nvSpPr>
            <p:spPr>
              <a:xfrm>
                <a:off x="3272125" y="126220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6716" y="4143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57"/>
              <p:cNvSpPr/>
              <p:nvPr/>
            </p:nvSpPr>
            <p:spPr>
              <a:xfrm>
                <a:off x="3117350" y="1440200"/>
                <a:ext cx="48937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9575" h="11442" extrusionOk="0">
                    <a:moveTo>
                      <a:pt x="9775" y="0"/>
                    </a:moveTo>
                    <a:cubicBezTo>
                      <a:pt x="4382" y="0"/>
                      <a:pt x="0" y="4417"/>
                      <a:pt x="0" y="9846"/>
                    </a:cubicBezTo>
                    <a:lnTo>
                      <a:pt x="0" y="11442"/>
                    </a:lnTo>
                    <a:lnTo>
                      <a:pt x="965" y="11442"/>
                    </a:lnTo>
                    <a:lnTo>
                      <a:pt x="965" y="9846"/>
                    </a:lnTo>
                    <a:cubicBezTo>
                      <a:pt x="965" y="4941"/>
                      <a:pt x="4917" y="964"/>
                      <a:pt x="9775" y="964"/>
                    </a:cubicBezTo>
                    <a:lnTo>
                      <a:pt x="9799" y="964"/>
                    </a:lnTo>
                    <a:cubicBezTo>
                      <a:pt x="14657" y="964"/>
                      <a:pt x="18610" y="4941"/>
                      <a:pt x="18610" y="9846"/>
                    </a:cubicBezTo>
                    <a:lnTo>
                      <a:pt x="18610" y="11442"/>
                    </a:lnTo>
                    <a:lnTo>
                      <a:pt x="19574" y="11442"/>
                    </a:lnTo>
                    <a:lnTo>
                      <a:pt x="19574" y="9846"/>
                    </a:lnTo>
                    <a:cubicBezTo>
                      <a:pt x="19574" y="4417"/>
                      <a:pt x="15181" y="0"/>
                      <a:pt x="97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57"/>
              <p:cNvSpPr/>
              <p:nvPr/>
            </p:nvSpPr>
            <p:spPr>
              <a:xfrm>
                <a:off x="3200400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57"/>
              <p:cNvSpPr/>
              <p:nvPr/>
            </p:nvSpPr>
            <p:spPr>
              <a:xfrm>
                <a:off x="3252175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57"/>
              <p:cNvSpPr/>
              <p:nvPr/>
            </p:nvSpPr>
            <p:spPr>
              <a:xfrm>
                <a:off x="33039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57"/>
              <p:cNvSpPr/>
              <p:nvPr/>
            </p:nvSpPr>
            <p:spPr>
              <a:xfrm>
                <a:off x="3355475" y="15836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57"/>
              <p:cNvSpPr/>
              <p:nvPr/>
            </p:nvSpPr>
            <p:spPr>
              <a:xfrm>
                <a:off x="34072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57"/>
              <p:cNvSpPr/>
              <p:nvPr/>
            </p:nvSpPr>
            <p:spPr>
              <a:xfrm>
                <a:off x="3459050" y="15836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57"/>
              <p:cNvSpPr/>
              <p:nvPr/>
            </p:nvSpPr>
            <p:spPr>
              <a:xfrm>
                <a:off x="3200400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57"/>
              <p:cNvSpPr/>
              <p:nvPr/>
            </p:nvSpPr>
            <p:spPr>
              <a:xfrm>
                <a:off x="3252175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57"/>
              <p:cNvSpPr/>
              <p:nvPr/>
            </p:nvSpPr>
            <p:spPr>
              <a:xfrm>
                <a:off x="33039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57"/>
              <p:cNvSpPr/>
              <p:nvPr/>
            </p:nvSpPr>
            <p:spPr>
              <a:xfrm>
                <a:off x="3355475" y="15327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57"/>
              <p:cNvSpPr/>
              <p:nvPr/>
            </p:nvSpPr>
            <p:spPr>
              <a:xfrm>
                <a:off x="34072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57"/>
              <p:cNvSpPr/>
              <p:nvPr/>
            </p:nvSpPr>
            <p:spPr>
              <a:xfrm>
                <a:off x="3459050" y="15327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57"/>
              <p:cNvSpPr/>
              <p:nvPr/>
            </p:nvSpPr>
            <p:spPr>
              <a:xfrm>
                <a:off x="3200400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57"/>
              <p:cNvSpPr/>
              <p:nvPr/>
            </p:nvSpPr>
            <p:spPr>
              <a:xfrm>
                <a:off x="3252175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57"/>
              <p:cNvSpPr/>
              <p:nvPr/>
            </p:nvSpPr>
            <p:spPr>
              <a:xfrm>
                <a:off x="33039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57"/>
              <p:cNvSpPr/>
              <p:nvPr/>
            </p:nvSpPr>
            <p:spPr>
              <a:xfrm>
                <a:off x="3355475" y="1481850"/>
                <a:ext cx="52100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97" extrusionOk="0">
                    <a:moveTo>
                      <a:pt x="0" y="1"/>
                    </a:moveTo>
                    <a:lnTo>
                      <a:pt x="0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57"/>
              <p:cNvSpPr/>
              <p:nvPr/>
            </p:nvSpPr>
            <p:spPr>
              <a:xfrm>
                <a:off x="34072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57"/>
              <p:cNvSpPr/>
              <p:nvPr/>
            </p:nvSpPr>
            <p:spPr>
              <a:xfrm>
                <a:off x="3459050" y="1481850"/>
                <a:ext cx="5212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97" extrusionOk="0">
                    <a:moveTo>
                      <a:pt x="1" y="1"/>
                    </a:moveTo>
                    <a:lnTo>
                      <a:pt x="1" y="2096"/>
                    </a:lnTo>
                    <a:lnTo>
                      <a:pt x="2084" y="2096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57"/>
              <p:cNvSpPr/>
              <p:nvPr/>
            </p:nvSpPr>
            <p:spPr>
              <a:xfrm>
                <a:off x="3200400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57"/>
              <p:cNvSpPr/>
              <p:nvPr/>
            </p:nvSpPr>
            <p:spPr>
              <a:xfrm>
                <a:off x="3252175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57"/>
              <p:cNvSpPr/>
              <p:nvPr/>
            </p:nvSpPr>
            <p:spPr>
              <a:xfrm>
                <a:off x="33039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57"/>
              <p:cNvSpPr/>
              <p:nvPr/>
            </p:nvSpPr>
            <p:spPr>
              <a:xfrm>
                <a:off x="3355475" y="14312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57"/>
              <p:cNvSpPr/>
              <p:nvPr/>
            </p:nvSpPr>
            <p:spPr>
              <a:xfrm>
                <a:off x="34072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57"/>
              <p:cNvSpPr/>
              <p:nvPr/>
            </p:nvSpPr>
            <p:spPr>
              <a:xfrm>
                <a:off x="3459050" y="14312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57"/>
              <p:cNvSpPr/>
              <p:nvPr/>
            </p:nvSpPr>
            <p:spPr>
              <a:xfrm>
                <a:off x="3200400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57"/>
              <p:cNvSpPr/>
              <p:nvPr/>
            </p:nvSpPr>
            <p:spPr>
              <a:xfrm>
                <a:off x="3252175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57"/>
              <p:cNvSpPr/>
              <p:nvPr/>
            </p:nvSpPr>
            <p:spPr>
              <a:xfrm>
                <a:off x="33039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57"/>
              <p:cNvSpPr/>
              <p:nvPr/>
            </p:nvSpPr>
            <p:spPr>
              <a:xfrm>
                <a:off x="3355475" y="13803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57"/>
              <p:cNvSpPr/>
              <p:nvPr/>
            </p:nvSpPr>
            <p:spPr>
              <a:xfrm>
                <a:off x="34072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57"/>
              <p:cNvSpPr/>
              <p:nvPr/>
            </p:nvSpPr>
            <p:spPr>
              <a:xfrm>
                <a:off x="3459050" y="13803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57"/>
              <p:cNvSpPr/>
              <p:nvPr/>
            </p:nvSpPr>
            <p:spPr>
              <a:xfrm>
                <a:off x="3200400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57"/>
              <p:cNvSpPr/>
              <p:nvPr/>
            </p:nvSpPr>
            <p:spPr>
              <a:xfrm>
                <a:off x="3252175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57"/>
              <p:cNvSpPr/>
              <p:nvPr/>
            </p:nvSpPr>
            <p:spPr>
              <a:xfrm>
                <a:off x="33039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57"/>
              <p:cNvSpPr/>
              <p:nvPr/>
            </p:nvSpPr>
            <p:spPr>
              <a:xfrm>
                <a:off x="3355475" y="1329450"/>
                <a:ext cx="52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085" extrusionOk="0">
                    <a:moveTo>
                      <a:pt x="0" y="1"/>
                    </a:moveTo>
                    <a:lnTo>
                      <a:pt x="0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57"/>
              <p:cNvSpPr/>
              <p:nvPr/>
            </p:nvSpPr>
            <p:spPr>
              <a:xfrm>
                <a:off x="34072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57"/>
              <p:cNvSpPr/>
              <p:nvPr/>
            </p:nvSpPr>
            <p:spPr>
              <a:xfrm>
                <a:off x="3459050" y="1329450"/>
                <a:ext cx="52125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2085" extrusionOk="0">
                    <a:moveTo>
                      <a:pt x="1" y="1"/>
                    </a:moveTo>
                    <a:lnTo>
                      <a:pt x="1" y="2084"/>
                    </a:lnTo>
                    <a:lnTo>
                      <a:pt x="2084" y="2084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57"/>
              <p:cNvSpPr/>
              <p:nvPr/>
            </p:nvSpPr>
            <p:spPr>
              <a:xfrm>
                <a:off x="3079550" y="1711050"/>
                <a:ext cx="1003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1930" extrusionOk="0">
                    <a:moveTo>
                      <a:pt x="0" y="1"/>
                    </a:moveTo>
                    <a:lnTo>
                      <a:pt x="0" y="1929"/>
                    </a:lnTo>
                    <a:lnTo>
                      <a:pt x="4012" y="1929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57"/>
              <p:cNvSpPr/>
              <p:nvPr/>
            </p:nvSpPr>
            <p:spPr>
              <a:xfrm>
                <a:off x="3544475" y="1711050"/>
                <a:ext cx="1003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1930" extrusionOk="0">
                    <a:moveTo>
                      <a:pt x="1" y="1"/>
                    </a:moveTo>
                    <a:lnTo>
                      <a:pt x="1" y="1929"/>
                    </a:lnTo>
                    <a:lnTo>
                      <a:pt x="4013" y="1929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57"/>
              <p:cNvSpPr/>
              <p:nvPr/>
            </p:nvSpPr>
            <p:spPr>
              <a:xfrm>
                <a:off x="3272125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0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57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57"/>
              <p:cNvSpPr/>
              <p:nvPr/>
            </p:nvSpPr>
            <p:spPr>
              <a:xfrm>
                <a:off x="3344450" y="12008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57"/>
              <p:cNvSpPr/>
              <p:nvPr/>
            </p:nvSpPr>
            <p:spPr>
              <a:xfrm>
                <a:off x="3417075" y="12008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0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57"/>
              <p:cNvSpPr/>
              <p:nvPr/>
            </p:nvSpPr>
            <p:spPr>
              <a:xfrm>
                <a:off x="3262000" y="11237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57"/>
              <p:cNvSpPr/>
              <p:nvPr/>
            </p:nvSpPr>
            <p:spPr>
              <a:xfrm>
                <a:off x="3307250" y="1081800"/>
                <a:ext cx="97350" cy="42000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80" extrusionOk="0">
                    <a:moveTo>
                      <a:pt x="0" y="1"/>
                    </a:moveTo>
                    <a:lnTo>
                      <a:pt x="0" y="1680"/>
                    </a:lnTo>
                    <a:lnTo>
                      <a:pt x="3894" y="1680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74" name="Google Shape;3774;p57"/>
          <p:cNvGrpSpPr/>
          <p:nvPr/>
        </p:nvGrpSpPr>
        <p:grpSpPr>
          <a:xfrm rot="830313">
            <a:off x="2718710" y="2637011"/>
            <a:ext cx="1003034" cy="944139"/>
            <a:chOff x="3685713" y="4288888"/>
            <a:chExt cx="329550" cy="310200"/>
          </a:xfrm>
        </p:grpSpPr>
        <p:sp>
          <p:nvSpPr>
            <p:cNvPr id="3775" name="Google Shape;3775;p57"/>
            <p:cNvSpPr/>
            <p:nvPr/>
          </p:nvSpPr>
          <p:spPr>
            <a:xfrm>
              <a:off x="3685713" y="4288888"/>
              <a:ext cx="329550" cy="310200"/>
            </a:xfrm>
            <a:custGeom>
              <a:avLst/>
              <a:gdLst/>
              <a:ahLst/>
              <a:cxnLst/>
              <a:rect l="l" t="t" r="r" b="b"/>
              <a:pathLst>
                <a:path w="13182" h="12408" extrusionOk="0">
                  <a:moveTo>
                    <a:pt x="6740" y="1"/>
                  </a:moveTo>
                  <a:cubicBezTo>
                    <a:pt x="6430" y="1"/>
                    <a:pt x="6168" y="263"/>
                    <a:pt x="6168" y="572"/>
                  </a:cubicBezTo>
                  <a:cubicBezTo>
                    <a:pt x="6168" y="834"/>
                    <a:pt x="6347" y="1049"/>
                    <a:pt x="6597" y="1120"/>
                  </a:cubicBezTo>
                  <a:lnTo>
                    <a:pt x="6585" y="1120"/>
                  </a:lnTo>
                  <a:lnTo>
                    <a:pt x="6585" y="2787"/>
                  </a:lnTo>
                  <a:cubicBezTo>
                    <a:pt x="5704" y="2846"/>
                    <a:pt x="4990" y="3430"/>
                    <a:pt x="4763" y="4192"/>
                  </a:cubicBezTo>
                  <a:lnTo>
                    <a:pt x="2692" y="4192"/>
                  </a:lnTo>
                  <a:cubicBezTo>
                    <a:pt x="1858" y="4192"/>
                    <a:pt x="1180" y="4930"/>
                    <a:pt x="1180" y="5847"/>
                  </a:cubicBezTo>
                  <a:lnTo>
                    <a:pt x="1180" y="6561"/>
                  </a:lnTo>
                  <a:cubicBezTo>
                    <a:pt x="1144" y="6549"/>
                    <a:pt x="1108" y="6549"/>
                    <a:pt x="1061" y="6549"/>
                  </a:cubicBezTo>
                  <a:cubicBezTo>
                    <a:pt x="799" y="6549"/>
                    <a:pt x="584" y="6764"/>
                    <a:pt x="584" y="7025"/>
                  </a:cubicBezTo>
                  <a:lnTo>
                    <a:pt x="584" y="7156"/>
                  </a:lnTo>
                  <a:lnTo>
                    <a:pt x="572" y="7156"/>
                  </a:lnTo>
                  <a:cubicBezTo>
                    <a:pt x="251" y="7156"/>
                    <a:pt x="1" y="7406"/>
                    <a:pt x="1" y="7728"/>
                  </a:cubicBezTo>
                  <a:cubicBezTo>
                    <a:pt x="1" y="8049"/>
                    <a:pt x="251" y="8299"/>
                    <a:pt x="572" y="8299"/>
                  </a:cubicBezTo>
                  <a:lnTo>
                    <a:pt x="584" y="8299"/>
                  </a:lnTo>
                  <a:lnTo>
                    <a:pt x="584" y="8418"/>
                  </a:lnTo>
                  <a:cubicBezTo>
                    <a:pt x="584" y="8692"/>
                    <a:pt x="799" y="8907"/>
                    <a:pt x="1061" y="8907"/>
                  </a:cubicBezTo>
                  <a:cubicBezTo>
                    <a:pt x="1108" y="8907"/>
                    <a:pt x="1144" y="8895"/>
                    <a:pt x="1180" y="8895"/>
                  </a:cubicBezTo>
                  <a:lnTo>
                    <a:pt x="1180" y="10038"/>
                  </a:lnTo>
                  <a:cubicBezTo>
                    <a:pt x="1180" y="10157"/>
                    <a:pt x="1191" y="10276"/>
                    <a:pt x="1215" y="10383"/>
                  </a:cubicBezTo>
                  <a:cubicBezTo>
                    <a:pt x="668" y="10395"/>
                    <a:pt x="227" y="10847"/>
                    <a:pt x="227" y="11395"/>
                  </a:cubicBezTo>
                  <a:cubicBezTo>
                    <a:pt x="227" y="11955"/>
                    <a:pt x="680" y="12407"/>
                    <a:pt x="1227" y="12407"/>
                  </a:cubicBezTo>
                  <a:lnTo>
                    <a:pt x="11943" y="12407"/>
                  </a:lnTo>
                  <a:cubicBezTo>
                    <a:pt x="12502" y="12407"/>
                    <a:pt x="12955" y="11955"/>
                    <a:pt x="12955" y="11395"/>
                  </a:cubicBezTo>
                  <a:cubicBezTo>
                    <a:pt x="12955" y="10847"/>
                    <a:pt x="12502" y="10395"/>
                    <a:pt x="11955" y="10383"/>
                  </a:cubicBezTo>
                  <a:cubicBezTo>
                    <a:pt x="11979" y="10276"/>
                    <a:pt x="11990" y="10157"/>
                    <a:pt x="11990" y="10038"/>
                  </a:cubicBezTo>
                  <a:lnTo>
                    <a:pt x="11990" y="8883"/>
                  </a:lnTo>
                  <a:cubicBezTo>
                    <a:pt x="12026" y="8895"/>
                    <a:pt x="12074" y="8907"/>
                    <a:pt x="12110" y="8907"/>
                  </a:cubicBezTo>
                  <a:cubicBezTo>
                    <a:pt x="12383" y="8907"/>
                    <a:pt x="12598" y="8692"/>
                    <a:pt x="12598" y="8418"/>
                  </a:cubicBezTo>
                  <a:lnTo>
                    <a:pt x="12598" y="8299"/>
                  </a:lnTo>
                  <a:lnTo>
                    <a:pt x="12610" y="8299"/>
                  </a:lnTo>
                  <a:cubicBezTo>
                    <a:pt x="12919" y="8299"/>
                    <a:pt x="13181" y="8037"/>
                    <a:pt x="13181" y="7728"/>
                  </a:cubicBezTo>
                  <a:cubicBezTo>
                    <a:pt x="13181" y="7406"/>
                    <a:pt x="12919" y="7156"/>
                    <a:pt x="12610" y="7156"/>
                  </a:cubicBezTo>
                  <a:lnTo>
                    <a:pt x="12598" y="7156"/>
                  </a:lnTo>
                  <a:lnTo>
                    <a:pt x="12598" y="7025"/>
                  </a:lnTo>
                  <a:cubicBezTo>
                    <a:pt x="12598" y="6764"/>
                    <a:pt x="12371" y="6549"/>
                    <a:pt x="12110" y="6549"/>
                  </a:cubicBezTo>
                  <a:cubicBezTo>
                    <a:pt x="12062" y="6549"/>
                    <a:pt x="12026" y="6549"/>
                    <a:pt x="11990" y="6561"/>
                  </a:cubicBezTo>
                  <a:lnTo>
                    <a:pt x="11990" y="5847"/>
                  </a:lnTo>
                  <a:cubicBezTo>
                    <a:pt x="11990" y="4930"/>
                    <a:pt x="11312" y="4192"/>
                    <a:pt x="10490" y="4192"/>
                  </a:cubicBezTo>
                  <a:lnTo>
                    <a:pt x="8716" y="4192"/>
                  </a:lnTo>
                  <a:cubicBezTo>
                    <a:pt x="8490" y="3430"/>
                    <a:pt x="7776" y="2846"/>
                    <a:pt x="6895" y="2787"/>
                  </a:cubicBezTo>
                  <a:lnTo>
                    <a:pt x="6895" y="1120"/>
                  </a:lnTo>
                  <a:lnTo>
                    <a:pt x="6883" y="1120"/>
                  </a:lnTo>
                  <a:cubicBezTo>
                    <a:pt x="7133" y="1060"/>
                    <a:pt x="7311" y="834"/>
                    <a:pt x="7311" y="572"/>
                  </a:cubicBezTo>
                  <a:cubicBezTo>
                    <a:pt x="7311" y="263"/>
                    <a:pt x="7049" y="1"/>
                    <a:pt x="6740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accent5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76" name="Google Shape;3776;p57"/>
            <p:cNvGrpSpPr/>
            <p:nvPr/>
          </p:nvGrpSpPr>
          <p:grpSpPr>
            <a:xfrm>
              <a:off x="3685713" y="4289050"/>
              <a:ext cx="329550" cy="309875"/>
              <a:chOff x="3816825" y="4572725"/>
              <a:chExt cx="329550" cy="309875"/>
            </a:xfrm>
          </p:grpSpPr>
          <p:sp>
            <p:nvSpPr>
              <p:cNvPr id="3777" name="Google Shape;3777;p57"/>
              <p:cNvSpPr/>
              <p:nvPr/>
            </p:nvSpPr>
            <p:spPr>
              <a:xfrm>
                <a:off x="3816825" y="4751300"/>
                <a:ext cx="286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44" extrusionOk="0">
                    <a:moveTo>
                      <a:pt x="572" y="1"/>
                    </a:moveTo>
                    <a:cubicBezTo>
                      <a:pt x="251" y="1"/>
                      <a:pt x="1" y="263"/>
                      <a:pt x="1" y="572"/>
                    </a:cubicBezTo>
                    <a:cubicBezTo>
                      <a:pt x="1" y="894"/>
                      <a:pt x="251" y="1144"/>
                      <a:pt x="572" y="1144"/>
                    </a:cubicBezTo>
                    <a:cubicBezTo>
                      <a:pt x="882" y="1144"/>
                      <a:pt x="1144" y="894"/>
                      <a:pt x="1144" y="572"/>
                    </a:cubicBezTo>
                    <a:cubicBezTo>
                      <a:pt x="1144" y="263"/>
                      <a:pt x="882" y="1"/>
                      <a:pt x="5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57"/>
              <p:cNvSpPr/>
              <p:nvPr/>
            </p:nvSpPr>
            <p:spPr>
              <a:xfrm>
                <a:off x="3981450" y="4600400"/>
                <a:ext cx="7750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4525" extrusionOk="0">
                    <a:moveTo>
                      <a:pt x="0" y="0"/>
                    </a:moveTo>
                    <a:lnTo>
                      <a:pt x="0" y="4525"/>
                    </a:lnTo>
                    <a:lnTo>
                      <a:pt x="310" y="4525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57"/>
              <p:cNvSpPr/>
              <p:nvPr/>
            </p:nvSpPr>
            <p:spPr>
              <a:xfrm>
                <a:off x="3933825" y="4642075"/>
                <a:ext cx="10300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1941" extrusionOk="0">
                    <a:moveTo>
                      <a:pt x="2060" y="0"/>
                    </a:moveTo>
                    <a:cubicBezTo>
                      <a:pt x="917" y="0"/>
                      <a:pt x="0" y="869"/>
                      <a:pt x="0" y="1941"/>
                    </a:cubicBezTo>
                    <a:lnTo>
                      <a:pt x="4120" y="1941"/>
                    </a:lnTo>
                    <a:cubicBezTo>
                      <a:pt x="4120" y="869"/>
                      <a:pt x="3191" y="0"/>
                      <a:pt x="20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57"/>
              <p:cNvSpPr/>
              <p:nvPr/>
            </p:nvSpPr>
            <p:spPr>
              <a:xfrm>
                <a:off x="3831425" y="4736125"/>
                <a:ext cx="2412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2370" extrusionOk="0">
                    <a:moveTo>
                      <a:pt x="477" y="1"/>
                    </a:moveTo>
                    <a:cubicBezTo>
                      <a:pt x="215" y="1"/>
                      <a:pt x="0" y="227"/>
                      <a:pt x="0" y="489"/>
                    </a:cubicBezTo>
                    <a:lnTo>
                      <a:pt x="0" y="1882"/>
                    </a:lnTo>
                    <a:cubicBezTo>
                      <a:pt x="0" y="2144"/>
                      <a:pt x="215" y="2370"/>
                      <a:pt x="477" y="2370"/>
                    </a:cubicBezTo>
                    <a:cubicBezTo>
                      <a:pt x="750" y="2370"/>
                      <a:pt x="965" y="2144"/>
                      <a:pt x="965" y="1882"/>
                    </a:cubicBezTo>
                    <a:lnTo>
                      <a:pt x="965" y="489"/>
                    </a:lnTo>
                    <a:cubicBezTo>
                      <a:pt x="965" y="215"/>
                      <a:pt x="750" y="1"/>
                      <a:pt x="4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57"/>
              <p:cNvSpPr/>
              <p:nvPr/>
            </p:nvSpPr>
            <p:spPr>
              <a:xfrm>
                <a:off x="4117475" y="4751300"/>
                <a:ext cx="289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44" extrusionOk="0">
                    <a:moveTo>
                      <a:pt x="584" y="1"/>
                    </a:moveTo>
                    <a:cubicBezTo>
                      <a:pt x="262" y="1"/>
                      <a:pt x="0" y="263"/>
                      <a:pt x="0" y="572"/>
                    </a:cubicBezTo>
                    <a:cubicBezTo>
                      <a:pt x="0" y="894"/>
                      <a:pt x="262" y="1144"/>
                      <a:pt x="584" y="1144"/>
                    </a:cubicBezTo>
                    <a:cubicBezTo>
                      <a:pt x="893" y="1144"/>
                      <a:pt x="1155" y="894"/>
                      <a:pt x="1155" y="572"/>
                    </a:cubicBezTo>
                    <a:cubicBezTo>
                      <a:pt x="1155" y="263"/>
                      <a:pt x="893" y="1"/>
                      <a:pt x="5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57"/>
              <p:cNvSpPr/>
              <p:nvPr/>
            </p:nvSpPr>
            <p:spPr>
              <a:xfrm>
                <a:off x="4107350" y="4736125"/>
                <a:ext cx="2442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370" extrusionOk="0">
                    <a:moveTo>
                      <a:pt x="489" y="1"/>
                    </a:moveTo>
                    <a:cubicBezTo>
                      <a:pt x="227" y="1"/>
                      <a:pt x="0" y="215"/>
                      <a:pt x="0" y="489"/>
                    </a:cubicBezTo>
                    <a:lnTo>
                      <a:pt x="0" y="1882"/>
                    </a:lnTo>
                    <a:cubicBezTo>
                      <a:pt x="0" y="2144"/>
                      <a:pt x="215" y="2370"/>
                      <a:pt x="489" y="2370"/>
                    </a:cubicBezTo>
                    <a:cubicBezTo>
                      <a:pt x="750" y="2370"/>
                      <a:pt x="977" y="2144"/>
                      <a:pt x="977" y="1882"/>
                    </a:cubicBezTo>
                    <a:lnTo>
                      <a:pt x="977" y="489"/>
                    </a:lnTo>
                    <a:cubicBezTo>
                      <a:pt x="977" y="227"/>
                      <a:pt x="750" y="1"/>
                      <a:pt x="4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57"/>
              <p:cNvSpPr/>
              <p:nvPr/>
            </p:nvSpPr>
            <p:spPr>
              <a:xfrm>
                <a:off x="3846300" y="4677500"/>
                <a:ext cx="270300" cy="18755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7502" extrusionOk="0">
                    <a:moveTo>
                      <a:pt x="1513" y="0"/>
                    </a:moveTo>
                    <a:cubicBezTo>
                      <a:pt x="679" y="0"/>
                      <a:pt x="1" y="738"/>
                      <a:pt x="1" y="1655"/>
                    </a:cubicBezTo>
                    <a:lnTo>
                      <a:pt x="1" y="5846"/>
                    </a:lnTo>
                    <a:cubicBezTo>
                      <a:pt x="1" y="6763"/>
                      <a:pt x="679" y="7501"/>
                      <a:pt x="1513" y="7501"/>
                    </a:cubicBezTo>
                    <a:lnTo>
                      <a:pt x="9311" y="7501"/>
                    </a:lnTo>
                    <a:cubicBezTo>
                      <a:pt x="10133" y="7501"/>
                      <a:pt x="10811" y="6763"/>
                      <a:pt x="10811" y="5846"/>
                    </a:cubicBezTo>
                    <a:lnTo>
                      <a:pt x="10811" y="1655"/>
                    </a:lnTo>
                    <a:cubicBezTo>
                      <a:pt x="10811" y="738"/>
                      <a:pt x="10133" y="0"/>
                      <a:pt x="9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57"/>
              <p:cNvSpPr/>
              <p:nvPr/>
            </p:nvSpPr>
            <p:spPr>
              <a:xfrm>
                <a:off x="3822500" y="4832275"/>
                <a:ext cx="317900" cy="50325"/>
              </a:xfrm>
              <a:custGeom>
                <a:avLst/>
                <a:gdLst/>
                <a:ahLst/>
                <a:cxnLst/>
                <a:rect l="l" t="t" r="r" b="b"/>
                <a:pathLst>
                  <a:path w="12716" h="2013" extrusionOk="0">
                    <a:moveTo>
                      <a:pt x="1000" y="0"/>
                    </a:moveTo>
                    <a:cubicBezTo>
                      <a:pt x="453" y="0"/>
                      <a:pt x="0" y="453"/>
                      <a:pt x="0" y="1012"/>
                    </a:cubicBezTo>
                    <a:cubicBezTo>
                      <a:pt x="0" y="1560"/>
                      <a:pt x="453" y="2013"/>
                      <a:pt x="1000" y="2013"/>
                    </a:cubicBezTo>
                    <a:lnTo>
                      <a:pt x="11716" y="2013"/>
                    </a:lnTo>
                    <a:cubicBezTo>
                      <a:pt x="12275" y="2013"/>
                      <a:pt x="12716" y="1560"/>
                      <a:pt x="12716" y="1012"/>
                    </a:cubicBezTo>
                    <a:cubicBezTo>
                      <a:pt x="12716" y="453"/>
                      <a:pt x="12264" y="0"/>
                      <a:pt x="117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57"/>
              <p:cNvSpPr/>
              <p:nvPr/>
            </p:nvSpPr>
            <p:spPr>
              <a:xfrm>
                <a:off x="3912975" y="4719325"/>
                <a:ext cx="426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524" extrusionOk="0">
                    <a:moveTo>
                      <a:pt x="848" y="1"/>
                    </a:moveTo>
                    <a:cubicBezTo>
                      <a:pt x="673" y="1"/>
                      <a:pt x="497" y="61"/>
                      <a:pt x="358" y="184"/>
                    </a:cubicBezTo>
                    <a:cubicBezTo>
                      <a:pt x="36" y="458"/>
                      <a:pt x="1" y="946"/>
                      <a:pt x="274" y="1256"/>
                    </a:cubicBezTo>
                    <a:cubicBezTo>
                      <a:pt x="425" y="1433"/>
                      <a:pt x="640" y="1523"/>
                      <a:pt x="855" y="1523"/>
                    </a:cubicBezTo>
                    <a:cubicBezTo>
                      <a:pt x="1031" y="1523"/>
                      <a:pt x="1207" y="1463"/>
                      <a:pt x="1346" y="1339"/>
                    </a:cubicBezTo>
                    <a:cubicBezTo>
                      <a:pt x="1667" y="1054"/>
                      <a:pt x="1703" y="577"/>
                      <a:pt x="1429" y="268"/>
                    </a:cubicBezTo>
                    <a:cubicBezTo>
                      <a:pt x="1279" y="91"/>
                      <a:pt x="1063" y="1"/>
                      <a:pt x="8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57"/>
              <p:cNvSpPr/>
              <p:nvPr/>
            </p:nvSpPr>
            <p:spPr>
              <a:xfrm>
                <a:off x="4005250" y="4719325"/>
                <a:ext cx="426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524" extrusionOk="0">
                    <a:moveTo>
                      <a:pt x="853" y="1"/>
                    </a:moveTo>
                    <a:cubicBezTo>
                      <a:pt x="678" y="1"/>
                      <a:pt x="502" y="61"/>
                      <a:pt x="358" y="184"/>
                    </a:cubicBezTo>
                    <a:cubicBezTo>
                      <a:pt x="36" y="458"/>
                      <a:pt x="1" y="946"/>
                      <a:pt x="286" y="1256"/>
                    </a:cubicBezTo>
                    <a:cubicBezTo>
                      <a:pt x="437" y="1433"/>
                      <a:pt x="649" y="1523"/>
                      <a:pt x="862" y="1523"/>
                    </a:cubicBezTo>
                    <a:cubicBezTo>
                      <a:pt x="1037" y="1523"/>
                      <a:pt x="1213" y="1463"/>
                      <a:pt x="1358" y="1339"/>
                    </a:cubicBezTo>
                    <a:cubicBezTo>
                      <a:pt x="1667" y="1054"/>
                      <a:pt x="1703" y="577"/>
                      <a:pt x="1429" y="268"/>
                    </a:cubicBezTo>
                    <a:cubicBezTo>
                      <a:pt x="1279" y="91"/>
                      <a:pt x="1067" y="1"/>
                      <a:pt x="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57"/>
              <p:cNvSpPr/>
              <p:nvPr/>
            </p:nvSpPr>
            <p:spPr>
              <a:xfrm>
                <a:off x="3971025" y="4572725"/>
                <a:ext cx="2860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32" extrusionOk="0">
                    <a:moveTo>
                      <a:pt x="572" y="0"/>
                    </a:moveTo>
                    <a:cubicBezTo>
                      <a:pt x="250" y="0"/>
                      <a:pt x="0" y="250"/>
                      <a:pt x="0" y="560"/>
                    </a:cubicBezTo>
                    <a:cubicBezTo>
                      <a:pt x="0" y="881"/>
                      <a:pt x="250" y="1131"/>
                      <a:pt x="572" y="1131"/>
                    </a:cubicBezTo>
                    <a:cubicBezTo>
                      <a:pt x="881" y="1131"/>
                      <a:pt x="1143" y="881"/>
                      <a:pt x="1143" y="560"/>
                    </a:cubicBezTo>
                    <a:cubicBezTo>
                      <a:pt x="1143" y="250"/>
                      <a:pt x="881" y="0"/>
                      <a:pt x="5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57"/>
              <p:cNvSpPr/>
              <p:nvPr/>
            </p:nvSpPr>
            <p:spPr>
              <a:xfrm>
                <a:off x="3932325" y="4776025"/>
                <a:ext cx="9617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1036" extrusionOk="0">
                    <a:moveTo>
                      <a:pt x="489" y="0"/>
                    </a:moveTo>
                    <a:cubicBezTo>
                      <a:pt x="215" y="0"/>
                      <a:pt x="0" y="226"/>
                      <a:pt x="0" y="488"/>
                    </a:cubicBezTo>
                    <a:lnTo>
                      <a:pt x="0" y="560"/>
                    </a:lnTo>
                    <a:cubicBezTo>
                      <a:pt x="0" y="822"/>
                      <a:pt x="215" y="1036"/>
                      <a:pt x="489" y="1036"/>
                    </a:cubicBezTo>
                    <a:lnTo>
                      <a:pt x="3370" y="1036"/>
                    </a:lnTo>
                    <a:cubicBezTo>
                      <a:pt x="3632" y="1036"/>
                      <a:pt x="3846" y="822"/>
                      <a:pt x="3846" y="560"/>
                    </a:cubicBezTo>
                    <a:lnTo>
                      <a:pt x="3846" y="488"/>
                    </a:lnTo>
                    <a:cubicBezTo>
                      <a:pt x="3846" y="214"/>
                      <a:pt x="3632" y="0"/>
                      <a:pt x="33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57"/>
              <p:cNvSpPr/>
              <p:nvPr/>
            </p:nvSpPr>
            <p:spPr>
              <a:xfrm>
                <a:off x="3941250" y="4785825"/>
                <a:ext cx="783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51" extrusionOk="0">
                    <a:moveTo>
                      <a:pt x="132" y="1"/>
                    </a:moveTo>
                    <a:cubicBezTo>
                      <a:pt x="60" y="1"/>
                      <a:pt x="1" y="61"/>
                      <a:pt x="1" y="132"/>
                    </a:cubicBezTo>
                    <a:cubicBezTo>
                      <a:pt x="1" y="203"/>
                      <a:pt x="60" y="251"/>
                      <a:pt x="132" y="251"/>
                    </a:cubicBezTo>
                    <a:lnTo>
                      <a:pt x="3001" y="251"/>
                    </a:lnTo>
                    <a:cubicBezTo>
                      <a:pt x="3072" y="251"/>
                      <a:pt x="3132" y="203"/>
                      <a:pt x="3132" y="132"/>
                    </a:cubicBezTo>
                    <a:cubicBezTo>
                      <a:pt x="3132" y="61"/>
                      <a:pt x="3072" y="1"/>
                      <a:pt x="30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57"/>
              <p:cNvSpPr/>
              <p:nvPr/>
            </p:nvSpPr>
            <p:spPr>
              <a:xfrm>
                <a:off x="3868625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1" y="131"/>
                      <a:pt x="1" y="274"/>
                    </a:cubicBezTo>
                    <a:cubicBezTo>
                      <a:pt x="1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57"/>
              <p:cNvSpPr/>
              <p:nvPr/>
            </p:nvSpPr>
            <p:spPr>
              <a:xfrm>
                <a:off x="3898700" y="4851925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57"/>
              <p:cNvSpPr/>
              <p:nvPr/>
            </p:nvSpPr>
            <p:spPr>
              <a:xfrm>
                <a:off x="3929050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1" y="131"/>
                      <a:pt x="1" y="274"/>
                    </a:cubicBezTo>
                    <a:cubicBezTo>
                      <a:pt x="1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57"/>
              <p:cNvSpPr/>
              <p:nvPr/>
            </p:nvSpPr>
            <p:spPr>
              <a:xfrm>
                <a:off x="3959125" y="4851925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57"/>
              <p:cNvSpPr/>
              <p:nvPr/>
            </p:nvSpPr>
            <p:spPr>
              <a:xfrm>
                <a:off x="3989475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0" y="131"/>
                      <a:pt x="0" y="274"/>
                    </a:cubicBezTo>
                    <a:cubicBezTo>
                      <a:pt x="0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57"/>
              <p:cNvSpPr/>
              <p:nvPr/>
            </p:nvSpPr>
            <p:spPr>
              <a:xfrm>
                <a:off x="4019550" y="4851925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57"/>
              <p:cNvSpPr/>
              <p:nvPr/>
            </p:nvSpPr>
            <p:spPr>
              <a:xfrm>
                <a:off x="4049900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0" y="131"/>
                      <a:pt x="0" y="274"/>
                    </a:cubicBezTo>
                    <a:cubicBezTo>
                      <a:pt x="0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57"/>
              <p:cNvSpPr/>
              <p:nvPr/>
            </p:nvSpPr>
            <p:spPr>
              <a:xfrm>
                <a:off x="4079950" y="4851925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7" y="0"/>
                    </a:moveTo>
                    <a:cubicBezTo>
                      <a:pt x="132" y="0"/>
                      <a:pt x="1" y="131"/>
                      <a:pt x="1" y="274"/>
                    </a:cubicBezTo>
                    <a:cubicBezTo>
                      <a:pt x="1" y="429"/>
                      <a:pt x="132" y="560"/>
                      <a:pt x="287" y="560"/>
                    </a:cubicBezTo>
                    <a:cubicBezTo>
                      <a:pt x="442" y="560"/>
                      <a:pt x="561" y="429"/>
                      <a:pt x="561" y="274"/>
                    </a:cubicBezTo>
                    <a:cubicBezTo>
                      <a:pt x="561" y="131"/>
                      <a:pt x="442" y="0"/>
                      <a:pt x="2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98" name="Google Shape;3798;p57"/>
          <p:cNvGrpSpPr/>
          <p:nvPr/>
        </p:nvGrpSpPr>
        <p:grpSpPr>
          <a:xfrm rot="-1119078">
            <a:off x="79294" y="3627048"/>
            <a:ext cx="1239252" cy="699467"/>
            <a:chOff x="4957750" y="4361513"/>
            <a:chExt cx="325950" cy="183975"/>
          </a:xfrm>
        </p:grpSpPr>
        <p:sp>
          <p:nvSpPr>
            <p:cNvPr id="3799" name="Google Shape;3799;p57"/>
            <p:cNvSpPr/>
            <p:nvPr/>
          </p:nvSpPr>
          <p:spPr>
            <a:xfrm>
              <a:off x="4957750" y="4361513"/>
              <a:ext cx="325950" cy="183975"/>
            </a:xfrm>
            <a:custGeom>
              <a:avLst/>
              <a:gdLst/>
              <a:ahLst/>
              <a:cxnLst/>
              <a:rect l="l" t="t" r="r" b="b"/>
              <a:pathLst>
                <a:path w="13038" h="7359" extrusionOk="0">
                  <a:moveTo>
                    <a:pt x="6489" y="1"/>
                  </a:moveTo>
                  <a:cubicBezTo>
                    <a:pt x="6073" y="1"/>
                    <a:pt x="5716" y="239"/>
                    <a:pt x="5537" y="572"/>
                  </a:cubicBezTo>
                  <a:lnTo>
                    <a:pt x="4299" y="572"/>
                  </a:lnTo>
                  <a:cubicBezTo>
                    <a:pt x="3168" y="572"/>
                    <a:pt x="2251" y="1489"/>
                    <a:pt x="2251" y="2620"/>
                  </a:cubicBezTo>
                  <a:lnTo>
                    <a:pt x="2251" y="3132"/>
                  </a:lnTo>
                  <a:cubicBezTo>
                    <a:pt x="1894" y="3192"/>
                    <a:pt x="1608" y="3549"/>
                    <a:pt x="1560" y="3918"/>
                  </a:cubicBezTo>
                  <a:lnTo>
                    <a:pt x="810" y="3918"/>
                  </a:lnTo>
                  <a:cubicBezTo>
                    <a:pt x="763" y="3739"/>
                    <a:pt x="608" y="3608"/>
                    <a:pt x="417" y="3608"/>
                  </a:cubicBezTo>
                  <a:cubicBezTo>
                    <a:pt x="191" y="3608"/>
                    <a:pt x="1" y="3787"/>
                    <a:pt x="1" y="4025"/>
                  </a:cubicBezTo>
                  <a:cubicBezTo>
                    <a:pt x="1" y="4251"/>
                    <a:pt x="191" y="4430"/>
                    <a:pt x="417" y="4430"/>
                  </a:cubicBezTo>
                  <a:cubicBezTo>
                    <a:pt x="608" y="4430"/>
                    <a:pt x="763" y="4299"/>
                    <a:pt x="810" y="4120"/>
                  </a:cubicBezTo>
                  <a:lnTo>
                    <a:pt x="1560" y="4120"/>
                  </a:lnTo>
                  <a:cubicBezTo>
                    <a:pt x="1608" y="4490"/>
                    <a:pt x="1894" y="4847"/>
                    <a:pt x="2251" y="4906"/>
                  </a:cubicBezTo>
                  <a:lnTo>
                    <a:pt x="2251" y="5311"/>
                  </a:lnTo>
                  <a:cubicBezTo>
                    <a:pt x="2251" y="6442"/>
                    <a:pt x="3168" y="7359"/>
                    <a:pt x="4299" y="7359"/>
                  </a:cubicBezTo>
                  <a:lnTo>
                    <a:pt x="8680" y="7359"/>
                  </a:lnTo>
                  <a:cubicBezTo>
                    <a:pt x="9811" y="7359"/>
                    <a:pt x="10728" y="6442"/>
                    <a:pt x="10728" y="5311"/>
                  </a:cubicBezTo>
                  <a:lnTo>
                    <a:pt x="10728" y="4918"/>
                  </a:lnTo>
                  <a:cubicBezTo>
                    <a:pt x="11109" y="4882"/>
                    <a:pt x="11419" y="4513"/>
                    <a:pt x="11466" y="4120"/>
                  </a:cubicBezTo>
                  <a:lnTo>
                    <a:pt x="12228" y="4120"/>
                  </a:lnTo>
                  <a:cubicBezTo>
                    <a:pt x="12264" y="4299"/>
                    <a:pt x="12431" y="4430"/>
                    <a:pt x="12621" y="4430"/>
                  </a:cubicBezTo>
                  <a:cubicBezTo>
                    <a:pt x="12847" y="4430"/>
                    <a:pt x="13026" y="4251"/>
                    <a:pt x="13026" y="4025"/>
                  </a:cubicBezTo>
                  <a:cubicBezTo>
                    <a:pt x="13038" y="3799"/>
                    <a:pt x="12847" y="3608"/>
                    <a:pt x="12621" y="3608"/>
                  </a:cubicBezTo>
                  <a:cubicBezTo>
                    <a:pt x="12431" y="3608"/>
                    <a:pt x="12276" y="3739"/>
                    <a:pt x="12228" y="3918"/>
                  </a:cubicBezTo>
                  <a:lnTo>
                    <a:pt x="11478" y="3918"/>
                  </a:lnTo>
                  <a:cubicBezTo>
                    <a:pt x="11431" y="3525"/>
                    <a:pt x="11121" y="3156"/>
                    <a:pt x="10728" y="3132"/>
                  </a:cubicBezTo>
                  <a:lnTo>
                    <a:pt x="10728" y="2620"/>
                  </a:lnTo>
                  <a:cubicBezTo>
                    <a:pt x="10728" y="1489"/>
                    <a:pt x="9811" y="572"/>
                    <a:pt x="8680" y="572"/>
                  </a:cubicBezTo>
                  <a:lnTo>
                    <a:pt x="7442" y="572"/>
                  </a:lnTo>
                  <a:cubicBezTo>
                    <a:pt x="7275" y="239"/>
                    <a:pt x="6906" y="1"/>
                    <a:pt x="6489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accent5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0" name="Google Shape;3800;p57"/>
            <p:cNvGrpSpPr/>
            <p:nvPr/>
          </p:nvGrpSpPr>
          <p:grpSpPr>
            <a:xfrm>
              <a:off x="4958050" y="4361663"/>
              <a:ext cx="325650" cy="183675"/>
              <a:chOff x="4958050" y="4645350"/>
              <a:chExt cx="325650" cy="183675"/>
            </a:xfrm>
          </p:grpSpPr>
          <p:sp>
            <p:nvSpPr>
              <p:cNvPr id="3801" name="Google Shape;3801;p57"/>
              <p:cNvSpPr/>
              <p:nvPr/>
            </p:nvSpPr>
            <p:spPr>
              <a:xfrm>
                <a:off x="5093775" y="4645350"/>
                <a:ext cx="52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989" extrusionOk="0">
                    <a:moveTo>
                      <a:pt x="1048" y="0"/>
                    </a:moveTo>
                    <a:cubicBezTo>
                      <a:pt x="465" y="0"/>
                      <a:pt x="1" y="441"/>
                      <a:pt x="1" y="988"/>
                    </a:cubicBezTo>
                    <a:lnTo>
                      <a:pt x="2108" y="988"/>
                    </a:lnTo>
                    <a:cubicBezTo>
                      <a:pt x="2108" y="441"/>
                      <a:pt x="1632" y="0"/>
                      <a:pt x="10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57"/>
              <p:cNvSpPr/>
              <p:nvPr/>
            </p:nvSpPr>
            <p:spPr>
              <a:xfrm>
                <a:off x="5231300" y="4742975"/>
                <a:ext cx="4527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15" extrusionOk="0">
                    <a:moveTo>
                      <a:pt x="0" y="0"/>
                    </a:moveTo>
                    <a:lnTo>
                      <a:pt x="0" y="215"/>
                    </a:lnTo>
                    <a:lnTo>
                      <a:pt x="1810" y="215"/>
                    </a:lnTo>
                    <a:lnTo>
                      <a:pt x="18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57"/>
              <p:cNvSpPr/>
              <p:nvPr/>
            </p:nvSpPr>
            <p:spPr>
              <a:xfrm>
                <a:off x="5224750" y="4723325"/>
                <a:ext cx="199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787" extrusionOk="0">
                    <a:moveTo>
                      <a:pt x="0" y="1"/>
                    </a:moveTo>
                    <a:lnTo>
                      <a:pt x="0" y="1787"/>
                    </a:lnTo>
                    <a:cubicBezTo>
                      <a:pt x="441" y="1787"/>
                      <a:pt x="798" y="1334"/>
                      <a:pt x="798" y="894"/>
                    </a:cubicBezTo>
                    <a:cubicBezTo>
                      <a:pt x="798" y="453"/>
                      <a:pt x="441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57"/>
              <p:cNvSpPr/>
              <p:nvPr/>
            </p:nvSpPr>
            <p:spPr>
              <a:xfrm>
                <a:off x="5263150" y="473552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405" y="1"/>
                    </a:moveTo>
                    <a:cubicBezTo>
                      <a:pt x="179" y="1"/>
                      <a:pt x="0" y="179"/>
                      <a:pt x="0" y="406"/>
                    </a:cubicBezTo>
                    <a:cubicBezTo>
                      <a:pt x="0" y="632"/>
                      <a:pt x="179" y="822"/>
                      <a:pt x="405" y="822"/>
                    </a:cubicBezTo>
                    <a:cubicBezTo>
                      <a:pt x="631" y="822"/>
                      <a:pt x="822" y="632"/>
                      <a:pt x="822" y="406"/>
                    </a:cubicBezTo>
                    <a:cubicBezTo>
                      <a:pt x="822" y="179"/>
                      <a:pt x="631" y="1"/>
                      <a:pt x="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57"/>
              <p:cNvSpPr/>
              <p:nvPr/>
            </p:nvSpPr>
            <p:spPr>
              <a:xfrm>
                <a:off x="4965200" y="4742975"/>
                <a:ext cx="449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215" extrusionOk="0">
                    <a:moveTo>
                      <a:pt x="0" y="0"/>
                    </a:moveTo>
                    <a:lnTo>
                      <a:pt x="0" y="215"/>
                    </a:lnTo>
                    <a:lnTo>
                      <a:pt x="1798" y="215"/>
                    </a:lnTo>
                    <a:lnTo>
                      <a:pt x="179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57"/>
              <p:cNvSpPr/>
              <p:nvPr/>
            </p:nvSpPr>
            <p:spPr>
              <a:xfrm>
                <a:off x="4996750" y="4723325"/>
                <a:ext cx="19950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787" extrusionOk="0">
                    <a:moveTo>
                      <a:pt x="798" y="1"/>
                    </a:moveTo>
                    <a:cubicBezTo>
                      <a:pt x="357" y="1"/>
                      <a:pt x="0" y="453"/>
                      <a:pt x="0" y="894"/>
                    </a:cubicBezTo>
                    <a:cubicBezTo>
                      <a:pt x="0" y="1334"/>
                      <a:pt x="357" y="1787"/>
                      <a:pt x="798" y="1787"/>
                    </a:cubicBezTo>
                    <a:lnTo>
                      <a:pt x="7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57"/>
              <p:cNvSpPr/>
              <p:nvPr/>
            </p:nvSpPr>
            <p:spPr>
              <a:xfrm>
                <a:off x="5014000" y="4659625"/>
                <a:ext cx="211975" cy="169400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6776" extrusionOk="0">
                    <a:moveTo>
                      <a:pt x="2049" y="1"/>
                    </a:moveTo>
                    <a:cubicBezTo>
                      <a:pt x="918" y="1"/>
                      <a:pt x="1" y="918"/>
                      <a:pt x="1" y="2049"/>
                    </a:cubicBezTo>
                    <a:lnTo>
                      <a:pt x="1" y="4728"/>
                    </a:lnTo>
                    <a:cubicBezTo>
                      <a:pt x="1" y="5859"/>
                      <a:pt x="918" y="6775"/>
                      <a:pt x="2049" y="6775"/>
                    </a:cubicBezTo>
                    <a:lnTo>
                      <a:pt x="6430" y="6775"/>
                    </a:lnTo>
                    <a:cubicBezTo>
                      <a:pt x="7561" y="6775"/>
                      <a:pt x="8478" y="5859"/>
                      <a:pt x="8478" y="4728"/>
                    </a:cubicBezTo>
                    <a:lnTo>
                      <a:pt x="8478" y="2049"/>
                    </a:lnTo>
                    <a:cubicBezTo>
                      <a:pt x="8478" y="918"/>
                      <a:pt x="7561" y="1"/>
                      <a:pt x="6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57"/>
              <p:cNvSpPr/>
              <p:nvPr/>
            </p:nvSpPr>
            <p:spPr>
              <a:xfrm>
                <a:off x="5070275" y="4712175"/>
                <a:ext cx="31575" cy="28025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121" extrusionOk="0">
                    <a:moveTo>
                      <a:pt x="633" y="0"/>
                    </a:moveTo>
                    <a:cubicBezTo>
                      <a:pt x="502" y="0"/>
                      <a:pt x="370" y="45"/>
                      <a:pt x="262" y="137"/>
                    </a:cubicBezTo>
                    <a:cubicBezTo>
                      <a:pt x="24" y="340"/>
                      <a:pt x="0" y="697"/>
                      <a:pt x="202" y="935"/>
                    </a:cubicBezTo>
                    <a:cubicBezTo>
                      <a:pt x="312" y="1057"/>
                      <a:pt x="467" y="1120"/>
                      <a:pt x="624" y="1120"/>
                    </a:cubicBezTo>
                    <a:cubicBezTo>
                      <a:pt x="757" y="1120"/>
                      <a:pt x="891" y="1075"/>
                      <a:pt x="1000" y="982"/>
                    </a:cubicBezTo>
                    <a:cubicBezTo>
                      <a:pt x="1238" y="780"/>
                      <a:pt x="1262" y="423"/>
                      <a:pt x="1060" y="197"/>
                    </a:cubicBezTo>
                    <a:cubicBezTo>
                      <a:pt x="949" y="66"/>
                      <a:pt x="792" y="0"/>
                      <a:pt x="6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57"/>
              <p:cNvSpPr/>
              <p:nvPr/>
            </p:nvSpPr>
            <p:spPr>
              <a:xfrm>
                <a:off x="5138425" y="4712175"/>
                <a:ext cx="31275" cy="28025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21" extrusionOk="0">
                    <a:moveTo>
                      <a:pt x="624" y="0"/>
                    </a:moveTo>
                    <a:cubicBezTo>
                      <a:pt x="494" y="0"/>
                      <a:pt x="365" y="45"/>
                      <a:pt x="263" y="137"/>
                    </a:cubicBezTo>
                    <a:cubicBezTo>
                      <a:pt x="24" y="340"/>
                      <a:pt x="1" y="697"/>
                      <a:pt x="203" y="935"/>
                    </a:cubicBezTo>
                    <a:cubicBezTo>
                      <a:pt x="313" y="1057"/>
                      <a:pt x="468" y="1120"/>
                      <a:pt x="623" y="1120"/>
                    </a:cubicBezTo>
                    <a:cubicBezTo>
                      <a:pt x="754" y="1120"/>
                      <a:pt x="885" y="1075"/>
                      <a:pt x="989" y="982"/>
                    </a:cubicBezTo>
                    <a:cubicBezTo>
                      <a:pt x="1227" y="780"/>
                      <a:pt x="1251" y="423"/>
                      <a:pt x="1048" y="197"/>
                    </a:cubicBezTo>
                    <a:cubicBezTo>
                      <a:pt x="938" y="66"/>
                      <a:pt x="780" y="0"/>
                      <a:pt x="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57"/>
              <p:cNvSpPr/>
              <p:nvPr/>
            </p:nvSpPr>
            <p:spPr>
              <a:xfrm>
                <a:off x="5075325" y="4759350"/>
                <a:ext cx="8932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953" extrusionOk="0">
                    <a:moveTo>
                      <a:pt x="453" y="0"/>
                    </a:moveTo>
                    <a:cubicBezTo>
                      <a:pt x="203" y="0"/>
                      <a:pt x="0" y="203"/>
                      <a:pt x="0" y="441"/>
                    </a:cubicBezTo>
                    <a:lnTo>
                      <a:pt x="0" y="512"/>
                    </a:lnTo>
                    <a:cubicBezTo>
                      <a:pt x="0" y="762"/>
                      <a:pt x="203" y="953"/>
                      <a:pt x="453" y="953"/>
                    </a:cubicBezTo>
                    <a:lnTo>
                      <a:pt x="3132" y="953"/>
                    </a:lnTo>
                    <a:cubicBezTo>
                      <a:pt x="3370" y="953"/>
                      <a:pt x="3572" y="762"/>
                      <a:pt x="3572" y="512"/>
                    </a:cubicBezTo>
                    <a:lnTo>
                      <a:pt x="3572" y="441"/>
                    </a:lnTo>
                    <a:cubicBezTo>
                      <a:pt x="3572" y="203"/>
                      <a:pt x="3370" y="0"/>
                      <a:pt x="31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57"/>
              <p:cNvSpPr/>
              <p:nvPr/>
            </p:nvSpPr>
            <p:spPr>
              <a:xfrm>
                <a:off x="5083650" y="4768275"/>
                <a:ext cx="7265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239" extrusionOk="0">
                    <a:moveTo>
                      <a:pt x="120" y="1"/>
                    </a:moveTo>
                    <a:cubicBezTo>
                      <a:pt x="60" y="1"/>
                      <a:pt x="1" y="48"/>
                      <a:pt x="1" y="120"/>
                    </a:cubicBezTo>
                    <a:cubicBezTo>
                      <a:pt x="1" y="179"/>
                      <a:pt x="60" y="239"/>
                      <a:pt x="120" y="239"/>
                    </a:cubicBezTo>
                    <a:lnTo>
                      <a:pt x="2787" y="239"/>
                    </a:lnTo>
                    <a:cubicBezTo>
                      <a:pt x="2858" y="239"/>
                      <a:pt x="2906" y="191"/>
                      <a:pt x="2906" y="120"/>
                    </a:cubicBezTo>
                    <a:cubicBezTo>
                      <a:pt x="2906" y="48"/>
                      <a:pt x="2858" y="1"/>
                      <a:pt x="27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57"/>
              <p:cNvSpPr/>
              <p:nvPr/>
            </p:nvSpPr>
            <p:spPr>
              <a:xfrm>
                <a:off x="4958050" y="4735525"/>
                <a:ext cx="205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3" extrusionOk="0">
                    <a:moveTo>
                      <a:pt x="405" y="1"/>
                    </a:moveTo>
                    <a:cubicBezTo>
                      <a:pt x="179" y="1"/>
                      <a:pt x="0" y="179"/>
                      <a:pt x="0" y="406"/>
                    </a:cubicBezTo>
                    <a:cubicBezTo>
                      <a:pt x="0" y="632"/>
                      <a:pt x="179" y="822"/>
                      <a:pt x="405" y="822"/>
                    </a:cubicBezTo>
                    <a:cubicBezTo>
                      <a:pt x="631" y="822"/>
                      <a:pt x="822" y="632"/>
                      <a:pt x="822" y="406"/>
                    </a:cubicBezTo>
                    <a:cubicBezTo>
                      <a:pt x="822" y="179"/>
                      <a:pt x="631" y="1"/>
                      <a:pt x="4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13" name="Google Shape;3813;p57"/>
          <p:cNvGrpSpPr/>
          <p:nvPr/>
        </p:nvGrpSpPr>
        <p:grpSpPr>
          <a:xfrm>
            <a:off x="5640116" y="1260370"/>
            <a:ext cx="234762" cy="218290"/>
            <a:chOff x="8652775" y="883650"/>
            <a:chExt cx="38125" cy="35450"/>
          </a:xfrm>
        </p:grpSpPr>
        <p:sp>
          <p:nvSpPr>
            <p:cNvPr id="3814" name="Google Shape;3814;p5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815" name="Google Shape;3815;p5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816" name="Google Shape;3816;p5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817" name="Google Shape;3817;p5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3818" name="Google Shape;3818;p57"/>
          <p:cNvGrpSpPr/>
          <p:nvPr/>
        </p:nvGrpSpPr>
        <p:grpSpPr>
          <a:xfrm>
            <a:off x="2742966" y="1246374"/>
            <a:ext cx="744312" cy="221985"/>
            <a:chOff x="8652775" y="883650"/>
            <a:chExt cx="120875" cy="36050"/>
          </a:xfrm>
        </p:grpSpPr>
        <p:sp>
          <p:nvSpPr>
            <p:cNvPr id="3819" name="Google Shape;3819;p5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5" name="Google Shape;3825;p57"/>
          <p:cNvGrpSpPr/>
          <p:nvPr/>
        </p:nvGrpSpPr>
        <p:grpSpPr>
          <a:xfrm>
            <a:off x="8049726" y="1260370"/>
            <a:ext cx="234762" cy="218290"/>
            <a:chOff x="8652775" y="883650"/>
            <a:chExt cx="38125" cy="35450"/>
          </a:xfrm>
        </p:grpSpPr>
        <p:sp>
          <p:nvSpPr>
            <p:cNvPr id="3826" name="Google Shape;3826;p5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827" name="Google Shape;3827;p5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828" name="Google Shape;3828;p5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829" name="Google Shape;3829;p5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3830" name="Google Shape;3830;p57"/>
          <p:cNvGrpSpPr/>
          <p:nvPr/>
        </p:nvGrpSpPr>
        <p:grpSpPr>
          <a:xfrm>
            <a:off x="5640116" y="2928025"/>
            <a:ext cx="234762" cy="218290"/>
            <a:chOff x="8652775" y="883650"/>
            <a:chExt cx="38125" cy="35450"/>
          </a:xfrm>
        </p:grpSpPr>
        <p:sp>
          <p:nvSpPr>
            <p:cNvPr id="3831" name="Google Shape;3831;p5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832" name="Google Shape;3832;p5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833" name="Google Shape;3833;p5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834" name="Google Shape;3834;p5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3835" name="Google Shape;3835;p57"/>
          <p:cNvGrpSpPr/>
          <p:nvPr/>
        </p:nvGrpSpPr>
        <p:grpSpPr>
          <a:xfrm>
            <a:off x="8049726" y="2928025"/>
            <a:ext cx="234762" cy="218290"/>
            <a:chOff x="8652775" y="883650"/>
            <a:chExt cx="38125" cy="35450"/>
          </a:xfrm>
        </p:grpSpPr>
        <p:sp>
          <p:nvSpPr>
            <p:cNvPr id="3836" name="Google Shape;3836;p5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837" name="Google Shape;3837;p5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838" name="Google Shape;3838;p5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839" name="Google Shape;3839;p5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grpSp>
        <p:nvGrpSpPr>
          <p:cNvPr id="3840" name="Google Shape;3840;p57"/>
          <p:cNvGrpSpPr/>
          <p:nvPr/>
        </p:nvGrpSpPr>
        <p:grpSpPr>
          <a:xfrm>
            <a:off x="914026" y="3050788"/>
            <a:ext cx="234762" cy="218290"/>
            <a:chOff x="8652775" y="883650"/>
            <a:chExt cx="38125" cy="35450"/>
          </a:xfrm>
        </p:grpSpPr>
        <p:sp>
          <p:nvSpPr>
            <p:cNvPr id="3841" name="Google Shape;3841;p5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5" name="Google Shape;3845;p57"/>
          <p:cNvSpPr/>
          <p:nvPr/>
        </p:nvSpPr>
        <p:spPr>
          <a:xfrm>
            <a:off x="4034201" y="1296590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846" name="Google Shape;3846;p57"/>
          <p:cNvSpPr/>
          <p:nvPr/>
        </p:nvSpPr>
        <p:spPr>
          <a:xfrm>
            <a:off x="6443751" y="1296590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847" name="Google Shape;3847;p57"/>
          <p:cNvSpPr/>
          <p:nvPr/>
        </p:nvSpPr>
        <p:spPr>
          <a:xfrm>
            <a:off x="4034201" y="2968978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848" name="Google Shape;3848;p57"/>
          <p:cNvSpPr/>
          <p:nvPr/>
        </p:nvSpPr>
        <p:spPr>
          <a:xfrm>
            <a:off x="6443751" y="2968978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grpSp>
        <p:nvGrpSpPr>
          <p:cNvPr id="3849" name="Google Shape;3849;p57"/>
          <p:cNvGrpSpPr/>
          <p:nvPr/>
        </p:nvGrpSpPr>
        <p:grpSpPr>
          <a:xfrm>
            <a:off x="3459151" y="4490400"/>
            <a:ext cx="234762" cy="218290"/>
            <a:chOff x="8652775" y="883650"/>
            <a:chExt cx="38125" cy="35450"/>
          </a:xfrm>
        </p:grpSpPr>
        <p:sp>
          <p:nvSpPr>
            <p:cNvPr id="3850" name="Google Shape;3850;p5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Humanoid Robot Project Proposal by Slidesgo">
  <a:themeElements>
    <a:clrScheme name="Simple Light">
      <a:dk1>
        <a:srgbClr val="2B3436"/>
      </a:dk1>
      <a:lt1>
        <a:srgbClr val="D8E6EF"/>
      </a:lt1>
      <a:dk2>
        <a:srgbClr val="C6DCEB"/>
      </a:dk2>
      <a:lt2>
        <a:srgbClr val="516F86"/>
      </a:lt2>
      <a:accent1>
        <a:srgbClr val="86B5D8"/>
      </a:accent1>
      <a:accent2>
        <a:srgbClr val="5D91B7"/>
      </a:accent2>
      <a:accent3>
        <a:srgbClr val="ACC9C8"/>
      </a:accent3>
      <a:accent4>
        <a:srgbClr val="96B1B0"/>
      </a:accent4>
      <a:accent5>
        <a:srgbClr val="37555A"/>
      </a:accent5>
      <a:accent6>
        <a:srgbClr val="FFFFFF"/>
      </a:accent6>
      <a:hlink>
        <a:srgbClr val="2B34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450</Words>
  <Application>Microsoft Office PowerPoint</Application>
  <PresentationFormat>On-screen Show (16:9)</PresentationFormat>
  <Paragraphs>92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Wingdings</vt:lpstr>
      <vt:lpstr>Open Sans Medium</vt:lpstr>
      <vt:lpstr>Roboto</vt:lpstr>
      <vt:lpstr>Inter</vt:lpstr>
      <vt:lpstr>Arial</vt:lpstr>
      <vt:lpstr>Humanoid Robot Project Proposal by Slidesgo</vt:lpstr>
      <vt:lpstr>Gyanendriya : An AI Integrated Humanoid Robot</vt:lpstr>
      <vt:lpstr>Industry 4.0 – The Fourth Industrial Revolution</vt:lpstr>
      <vt:lpstr>Industry 5.0 –  Human-Centric Innovation</vt:lpstr>
      <vt:lpstr>Introducing Gyanendriya</vt:lpstr>
      <vt:lpstr>Identified Problem in Industry 4.0</vt:lpstr>
      <vt:lpstr>How Gyanendriya Solves This ?</vt:lpstr>
      <vt:lpstr>Features and Capabilities</vt:lpstr>
      <vt:lpstr>Applications in Industry</vt:lpstr>
      <vt:lpstr>Real-World Use Cases</vt:lpstr>
      <vt:lpstr>PowerPoint Presentation</vt:lpstr>
      <vt:lpstr>Future Scope</vt:lpstr>
      <vt:lpstr>Architecture Overview</vt:lpstr>
      <vt:lpstr>Technologies Used</vt:lpstr>
      <vt:lpstr>Workflow &amp; Flowchart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Rishabh Pawani</dc:creator>
  <cp:lastModifiedBy>Rishabh Pawani</cp:lastModifiedBy>
  <cp:revision>4</cp:revision>
  <dcterms:modified xsi:type="dcterms:W3CDTF">2025-05-09T08:35:26Z</dcterms:modified>
</cp:coreProperties>
</file>