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71" r:id="rId4"/>
    <p:sldId id="272" r:id="rId5"/>
    <p:sldId id="273" r:id="rId6"/>
    <p:sldId id="261" r:id="rId7"/>
    <p:sldId id="262" r:id="rId8"/>
    <p:sldId id="260" r:id="rId9"/>
    <p:sldId id="267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8" r:id="rId19"/>
    <p:sldId id="269" r:id="rId20"/>
    <p:sldId id="263" r:id="rId21"/>
    <p:sldId id="264" r:id="rId22"/>
    <p:sldId id="265" r:id="rId23"/>
    <p:sldId id="257" r:id="rId24"/>
    <p:sldId id="258" r:id="rId25"/>
    <p:sldId id="282" r:id="rId26"/>
    <p:sldId id="259" r:id="rId27"/>
    <p:sldId id="26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8236-D24F-4012-92E0-02243A3D4D28}" type="datetimeFigureOut">
              <a:rPr lang="en-US" smtClean="0"/>
              <a:pPr/>
              <a:t>12/15/2020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67AA-9A6A-4E02-96AA-CF1ECDC65C3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B109E-B8AB-4471-AD45-135156CAA55E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i8npxRMGa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E7SN8E-Co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JDRShqtTb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50-0AWdX5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QyFIHqiKY" TargetMode="External"/><Relationship Id="rId2" Type="http://schemas.openxmlformats.org/officeDocument/2006/relationships/hyperlink" Target="https://www.youtube.com/watch?v=JG_pea_aqp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ZtHkRu2q5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S8C9hRUYFQ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b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b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       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LANGUAGES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1940‘s -- Machine Languages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1950‘s -- Symbolic Languages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1960‘s -- High Level Languages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44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computer has its own machine language which is made of streams of 0‘s and 1‘s.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 Language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speed execution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computer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can understand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instructions immediately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translation is needed.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dependent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Programming is very difficult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Difficult to understand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Difficult to write bug free programs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Difficult to isolate an error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Symbolic Languages (or) Assembly Language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early programming languages simply mirrored the machine languages using symbols or mnemonics to represent the various language instructions.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Like: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assembly Language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Symbolic Languages (or) Assembly Language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understand and use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modify and isolate error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High efficiency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More control on hardware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Dependent Language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Requires translator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Difficult to learn and write programs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Slow development time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Less efficient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High-Level Languages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High-level languages are portable to many different computer allowing the programmer to concentrate on the application problem.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Like: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C, C++, Java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High-Level Languages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write and understand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isolate an error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Machine independent language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Easy to maintain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Better readability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Low Development cost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Easier to document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Portable 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Disadvantages: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Needs translator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Requires high execution time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Poor control on hardware 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Less efficient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Difference between Machine, Assembly, High Level Languages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534400" cy="4449763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905000"/>
          <a:ext cx="91440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003855"/>
                <a:gridCol w="2491946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Machine Language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Assembly Language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level Language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0‘s and 1‘s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Mnemonic codes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Normal English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Machine Dependent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Dependent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Dependent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Independent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Translator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Not Needed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Needed(Assembler)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Needed(Compiler)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Execution Time 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Less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Less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Nature</a:t>
                      </a:r>
                      <a:endParaRPr lang="en-IN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Easy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C?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1950" indent="-36195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C is the language which start from scratch and it has all foundational concepts on which today's concepts are based. </a:t>
            </a:r>
          </a:p>
          <a:p>
            <a:pPr marL="514350" indent="-51435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C is unbeatable, when we talk about speed of execution.</a:t>
            </a:r>
          </a:p>
          <a:p>
            <a:pPr marL="514350" indent="-51435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Many programming languages are driven from C.</a:t>
            </a:r>
          </a:p>
          <a:p>
            <a:pPr marL="514350" indent="-51435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If you want to create your own OS, you have to learn C.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Bcoz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famous OS like windows,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major part written in C language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most important reason to learn C is to learn "POINTERS". It was one of the amazing and useful concept of C language. Device Drivers of new devices are always written in C , because C provide direct access to memory of CPU by the help of pointers.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SYSTEMS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772400" cy="3810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Computer is an electronic device that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stores, manipulates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retrieves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data.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TRANSLATORS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Assembler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Interpreter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https://www.youtube.com/watch?v=Vi8npxRMGac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Compiler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Interpreter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Assembler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https://www.youtube.com/watch?v=wE7SN8E-CoA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219200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Language Translators 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772400" cy="4267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Compiler: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program which is used to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convert the high level language programs into machine language</a:t>
            </a:r>
          </a:p>
          <a:p>
            <a:pPr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Assembler: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program which is used to convert the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assembly level language programs into machine language</a:t>
            </a:r>
          </a:p>
          <a:p>
            <a:pPr algn="just"/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Interpreter: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program, it </a:t>
            </a:r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takes one statement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high level language program, translates it into machine language instruction and then immediately executes the resulting machine language instruction and so on.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Compiler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Interpreter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COMPILER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INTERPRETER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 Compiler is used to compile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 entire program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and an executable program is generated through the object program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An interpreter is used to translate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each line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of the program code immediately as it is entered</a:t>
                      </a:r>
                    </a:p>
                    <a:p>
                      <a:pPr algn="just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The compiled programs run 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faster</a:t>
                      </a:r>
                      <a:endParaRPr lang="en-IN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The Interpreted programs run</a:t>
                      </a:r>
                      <a:r>
                        <a:rPr lang="en-IN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slower</a:t>
                      </a:r>
                    </a:p>
                    <a:p>
                      <a:pPr algn="just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Most of the Languages use compiler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 very few languages use interpreters.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LINKER &amp; LOADER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https://www.youtube.com/watch?v=cJDRShqtTbk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STEPS TO CREATE SOURCE CODE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Open a Text Editor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 new file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 the program instructions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 the file with “.c” extension.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 PROGRAM EXECUTION PROCESS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+Program+Execution+Proc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5000"/>
            <a:ext cx="6858000" cy="38576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STANDARD INPUT OUTPUT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https://www.youtube.com/watch?v=u50-0AWdX5s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SYSTEMS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following are the objects of computer System </a:t>
            </a:r>
          </a:p>
          <a:p>
            <a:pPr marL="514350" indent="-514350" algn="just">
              <a:buAutoNum type="alphaLcParenR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 A person who uses the computer) </a:t>
            </a:r>
          </a:p>
          <a:p>
            <a:pPr marL="514350" indent="-514350" algn="just">
              <a:buAutoNum type="alphaLcParenR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</a:p>
          <a:p>
            <a:pPr marL="514350" indent="-514350" algn="just">
              <a:buAutoNum type="alphaLcParenR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is any part of your computer that has a 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structure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such as the keyboard or mouse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Hardware is anything which is tangible 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Set of instructions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that tells the hardware 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to do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do it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INPUT/OUTPUT DEVICES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https://www.youtube.com/watch?v=JG_pea_aqpQ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https://www.youtube.com/watch?v=qnQyFIHqiKY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STORAGE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https://www.youtube.com/watch?v=WZtHkRu2q58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ROM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772400" cy="426720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https://www.youtube.com/watch?v=_S8C9hRUYFQ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we study Programming Language?</a:t>
            </a:r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are a Student of any computer field or just a student, you must have seen people working with Tech Giants like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,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AMAZON , NETFLIX, GOOGLE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simply say 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FANG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companies. Ever wondered how they got there?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They didn't went there by just getting a degree.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getting selected in these companies, one should be aware of all the concepts of programming (From basic to advance).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645</Words>
  <Application>Microsoft Office PowerPoint</Application>
  <PresentationFormat>On-screen Show (4:3)</PresentationFormat>
  <Paragraphs>162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 OF  COMPUTING</vt:lpstr>
      <vt:lpstr>COMPUTER SYSTEMS</vt:lpstr>
      <vt:lpstr>COMPUTER SYSTEMS</vt:lpstr>
      <vt:lpstr>HARDWARE</vt:lpstr>
      <vt:lpstr>SOFTWARE</vt:lpstr>
      <vt:lpstr>INPUT/OUTPUT DEVICES</vt:lpstr>
      <vt:lpstr>MEMORY vs STORAGE</vt:lpstr>
      <vt:lpstr>RAM vs ROM</vt:lpstr>
      <vt:lpstr>Why we study Programming Language?</vt:lpstr>
      <vt:lpstr>COMPUTER LANGUAGES</vt:lpstr>
      <vt:lpstr>Machine Language</vt:lpstr>
      <vt:lpstr>Machine Language</vt:lpstr>
      <vt:lpstr>Symbolic Languages (or) Assembly Language</vt:lpstr>
      <vt:lpstr>Symbolic Languages (or) Assembly Language</vt:lpstr>
      <vt:lpstr>High-Level Languages</vt:lpstr>
      <vt:lpstr>High-Level Languages</vt:lpstr>
      <vt:lpstr>Difference between Machine, Assembly, High Level Languages</vt:lpstr>
      <vt:lpstr>Why C?</vt:lpstr>
      <vt:lpstr>Why C?</vt:lpstr>
      <vt:lpstr>TRANSLATORS</vt:lpstr>
      <vt:lpstr>COMPILER</vt:lpstr>
      <vt:lpstr>Compiler vs Interpreter vs Assembler</vt:lpstr>
      <vt:lpstr>Language Translators </vt:lpstr>
      <vt:lpstr>Compiler vs Interpreter</vt:lpstr>
      <vt:lpstr>LINKER &amp; LOADER</vt:lpstr>
      <vt:lpstr>STEPS TO CREATE SOURCE CODE</vt:lpstr>
      <vt:lpstr>C PROGRAM EXECUTION PROCESS</vt:lpstr>
      <vt:lpstr>STANDARD INPUT 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OF  COMPUTING</dc:title>
  <dc:creator>DELL</dc:creator>
  <cp:lastModifiedBy>PAWAN KUMAR</cp:lastModifiedBy>
  <cp:revision>52</cp:revision>
  <dcterms:created xsi:type="dcterms:W3CDTF">2006-08-16T00:00:00Z</dcterms:created>
  <dcterms:modified xsi:type="dcterms:W3CDTF">2020-12-15T16:10:47Z</dcterms:modified>
</cp:coreProperties>
</file>