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3/26/2023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3/26/2023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3/26/2023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3/26/2023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3/26/2023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3/26/2023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3/26/2023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3/26/2023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23835-A13E-0DE0-CFBC-71D4131C819C}"/>
              </a:ext>
            </a:extLst>
          </p:cNvPr>
          <p:cNvSpPr>
            <a:spLocks noGrp="1"/>
          </p:cNvSpPr>
          <p:nvPr>
            <p:ph type="ctrTitle"/>
          </p:nvPr>
        </p:nvSpPr>
        <p:spPr>
          <a:xfrm>
            <a:off x="1876423" y="406400"/>
            <a:ext cx="8791575" cy="2387600"/>
          </a:xfrm>
        </p:spPr>
        <p:txBody>
          <a:bodyPr>
            <a:noAutofit/>
          </a:bodyPr>
          <a:lstStyle/>
          <a:p>
            <a:pPr marL="857250" indent="-857250">
              <a:buFont typeface="Arial" panose="020B0604020202020204" pitchFamily="34" charset="0"/>
              <a:buChar char="•"/>
            </a:pPr>
            <a:r>
              <a:rPr lang="en-US" sz="6000" b="1" i="1" u="sng" dirty="0">
                <a:latin typeface="AngsanaUPC" panose="020B0502040504020204" pitchFamily="34" charset="0"/>
                <a:ea typeface="Aldhabi" panose="02000000000000000000" pitchFamily="2" charset="0"/>
              </a:rPr>
              <a:t>Software requirement specification </a:t>
            </a:r>
          </a:p>
        </p:txBody>
      </p:sp>
      <p:sp>
        <p:nvSpPr>
          <p:cNvPr id="3" name="Subtitle 2">
            <a:extLst>
              <a:ext uri="{FF2B5EF4-FFF2-40B4-BE49-F238E27FC236}">
                <a16:creationId xmlns:a16="http://schemas.microsoft.com/office/drawing/2014/main" id="{294501E8-CE49-68BB-CE61-1370FDD7FFE8}"/>
              </a:ext>
            </a:extLst>
          </p:cNvPr>
          <p:cNvSpPr>
            <a:spLocks noGrp="1"/>
          </p:cNvSpPr>
          <p:nvPr>
            <p:ph type="subTitle" idx="1"/>
          </p:nvPr>
        </p:nvSpPr>
        <p:spPr/>
        <p:txBody>
          <a:bodyPr>
            <a:noAutofit/>
          </a:bodyPr>
          <a:lstStyle/>
          <a:p>
            <a:pPr marL="342900" indent="-342900">
              <a:buFont typeface="Arial" panose="020B0604020202020204" pitchFamily="34" charset="0"/>
              <a:buChar char="•"/>
            </a:pPr>
            <a:r>
              <a:rPr lang="en-US" sz="2400" dirty="0"/>
              <a:t>By</a:t>
            </a:r>
          </a:p>
          <a:p>
            <a:pPr marL="342900" indent="-342900">
              <a:buFont typeface="Arial" panose="020B0604020202020204" pitchFamily="34" charset="0"/>
              <a:buChar char="•"/>
            </a:pPr>
            <a:r>
              <a:rPr lang="en-US" sz="2400" dirty="0" err="1"/>
              <a:t>Nithya</a:t>
            </a:r>
            <a:r>
              <a:rPr lang="en-US" sz="2400" dirty="0"/>
              <a:t> </a:t>
            </a:r>
            <a:r>
              <a:rPr lang="en-US" sz="2400" dirty="0" err="1"/>
              <a:t>shri</a:t>
            </a:r>
            <a:r>
              <a:rPr lang="en-US" sz="2400" dirty="0"/>
              <a:t> </a:t>
            </a:r>
            <a:r>
              <a:rPr lang="en-US" sz="2400" dirty="0" err="1"/>
              <a:t>vp</a:t>
            </a:r>
            <a:endParaRPr lang="en-US" sz="2400" dirty="0"/>
          </a:p>
          <a:p>
            <a:pPr marL="342900" indent="-342900">
              <a:buFont typeface="Arial" panose="020B0604020202020204" pitchFamily="34" charset="0"/>
              <a:buChar char="•"/>
            </a:pPr>
            <a:r>
              <a:rPr lang="en-US" sz="2400" dirty="0" err="1"/>
              <a:t>Kaviya</a:t>
            </a:r>
            <a:r>
              <a:rPr lang="en-US" sz="2400" dirty="0"/>
              <a:t> </a:t>
            </a:r>
            <a:r>
              <a:rPr lang="en-US" sz="2400" dirty="0" err="1"/>
              <a:t>durga</a:t>
            </a:r>
            <a:r>
              <a:rPr lang="en-US" sz="2400" dirty="0"/>
              <a:t> r</a:t>
            </a:r>
          </a:p>
          <a:p>
            <a:pPr marL="342900" indent="-342900">
              <a:buFont typeface="Arial" panose="020B0604020202020204" pitchFamily="34" charset="0"/>
              <a:buChar char="•"/>
            </a:pPr>
            <a:r>
              <a:rPr lang="en-US" sz="2400" dirty="0" err="1"/>
              <a:t>Karthik</a:t>
            </a:r>
            <a:r>
              <a:rPr lang="en-US" sz="2400" dirty="0"/>
              <a:t> raja b</a:t>
            </a:r>
          </a:p>
          <a:p>
            <a:pPr marL="342900" indent="-342900">
              <a:buFont typeface="Arial" panose="020B0604020202020204" pitchFamily="34" charset="0"/>
              <a:buChar char="•"/>
            </a:pPr>
            <a:r>
              <a:rPr lang="en-US" sz="2400" dirty="0" err="1"/>
              <a:t>Pawan</a:t>
            </a:r>
            <a:r>
              <a:rPr lang="en-US" sz="2400" dirty="0"/>
              <a:t> Kumar n</a:t>
            </a:r>
          </a:p>
        </p:txBody>
      </p:sp>
    </p:spTree>
    <p:extLst>
      <p:ext uri="{BB962C8B-B14F-4D97-AF65-F5344CB8AC3E}">
        <p14:creationId xmlns:p14="http://schemas.microsoft.com/office/powerpoint/2010/main" val="3256009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9F2A9-FC71-790D-BADC-3725723A7EEC}"/>
              </a:ext>
            </a:extLst>
          </p:cNvPr>
          <p:cNvSpPr>
            <a:spLocks noGrp="1"/>
          </p:cNvSpPr>
          <p:nvPr>
            <p:ph type="title"/>
          </p:nvPr>
        </p:nvSpPr>
        <p:spPr>
          <a:xfrm>
            <a:off x="1141413" y="618518"/>
            <a:ext cx="9662927" cy="4995668"/>
          </a:xfrm>
        </p:spPr>
        <p:txBody>
          <a:bodyPr/>
          <a:lstStyle/>
          <a:p>
            <a:pPr marL="571500" indent="-571500">
              <a:buFont typeface="Arial" panose="020B0604020202020204" pitchFamily="34" charset="0"/>
              <a:buChar char="•"/>
            </a:pPr>
            <a:r>
              <a:rPr lang="en-US" dirty="0">
                <a:solidFill>
                  <a:schemeClr val="bg1"/>
                </a:solidFill>
              </a:rPr>
              <a:t>Software</a:t>
            </a:r>
            <a:r>
              <a:rPr lang="en-US" dirty="0"/>
              <a:t> </a:t>
            </a:r>
            <a:r>
              <a:rPr lang="en-US" i="1" dirty="0">
                <a:solidFill>
                  <a:schemeClr val="bg1"/>
                </a:solidFill>
              </a:rPr>
              <a:t>requirement</a:t>
            </a:r>
            <a:r>
              <a:rPr lang="en-US" dirty="0"/>
              <a:t> </a:t>
            </a:r>
            <a:r>
              <a:rPr lang="en-US" i="1" dirty="0">
                <a:solidFill>
                  <a:schemeClr val="bg1"/>
                </a:solidFill>
              </a:rPr>
              <a:t>specification</a:t>
            </a:r>
            <a:r>
              <a:rPr lang="en-US" dirty="0"/>
              <a:t> </a:t>
            </a:r>
            <a:r>
              <a:rPr lang="en-US" dirty="0">
                <a:solidFill>
                  <a:schemeClr val="bg1"/>
                </a:solidFill>
              </a:rPr>
              <a:t>for</a:t>
            </a:r>
            <a:r>
              <a:rPr lang="en-US" dirty="0"/>
              <a:t> </a:t>
            </a:r>
            <a:r>
              <a:rPr lang="en-US" dirty="0">
                <a:solidFill>
                  <a:schemeClr val="bg1"/>
                </a:solidFill>
              </a:rPr>
              <a:t>blog</a:t>
            </a:r>
            <a:r>
              <a:rPr lang="en-US" dirty="0"/>
              <a:t> </a:t>
            </a:r>
            <a:r>
              <a:rPr lang="en-US" dirty="0">
                <a:solidFill>
                  <a:schemeClr val="bg1"/>
                </a:solidFill>
              </a:rPr>
              <a:t>website</a:t>
            </a:r>
            <a:r>
              <a:rPr lang="en-US" dirty="0"/>
              <a:t> </a:t>
            </a:r>
            <a:r>
              <a:rPr lang="en-US" dirty="0">
                <a:solidFill>
                  <a:schemeClr val="bg1"/>
                </a:solidFill>
              </a:rPr>
              <a:t>and</a:t>
            </a:r>
            <a:r>
              <a:rPr lang="en-US" dirty="0"/>
              <a:t> </a:t>
            </a:r>
            <a:r>
              <a:rPr lang="en-US" i="1" u="sng" dirty="0">
                <a:solidFill>
                  <a:schemeClr val="bg1"/>
                </a:solidFill>
              </a:rPr>
              <a:t>application</a:t>
            </a:r>
            <a:r>
              <a:rPr lang="en-US" dirty="0"/>
              <a:t> </a:t>
            </a:r>
          </a:p>
        </p:txBody>
      </p:sp>
      <p:sp>
        <p:nvSpPr>
          <p:cNvPr id="3" name="Content Placeholder 2">
            <a:extLst>
              <a:ext uri="{FF2B5EF4-FFF2-40B4-BE49-F238E27FC236}">
                <a16:creationId xmlns:a16="http://schemas.microsoft.com/office/drawing/2014/main" id="{2234F05D-D85E-CB55-7612-F1588C41D4D9}"/>
              </a:ext>
            </a:extLst>
          </p:cNvPr>
          <p:cNvSpPr>
            <a:spLocks noGrp="1"/>
          </p:cNvSpPr>
          <p:nvPr>
            <p:ph idx="1"/>
          </p:nvPr>
        </p:nvSpPr>
        <p:spPr/>
        <p:txBody>
          <a:bodyPr/>
          <a:lstStyle/>
          <a:p>
            <a:endParaRPr lang="en-US"/>
          </a:p>
        </p:txBody>
      </p:sp>
      <p:sp>
        <p:nvSpPr>
          <p:cNvPr id="4" name="TextBox 3">
            <a:extLst>
              <a:ext uri="{FF2B5EF4-FFF2-40B4-BE49-F238E27FC236}">
                <a16:creationId xmlns:a16="http://schemas.microsoft.com/office/drawing/2014/main" id="{6DF8C089-6EA1-B6C6-61A9-5CE35E4B9C0D}"/>
              </a:ext>
            </a:extLst>
          </p:cNvPr>
          <p:cNvSpPr txBox="1"/>
          <p:nvPr/>
        </p:nvSpPr>
        <p:spPr>
          <a:xfrm>
            <a:off x="5176823" y="2516391"/>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1228020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2128E0-BB5D-3094-F1A6-7B30D0A15B14}"/>
              </a:ext>
            </a:extLst>
          </p:cNvPr>
          <p:cNvSpPr>
            <a:spLocks noGrp="1"/>
          </p:cNvSpPr>
          <p:nvPr>
            <p:ph idx="1"/>
          </p:nvPr>
        </p:nvSpPr>
        <p:spPr>
          <a:xfrm>
            <a:off x="1190269" y="-844941"/>
            <a:ext cx="9488988" cy="7326718"/>
          </a:xfrm>
        </p:spPr>
        <p:txBody>
          <a:bodyPr>
            <a:noAutofit/>
          </a:bodyPr>
          <a:lstStyle/>
          <a:p>
            <a:pPr marL="0" indent="0">
              <a:buNone/>
            </a:pPr>
            <a:r>
              <a:rPr lang="en-US" sz="2000" b="1" dirty="0"/>
              <a:t>
Software Requirements Specification (SRS) for Blog Website and Application
Introduction:
The purpose of this document is to define the requirements for a Blog Website and Application. The website and application will provide a platform for bloggers to publish and share their articles with the wider public. The website and application will be designed to be user-friendly, with a clean and intuitive interface that will allow users to easily navigate through the website and application.
Functional Requirements:
2.1 User Registration:
The website and application should allow users to register and create a new account. Users should be able to sign up using their email address or social media accounts such as Google or Facebook. Upon registration, users should be able to create a profile that will display their personal information and blog posts.</a:t>
            </a:r>
          </a:p>
        </p:txBody>
      </p:sp>
    </p:spTree>
    <p:extLst>
      <p:ext uri="{BB962C8B-B14F-4D97-AF65-F5344CB8AC3E}">
        <p14:creationId xmlns:p14="http://schemas.microsoft.com/office/powerpoint/2010/main" val="3005456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61BCC-5767-BBA3-F04F-AF121A601AB8}"/>
              </a:ext>
            </a:extLst>
          </p:cNvPr>
          <p:cNvSpPr>
            <a:spLocks noGrp="1"/>
          </p:cNvSpPr>
          <p:nvPr>
            <p:ph idx="1"/>
          </p:nvPr>
        </p:nvSpPr>
        <p:spPr>
          <a:xfrm>
            <a:off x="890597" y="101776"/>
            <a:ext cx="9905999" cy="6654447"/>
          </a:xfrm>
        </p:spPr>
        <p:txBody>
          <a:bodyPr>
            <a:normAutofit fontScale="85000" lnSpcReduction="10000"/>
          </a:bodyPr>
          <a:lstStyle/>
          <a:p>
            <a:r>
              <a:rPr lang="en-US" b="1" dirty="0"/>
              <a:t>2.2 blog creation and management:
registered users should be able to create new blog posts, edit existing posts, and delete posts. Blog posts should include a title, text, and optional images. Users should be able to categorize their posts and add tags to make it easier for others to find their posts. Users should also be able to schedule posts for publishing at a later date and time.
2.3 blog reading and sharing:
the website and application should allow users to read and search for blog posts created by other users. Users should be able to browse posts by category, tag, and author. Users should also be able to share posts on social media platforms or via email.
2.4 commenting:
users should be able to leave comments on blog posts created by other users. Users should also be able to reply to comments left by other users. Blog authors should have the ability to moderate comments and remove inappropriate comments. </a:t>
            </a:r>
          </a:p>
        </p:txBody>
      </p:sp>
    </p:spTree>
    <p:extLst>
      <p:ext uri="{BB962C8B-B14F-4D97-AF65-F5344CB8AC3E}">
        <p14:creationId xmlns:p14="http://schemas.microsoft.com/office/powerpoint/2010/main" val="2379548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11251D-269A-54C9-369D-5E4E23F79DD8}"/>
              </a:ext>
            </a:extLst>
          </p:cNvPr>
          <p:cNvSpPr>
            <a:spLocks noGrp="1"/>
          </p:cNvSpPr>
          <p:nvPr>
            <p:ph idx="1"/>
          </p:nvPr>
        </p:nvSpPr>
        <p:spPr>
          <a:xfrm>
            <a:off x="1143000" y="168404"/>
            <a:ext cx="9905999" cy="6521191"/>
          </a:xfrm>
        </p:spPr>
        <p:txBody>
          <a:bodyPr>
            <a:normAutofit fontScale="92500"/>
          </a:bodyPr>
          <a:lstStyle/>
          <a:p>
            <a:r>
              <a:rPr lang="en-US" dirty="0"/>
              <a:t>3.2 Security:
The website and application should be designed with security in mind. Users’ personal information should be stored securely and not accessible to unauthorized users. Passwords should be encrypted, and the website and application should use SSL to encrypt all data in transit.
3.3 Usability:
The website and application should be user-friendly and easy to navigate. The interface should be clean and intuitive, with clear labeling and easy-to-use controls.
3.4 Compatibility:
The website and application should be compatible with modern web browsers and mobile devices.</a:t>
            </a:r>
          </a:p>
        </p:txBody>
      </p:sp>
    </p:spTree>
    <p:extLst>
      <p:ext uri="{BB962C8B-B14F-4D97-AF65-F5344CB8AC3E}">
        <p14:creationId xmlns:p14="http://schemas.microsoft.com/office/powerpoint/2010/main" val="3204144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1B9911-7744-74F8-608E-9DDB54890CE5}"/>
              </a:ext>
            </a:extLst>
          </p:cNvPr>
          <p:cNvSpPr>
            <a:spLocks noGrp="1"/>
          </p:cNvSpPr>
          <p:nvPr>
            <p:ph idx="1"/>
          </p:nvPr>
        </p:nvSpPr>
        <p:spPr>
          <a:xfrm>
            <a:off x="1391426" y="143323"/>
            <a:ext cx="9409147" cy="6306206"/>
          </a:xfrm>
        </p:spPr>
        <p:txBody>
          <a:bodyPr>
            <a:normAutofit fontScale="92500" lnSpcReduction="20000"/>
          </a:bodyPr>
          <a:lstStyle/>
          <a:p>
            <a:r>
              <a:rPr lang="en-US" b="1" dirty="0"/>
              <a:t>Constraints:
4.1 Technology:
The website and application should be built using modern web development technologies such as HTML5, CSS3, JavaScript, and PHP.
4.2 Hosting:
The website and application should be hosted on a reliable and scalable web hosting platform that can handle a high volume of traffic.
Conclusion:
This Software Requirements Specification (SRS) document has outlined the requirements for a Blog Website and Application. The website and application should allow users to create, share, and read blog posts. The website and application should be user-friendly, secure, and compatible with modern web browsers and mobile devices. The website and application should be hosted on a reliable and scalable web hosting platform.</a:t>
            </a:r>
          </a:p>
        </p:txBody>
      </p:sp>
    </p:spTree>
    <p:extLst>
      <p:ext uri="{BB962C8B-B14F-4D97-AF65-F5344CB8AC3E}">
        <p14:creationId xmlns:p14="http://schemas.microsoft.com/office/powerpoint/2010/main" val="1466005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5B204-D70E-C85D-4EE5-603A911AB212}"/>
              </a:ext>
            </a:extLst>
          </p:cNvPr>
          <p:cNvSpPr>
            <a:spLocks noGrp="1"/>
          </p:cNvSpPr>
          <p:nvPr>
            <p:ph type="title"/>
          </p:nvPr>
        </p:nvSpPr>
        <p:spPr>
          <a:xfrm>
            <a:off x="1909779" y="-132300"/>
            <a:ext cx="9905998" cy="6725153"/>
          </a:xfrm>
        </p:spPr>
        <p:txBody>
          <a:bodyPr>
            <a:normAutofit/>
          </a:bodyPr>
          <a:lstStyle/>
          <a:p>
            <a:pPr marL="571500" indent="-571500">
              <a:buFont typeface="Arial" panose="020B0604020202020204" pitchFamily="34" charset="0"/>
              <a:buChar char="•"/>
            </a:pPr>
            <a:r>
              <a:rPr lang="en-US" sz="9600" i="1" dirty="0">
                <a:solidFill>
                  <a:schemeClr val="bg1"/>
                </a:solidFill>
              </a:rPr>
              <a:t>Thank</a:t>
            </a:r>
            <a:r>
              <a:rPr lang="en-US" sz="9600" i="1" dirty="0"/>
              <a:t> </a:t>
            </a:r>
            <a:r>
              <a:rPr lang="en-US" sz="9600" i="1" dirty="0">
                <a:solidFill>
                  <a:schemeClr val="bg1"/>
                </a:solidFill>
              </a:rPr>
              <a:t>you</a:t>
            </a:r>
            <a:endParaRPr lang="en-US" sz="9600" i="1" dirty="0"/>
          </a:p>
        </p:txBody>
      </p:sp>
    </p:spTree>
    <p:extLst>
      <p:ext uri="{BB962C8B-B14F-4D97-AF65-F5344CB8AC3E}">
        <p14:creationId xmlns:p14="http://schemas.microsoft.com/office/powerpoint/2010/main" val="36869694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Circuit</vt:lpstr>
      <vt:lpstr>Software requirement specification </vt:lpstr>
      <vt:lpstr>Software requirement specification for blog website and application </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 specification </dc:title>
  <dc:creator>kaviyar239@gmail.com</dc:creator>
  <cp:lastModifiedBy>kaviyar239@gmail.com</cp:lastModifiedBy>
  <cp:revision>1</cp:revision>
  <dcterms:created xsi:type="dcterms:W3CDTF">2023-03-26T13:37:54Z</dcterms:created>
  <dcterms:modified xsi:type="dcterms:W3CDTF">2023-03-26T14:08:31Z</dcterms:modified>
</cp:coreProperties>
</file>