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BFA9-B8F1-4F92-97AE-903C899B4AD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4A13-0EE6-4277-B620-DE065A6535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Database Layer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School of Decision Sciences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Wipro Technology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Outstanding Amount Trends </a:t>
            </a:r>
            <a:br>
              <a:rPr lang="en-US" sz="3600" b="1" dirty="0" smtClean="0">
                <a:solidFill>
                  <a:schemeClr val="accent1"/>
                </a:solidFill>
              </a:rPr>
            </a:br>
            <a:r>
              <a:rPr lang="en-US" sz="3600" b="1" dirty="0" smtClean="0">
                <a:solidFill>
                  <a:schemeClr val="accent1"/>
                </a:solidFill>
              </a:rPr>
              <a:t>In Each Months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09600" y="3962400"/>
            <a:ext cx="8153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Outstanding Amount in June,2005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09600" y="1447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Outstanding Amount in July,2005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32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419600"/>
            <a:ext cx="64008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Outstanding Amount Trends </a:t>
            </a:r>
            <a:br>
              <a:rPr lang="en-US" sz="3600" b="1" dirty="0" smtClean="0">
                <a:solidFill>
                  <a:schemeClr val="accent1"/>
                </a:solidFill>
              </a:rPr>
            </a:br>
            <a:r>
              <a:rPr lang="en-US" sz="3600" b="1" dirty="0" smtClean="0">
                <a:solidFill>
                  <a:schemeClr val="accent1"/>
                </a:solidFill>
              </a:rPr>
              <a:t>In Each Months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39624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Outstanding Amount in April,2005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09600" y="1447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Outstanding Amount in May,2005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6324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495800"/>
            <a:ext cx="624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Outstanding Amount Trends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09600" y="1447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Outstanding Amount Trends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from Sept to Apr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,2005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Total Outstanding Amount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848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Outstanding Amount Trends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39624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Outstanding Amount in April,2005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09600" y="1447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Outstanding Amount in May,2005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Creating Tables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457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"</a:t>
            </a:r>
            <a:r>
              <a:rPr lang="en-US" dirty="0" err="1" smtClean="0"/>
              <a:t>Customer_Information</a:t>
            </a:r>
            <a:r>
              <a:rPr lang="en-US" dirty="0" smtClean="0"/>
              <a:t>"(</a:t>
            </a:r>
          </a:p>
          <a:p>
            <a:r>
              <a:rPr lang="en-US" dirty="0" smtClean="0"/>
              <a:t>ID Integer CONSTRAINT </a:t>
            </a:r>
            <a:r>
              <a:rPr lang="en-US" dirty="0" err="1" smtClean="0"/>
              <a:t>constraint_name</a:t>
            </a:r>
            <a:r>
              <a:rPr lang="en-US" dirty="0" smtClean="0"/>
              <a:t> PRIMARY KEY,,</a:t>
            </a:r>
          </a:p>
          <a:p>
            <a:r>
              <a:rPr lang="en-US" dirty="0" smtClean="0"/>
              <a:t>LIMIT_BAL Integer,</a:t>
            </a:r>
          </a:p>
          <a:p>
            <a:r>
              <a:rPr lang="en-US" dirty="0" smtClean="0"/>
              <a:t>SEX Integer,</a:t>
            </a:r>
          </a:p>
          <a:p>
            <a:r>
              <a:rPr lang="en-US" dirty="0" smtClean="0"/>
              <a:t>EDUCATION Integer,</a:t>
            </a:r>
          </a:p>
          <a:p>
            <a:r>
              <a:rPr lang="en-US" dirty="0" smtClean="0"/>
              <a:t>MARRIAGE Integer,</a:t>
            </a:r>
          </a:p>
          <a:p>
            <a:r>
              <a:rPr lang="en-US" dirty="0" smtClean="0"/>
              <a:t>AGE Integer,</a:t>
            </a:r>
          </a:p>
          <a:p>
            <a:r>
              <a:rPr lang="en-US" dirty="0" err="1" smtClean="0"/>
              <a:t>Default_Payment</a:t>
            </a:r>
            <a:r>
              <a:rPr lang="en-US" dirty="0" smtClean="0"/>
              <a:t> Integer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Customer Information Table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600200"/>
            <a:ext cx="441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"</a:t>
            </a:r>
            <a:r>
              <a:rPr lang="en-US" dirty="0" err="1" smtClean="0"/>
              <a:t>Past_payment_Type</a:t>
            </a:r>
            <a:r>
              <a:rPr lang="en-US" dirty="0" smtClean="0"/>
              <a:t>"(</a:t>
            </a:r>
          </a:p>
          <a:p>
            <a:r>
              <a:rPr lang="en-US" dirty="0" smtClean="0"/>
              <a:t>ID Integer CONSTRAINT </a:t>
            </a:r>
            <a:r>
              <a:rPr lang="en-US" dirty="0" err="1" smtClean="0"/>
              <a:t>constraint_name</a:t>
            </a:r>
            <a:r>
              <a:rPr lang="en-US" dirty="0" smtClean="0"/>
              <a:t> PRIMARY KEY,,</a:t>
            </a:r>
          </a:p>
          <a:p>
            <a:r>
              <a:rPr lang="en-US" dirty="0" smtClean="0"/>
              <a:t>PAY_1 Integer,</a:t>
            </a:r>
          </a:p>
          <a:p>
            <a:r>
              <a:rPr lang="en-US" dirty="0" smtClean="0"/>
              <a:t>PAY_2 Integer,</a:t>
            </a:r>
          </a:p>
          <a:p>
            <a:r>
              <a:rPr lang="en-US" dirty="0" smtClean="0"/>
              <a:t>PAY_3 Integer,</a:t>
            </a:r>
          </a:p>
          <a:p>
            <a:r>
              <a:rPr lang="en-US" dirty="0" smtClean="0"/>
              <a:t>PAY_4 Integer,</a:t>
            </a:r>
          </a:p>
          <a:p>
            <a:r>
              <a:rPr lang="en-US" dirty="0" smtClean="0"/>
              <a:t>PAY_5 Integer,</a:t>
            </a:r>
          </a:p>
          <a:p>
            <a:r>
              <a:rPr lang="en-US" dirty="0" smtClean="0"/>
              <a:t>PAY_6 Integer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Past Payment Type Records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Creating Tables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752600"/>
            <a:ext cx="434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"</a:t>
            </a:r>
            <a:r>
              <a:rPr lang="en-US" dirty="0" err="1" smtClean="0"/>
              <a:t>Bill_amount</a:t>
            </a:r>
            <a:r>
              <a:rPr lang="en-US" dirty="0" smtClean="0"/>
              <a:t>"(</a:t>
            </a:r>
          </a:p>
          <a:p>
            <a:r>
              <a:rPr lang="en-US" dirty="0" smtClean="0"/>
              <a:t>ID Integer CONSTRAINT </a:t>
            </a:r>
            <a:r>
              <a:rPr lang="en-US" dirty="0" err="1" smtClean="0"/>
              <a:t>constraint_name</a:t>
            </a:r>
            <a:r>
              <a:rPr lang="en-US" dirty="0" smtClean="0"/>
              <a:t> PRIMARY KEY,,</a:t>
            </a:r>
          </a:p>
          <a:p>
            <a:r>
              <a:rPr lang="en-US" dirty="0" smtClean="0"/>
              <a:t>BILL_AMT1 Integer,</a:t>
            </a:r>
          </a:p>
          <a:p>
            <a:r>
              <a:rPr lang="en-US" dirty="0" smtClean="0"/>
              <a:t>BILL_AMT2 Integer,</a:t>
            </a:r>
          </a:p>
          <a:p>
            <a:r>
              <a:rPr lang="en-US" dirty="0" smtClean="0"/>
              <a:t>BILL_AMT3 Integer,</a:t>
            </a:r>
          </a:p>
          <a:p>
            <a:r>
              <a:rPr lang="en-US" dirty="0" smtClean="0"/>
              <a:t>BILL_AMT4 Integer,</a:t>
            </a:r>
          </a:p>
          <a:p>
            <a:r>
              <a:rPr lang="en-US" dirty="0" smtClean="0"/>
              <a:t>BILL_AMT5 Integer,</a:t>
            </a:r>
          </a:p>
          <a:p>
            <a:r>
              <a:rPr lang="en-US" dirty="0" smtClean="0"/>
              <a:t>BILL_AMT6 Integer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Bill Amount details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1828800"/>
            <a:ext cx="434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"</a:t>
            </a:r>
            <a:r>
              <a:rPr lang="en-US" dirty="0" err="1" smtClean="0"/>
              <a:t>Previous_Payment</a:t>
            </a:r>
            <a:r>
              <a:rPr lang="en-US" dirty="0" smtClean="0"/>
              <a:t> _Amount"(</a:t>
            </a:r>
          </a:p>
          <a:p>
            <a:r>
              <a:rPr lang="en-US" dirty="0" smtClean="0"/>
              <a:t>ID Integer CONSTRAINT </a:t>
            </a:r>
            <a:r>
              <a:rPr lang="en-US" dirty="0" err="1" smtClean="0"/>
              <a:t>constraint_name</a:t>
            </a:r>
            <a:r>
              <a:rPr lang="en-US" dirty="0" smtClean="0"/>
              <a:t> PRIMARY KEY,,</a:t>
            </a:r>
          </a:p>
          <a:p>
            <a:r>
              <a:rPr lang="en-US" dirty="0" smtClean="0"/>
              <a:t>PAY_AMT1 Integer,</a:t>
            </a:r>
          </a:p>
          <a:p>
            <a:r>
              <a:rPr lang="en-US" dirty="0" smtClean="0"/>
              <a:t>PAY_AMT2 Integer,</a:t>
            </a:r>
          </a:p>
          <a:p>
            <a:r>
              <a:rPr lang="en-US" dirty="0" smtClean="0"/>
              <a:t>PAY_AMT3 Integer,</a:t>
            </a:r>
          </a:p>
          <a:p>
            <a:r>
              <a:rPr lang="en-US" dirty="0" smtClean="0"/>
              <a:t>PAY_AMT4 Integer,</a:t>
            </a:r>
          </a:p>
          <a:p>
            <a:r>
              <a:rPr lang="en-US" dirty="0" smtClean="0"/>
              <a:t>PAY_AMT5 Integer,</a:t>
            </a:r>
          </a:p>
          <a:p>
            <a:r>
              <a:rPr lang="en-US" dirty="0" smtClean="0"/>
              <a:t>PAY_AMT6 Integer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Previous Payment  Amount Records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Importing Data from CSV file to SQL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06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Importing Customer Information into table</a:t>
            </a:r>
          </a:p>
          <a:p>
            <a:pPr>
              <a:buNone/>
            </a:pPr>
            <a:r>
              <a:rPr lang="en-US" sz="1800" dirty="0" smtClean="0"/>
              <a:t>copy "</a:t>
            </a:r>
            <a:r>
              <a:rPr lang="en-US" sz="1800" dirty="0" err="1" smtClean="0"/>
              <a:t>Customer_Information</a:t>
            </a:r>
            <a:r>
              <a:rPr lang="en-US" sz="1800" dirty="0" smtClean="0"/>
              <a:t>"(ID, LIMIT_BAL, </a:t>
            </a:r>
            <a:r>
              <a:rPr lang="en-US" sz="1800" dirty="0" err="1" smtClean="0"/>
              <a:t>SEX,EDUCATION,MARRIAGE,AGE,Default_Payment</a:t>
            </a:r>
            <a:r>
              <a:rPr lang="en-US" sz="1800" dirty="0" smtClean="0"/>
              <a:t>) FROM 'C:\Users\Pawan\Desktop\PostGERDST\Customer_Information.csv' CSV HEADER DELIMITER ',';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Importing Past Payment type records into table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copy "</a:t>
            </a:r>
            <a:r>
              <a:rPr lang="en-US" sz="1800" dirty="0" err="1" smtClean="0"/>
              <a:t>Past_payment_Type</a:t>
            </a:r>
            <a:r>
              <a:rPr lang="en-US" sz="1800" dirty="0" smtClean="0"/>
              <a:t>"(ID, PAY_1, PAY_2,PAY_3,PAY_4,PAY_5,PAY_6) FROM 'C:\Users\Pawan\Desktop\PostGERDST\Past_payment_Type.csv' CSV HEADER DELIMITER',';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Importing Outstanding bill amount into table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copy "</a:t>
            </a:r>
            <a:r>
              <a:rPr lang="en-US" sz="1800" dirty="0" err="1" smtClean="0"/>
              <a:t>Bill_amount</a:t>
            </a:r>
            <a:r>
              <a:rPr lang="en-US" sz="1800" dirty="0" smtClean="0"/>
              <a:t>"(ID, BILL_AMT1, BILL_AMT2,BILL_AMT3,BILL_AMT4,BILL_AMT5,BILL_AMT6) FROM 'C:\Users\Pawan\Desktop\PostGERDST\Bill_amount.csv' CSV HEADER DELIMITER ',';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Importing Previous payment history into table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copy "</a:t>
            </a:r>
            <a:r>
              <a:rPr lang="en-US" sz="1800" dirty="0" err="1" smtClean="0"/>
              <a:t>Previous_Payment</a:t>
            </a:r>
            <a:r>
              <a:rPr lang="en-US" sz="1800" dirty="0" smtClean="0"/>
              <a:t> _Amount"(ID, PAY_AMT1, PAY_AMT2,PAY_AMT3,PAY_AMT4,PAY_AMT5,PAY_AMT6) FROM 'C:\Users\Pawan\Desktop\PostGERDST\Previous_Payment _Amount.csv' CSV HEADER DELIMITER ',';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90800"/>
          <a:ext cx="8458200" cy="990600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581400"/>
          <a:ext cx="8458200" cy="914400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85226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495800"/>
          <a:ext cx="8458200" cy="1295400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1295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295400"/>
          <a:ext cx="8458200" cy="1295400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1295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Customer Information details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43200"/>
            <a:ext cx="6934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057400"/>
            <a:ext cx="5791200" cy="41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Past Payment Type Records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4953000" cy="59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048000"/>
            <a:ext cx="6629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/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4000" b="1" dirty="0" smtClean="0">
                <a:solidFill>
                  <a:schemeClr val="accent1"/>
                </a:solidFill>
              </a:rPr>
              <a:t>Bill Amount details 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819400"/>
            <a:ext cx="66294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133601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Previous Payment  Amount Records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6781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749426"/>
            <a:ext cx="5638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Outstanding Amount Trends </a:t>
            </a:r>
            <a:br>
              <a:rPr lang="en-US" sz="3600" b="1" dirty="0" smtClean="0">
                <a:solidFill>
                  <a:schemeClr val="accent1"/>
                </a:solidFill>
              </a:rPr>
            </a:br>
            <a:r>
              <a:rPr lang="en-US" sz="3600" b="1" dirty="0" smtClean="0">
                <a:solidFill>
                  <a:schemeClr val="accent1"/>
                </a:solidFill>
              </a:rPr>
              <a:t>In Each Months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038600"/>
            <a:ext cx="8153400" cy="2286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Outstanding Amount in August,200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</a:p>
          <a:p>
            <a:pPr>
              <a:buNone/>
            </a:pP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6096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609600" y="1752601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Outstanding Amount in September,2005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6482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327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Database Layer </vt:lpstr>
      <vt:lpstr>Creating Tables</vt:lpstr>
      <vt:lpstr>Creating Tables</vt:lpstr>
      <vt:lpstr>Importing Data from CSV file to SQL</vt:lpstr>
      <vt:lpstr>Customer Information details </vt:lpstr>
      <vt:lpstr>Past Payment Type Records </vt:lpstr>
      <vt:lpstr> Bill Amount details  </vt:lpstr>
      <vt:lpstr>Previous Payment  Amount Records</vt:lpstr>
      <vt:lpstr>Outstanding Amount Trends  In Each Months </vt:lpstr>
      <vt:lpstr>Outstanding Amount Trends  In Each Months </vt:lpstr>
      <vt:lpstr>Outstanding Amount Trends  In Each Months </vt:lpstr>
      <vt:lpstr>Outstanding Amount Trends </vt:lpstr>
      <vt:lpstr>Total Outstanding Amount</vt:lpstr>
      <vt:lpstr>Outstanding Amount Trends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Pawan</dc:creator>
  <cp:lastModifiedBy>Pawan</cp:lastModifiedBy>
  <cp:revision>21</cp:revision>
  <dcterms:created xsi:type="dcterms:W3CDTF">2018-04-15T05:47:28Z</dcterms:created>
  <dcterms:modified xsi:type="dcterms:W3CDTF">2018-04-15T08:23:17Z</dcterms:modified>
</cp:coreProperties>
</file>