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6" r:id="rId4"/>
    <p:sldId id="305" r:id="rId5"/>
    <p:sldId id="269" r:id="rId6"/>
    <p:sldId id="270" r:id="rId7"/>
    <p:sldId id="271" r:id="rId8"/>
    <p:sldId id="260" r:id="rId9"/>
    <p:sldId id="263" r:id="rId10"/>
    <p:sldId id="298" r:id="rId11"/>
    <p:sldId id="299" r:id="rId12"/>
    <p:sldId id="300" r:id="rId13"/>
    <p:sldId id="261" r:id="rId14"/>
    <p:sldId id="268" r:id="rId15"/>
    <p:sldId id="278" r:id="rId16"/>
    <p:sldId id="262" r:id="rId17"/>
    <p:sldId id="303" r:id="rId18"/>
    <p:sldId id="265" r:id="rId19"/>
    <p:sldId id="273" r:id="rId20"/>
    <p:sldId id="274" r:id="rId21"/>
    <p:sldId id="275" r:id="rId22"/>
    <p:sldId id="276" r:id="rId23"/>
    <p:sldId id="259" r:id="rId24"/>
    <p:sldId id="277" r:id="rId25"/>
    <p:sldId id="286" r:id="rId26"/>
    <p:sldId id="287" r:id="rId27"/>
    <p:sldId id="288" r:id="rId28"/>
    <p:sldId id="279" r:id="rId29"/>
    <p:sldId id="281" r:id="rId30"/>
    <p:sldId id="280" r:id="rId31"/>
    <p:sldId id="282" r:id="rId32"/>
    <p:sldId id="284" r:id="rId33"/>
    <p:sldId id="285" r:id="rId34"/>
    <p:sldId id="257" r:id="rId35"/>
    <p:sldId id="264" r:id="rId36"/>
    <p:sldId id="283" r:id="rId37"/>
    <p:sldId id="266" r:id="rId38"/>
    <p:sldId id="267" r:id="rId39"/>
    <p:sldId id="272" r:id="rId40"/>
    <p:sldId id="289" r:id="rId41"/>
    <p:sldId id="290" r:id="rId42"/>
    <p:sldId id="291" r:id="rId43"/>
    <p:sldId id="292" r:id="rId44"/>
    <p:sldId id="293" r:id="rId45"/>
    <p:sldId id="294" r:id="rId46"/>
    <p:sldId id="301" r:id="rId47"/>
    <p:sldId id="302" r:id="rId48"/>
    <p:sldId id="295" r:id="rId49"/>
    <p:sldId id="296" r:id="rId50"/>
    <p:sldId id="297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25DA88-DE21-4161-BDFC-93E364CAFA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5CBBFA-AB1E-406C-A4D3-26324616898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8385048" cy="40386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>Name</a:t>
            </a: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: Pawan yadav</a:t>
            </a: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>Class:  TY Bsc IT</a:t>
            </a:r>
            <a:b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>Roll No.: </a:t>
            </a: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1901421</a:t>
            </a: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>Sem.: </a:t>
            </a: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VI</a:t>
            </a:r>
            <a:b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Project.:Game Development</a:t>
            </a:r>
            <a:b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	(Platformer Game Development)</a:t>
            </a: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Guide </a:t>
            </a:r>
            <a:r>
              <a:rPr lang="en-US" sz="3600" dirty="0">
                <a:solidFill>
                  <a:schemeClr val="tx1"/>
                </a:solidFill>
                <a:latin typeface="Californian FB" panose="0207040306080B030204" pitchFamily="18" charset="0"/>
              </a:rPr>
              <a:t>Name: Mrs. Rupali </a:t>
            </a:r>
            <a:r>
              <a:rPr lang="en-US" sz="3600" dirty="0" smtClean="0">
                <a:solidFill>
                  <a:schemeClr val="tx1"/>
                </a:solidFill>
                <a:latin typeface="Californian FB" panose="0207040306080B030204" pitchFamily="18" charset="0"/>
              </a:rPr>
              <a:t>Jawale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Game Dev PD(Documentation)\DIGRAM\ppt screen\Option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735888" cy="43529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20244" y="730155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Optioncontrol.cs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Optioncontrol.cs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Game Dev PD(Documentation)\DIGRAM\ppt screen\Optionmenu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6" y="228600"/>
            <a:ext cx="6650860" cy="548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34200" y="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Optioncontrol.cs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Game Dev PD(Documentation)\DIGRAM\ppt screen\Optionmenu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0960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34200" y="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Optioncontrol.cs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ame Dev PD(Documentation)\DIGRAM\Output\Controls in main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5692378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Game Dev PD(Documentation)\DIGRAM\Output\Option menu in main 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692378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1254162"/>
            <a:ext cx="1600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OptionMenu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050268"/>
            <a:ext cx="1447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HelpMenu</a:t>
            </a:r>
            <a:endParaRPr lang="en-US" b="1" dirty="0"/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>
            <a:off x="5105400" y="1438828"/>
            <a:ext cx="11430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743200" y="4234934"/>
            <a:ext cx="1219200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2759"/>
            <a:ext cx="7916380" cy="397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62200" y="8382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ButtonEvent.cs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5562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Generate Button Click Sound.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ButtonEvent.cs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8932"/>
            <a:ext cx="7970608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290" name="Picture 2" descr="D:\Game Dev PD(Documentation)\DIGRAM\Output\Level Lo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82" y="978932"/>
            <a:ext cx="326352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90530" y="609600"/>
            <a:ext cx="18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LevelLoader.cs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LevelLoader.cs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Game Dev PD(Documentation)\DIGRAM\Output\Level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17" y="167347"/>
            <a:ext cx="5692378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Game Dev PD(Documentation)\DIGRAM\Output\Level 1 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65786"/>
            <a:ext cx="5692379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88415" y="1398215"/>
            <a:ext cx="1688785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Level 1 Scene 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881320"/>
            <a:ext cx="1649764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Level 1 Quest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874195" y="1582881"/>
            <a:ext cx="4919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2716564" y="4881320"/>
            <a:ext cx="1550636" cy="18466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3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Game Dev PD(Documentation)\DIGRAM\Output\Level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69237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Game Dev PD(Documentation)\DIGRAM\Output\Level 2 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54021"/>
            <a:ext cx="5692378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1459468"/>
            <a:ext cx="17526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Level 2 Scene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4876800" y="1459468"/>
            <a:ext cx="1371600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4691292"/>
            <a:ext cx="17526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Level 2 Quest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2667000" y="4691292"/>
            <a:ext cx="1447800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:\Game Dev PD(Documentation)\DIGRAM\Output\Level 3 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09" y="3505200"/>
            <a:ext cx="5667375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4736068"/>
            <a:ext cx="17526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Level 3 Quest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 flipV="1">
            <a:off x="2286000" y="4736068"/>
            <a:ext cx="1981200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D:\Game Dev PD(Documentation)\DIGRAM\Output\Level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569691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48400" y="1459468"/>
            <a:ext cx="17526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Level 3 Scene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876800" y="1459468"/>
            <a:ext cx="1371600" cy="18466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"/>
          <a:stretch/>
        </p:blipFill>
        <p:spPr>
          <a:xfrm>
            <a:off x="1066800" y="990600"/>
            <a:ext cx="6693342" cy="5720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622771" y="620257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CharacterController.cs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51771" y="0"/>
            <a:ext cx="30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CharacterController.cs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461618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6641108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9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2" y="304800"/>
            <a:ext cx="9144000" cy="3635483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0" y="3940283"/>
            <a:ext cx="8723176" cy="283464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051771" y="0"/>
            <a:ext cx="30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CharacterController.cs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8"/>
            <a:ext cx="9144000" cy="3668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21" y="3682537"/>
            <a:ext cx="9158021" cy="269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3269" y="13648"/>
            <a:ext cx="293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CharacterController.cs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4" y="382980"/>
            <a:ext cx="8078327" cy="3934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8"/>
          <a:stretch/>
        </p:blipFill>
        <p:spPr>
          <a:xfrm>
            <a:off x="3657599" y="3770474"/>
            <a:ext cx="5287113" cy="279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043004" y="3401142"/>
            <a:ext cx="251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PlayerController.cs</a:t>
            </a:r>
            <a:endParaRPr lang="en-US" b="1" dirty="0"/>
          </a:p>
        </p:txBody>
      </p:sp>
      <p:pic>
        <p:nvPicPr>
          <p:cNvPr id="5" name="Picture 2" descr="D:\Game Dev PD(Documentation)\DIGRAM\Output\Jump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1" t="17250" r="46941" b="52639"/>
          <a:stretch/>
        </p:blipFill>
        <p:spPr bwMode="auto">
          <a:xfrm>
            <a:off x="6711134" y="4862638"/>
            <a:ext cx="2206364" cy="17083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37767" y="485302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Player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1771" y="0"/>
            <a:ext cx="30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CharacterController.cs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ame Dev PD(Documentation)\DIGRAM\ppt screen\Damaging the play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2" y="1209765"/>
            <a:ext cx="8755063" cy="363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8703" y="80965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Damage.cs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D:\Game Dev PD(Documentation)\DIGRAM\Output\Damage player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0" t="73878" r="28641" b="4972"/>
          <a:stretch/>
        </p:blipFill>
        <p:spPr bwMode="auto">
          <a:xfrm>
            <a:off x="1600200" y="5046259"/>
            <a:ext cx="1430594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5311548"/>
            <a:ext cx="2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Damager 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87792" y="6014178"/>
            <a:ext cx="10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Spikes</a:t>
            </a:r>
            <a:endParaRPr lang="en-US" b="1" dirty="0"/>
          </a:p>
        </p:txBody>
      </p:sp>
      <p:pic>
        <p:nvPicPr>
          <p:cNvPr id="1027" name="Picture 3" descr="D:\Game Dev PD(Documentation)\DIGRAM\Output\Shooting 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6" t="66477" r="60259" b="8877"/>
          <a:stretch/>
        </p:blipFill>
        <p:spPr bwMode="auto">
          <a:xfrm>
            <a:off x="3630017" y="5046259"/>
            <a:ext cx="1239346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2533" y="601085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Enemy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97910" y="23195"/>
            <a:ext cx="191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Damage.cs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Game Dev PD(Documentation)\DIGRAM\Output\Jum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1" t="16738" r="46941" b="22015"/>
          <a:stretch/>
        </p:blipFill>
        <p:spPr bwMode="auto">
          <a:xfrm>
            <a:off x="219339" y="304800"/>
            <a:ext cx="2206364" cy="3474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Game Dev PD(Documentation)\DIGRAM\Output\Shooting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19" t="63650" r="35436" b="14289"/>
          <a:stretch/>
        </p:blipFill>
        <p:spPr bwMode="auto">
          <a:xfrm>
            <a:off x="3377924" y="4145211"/>
            <a:ext cx="5063852" cy="1637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Game Dev PD(Documentation)\DIGRAM\Output\Damage player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4800"/>
            <a:ext cx="48603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821" y="340655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Jumping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276600"/>
            <a:ext cx="48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Damage, HealthBar Reduction </a:t>
            </a:r>
          </a:p>
          <a:p>
            <a:pPr algn="ctr"/>
            <a:r>
              <a:rPr lang="en-US" b="1" dirty="0" smtClean="0"/>
              <a:t>And Player Distruction VFX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09364" y="547473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Shooting The Enemy</a:t>
            </a:r>
            <a:endParaRPr lang="en-US" b="1" dirty="0"/>
          </a:p>
        </p:txBody>
      </p:sp>
      <p:pic>
        <p:nvPicPr>
          <p:cNvPr id="8" name="Picture 4" descr="D:\Game Dev PD(Documentation)\DIGRAM\Output\Shootin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8" t="21881" r="38401" b="50633"/>
          <a:stretch/>
        </p:blipFill>
        <p:spPr bwMode="auto">
          <a:xfrm>
            <a:off x="219339" y="4127892"/>
            <a:ext cx="2423887" cy="1654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530924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Shooting</a:t>
            </a:r>
            <a:endParaRPr lang="en-US" b="1" dirty="0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773222" y="2173252"/>
            <a:ext cx="1882560" cy="3810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-255480" y="2211353"/>
            <a:ext cx="1882561" cy="3048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6721" y="176516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VerticalVelocity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ame Dev PD(Documentation)\DIGRAM\ppt screen\Bul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3" y="1071880"/>
            <a:ext cx="7722124" cy="548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66285" y="609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Bullet.cs</a:t>
            </a:r>
            <a:endParaRPr lang="en-US" b="1" dirty="0"/>
          </a:p>
        </p:txBody>
      </p:sp>
      <p:pic>
        <p:nvPicPr>
          <p:cNvPr id="5125" name="Picture 5" descr="D:\Game Dev PD(Documentation)\DIGRAM\Output\Shooting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2" t="74804" r="52677" b="21101"/>
          <a:stretch/>
        </p:blipFill>
        <p:spPr bwMode="auto">
          <a:xfrm>
            <a:off x="7385404" y="3947886"/>
            <a:ext cx="1084943" cy="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80175" y="39624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Bullet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3" descr="D:\Game Dev PD(Documentation)\DIGRAM\Output\enemy Destroe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t="40071" r="55699" b="16807"/>
          <a:stretch/>
        </p:blipFill>
        <p:spPr bwMode="auto">
          <a:xfrm>
            <a:off x="5079360" y="1104537"/>
            <a:ext cx="3390987" cy="2103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5153" y="2894003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Bullet Explosion VFX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Bullet.cs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ame Dev PD(Documentation)\DIGRAM\ppt screen\Destroyiver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7" y="1120446"/>
            <a:ext cx="756006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73858" y="76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DestroyoverTime.cs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40307" y="5105400"/>
            <a:ext cx="61055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smtClean="0">
                <a:solidFill>
                  <a:prstClr val="black"/>
                </a:solidFill>
              </a:rPr>
              <a:t>This </a:t>
            </a:r>
            <a:r>
              <a:rPr lang="en-US" dirty="0">
                <a:solidFill>
                  <a:prstClr val="black"/>
                </a:solidFill>
              </a:rPr>
              <a:t>Script is attached to </a:t>
            </a:r>
            <a:r>
              <a:rPr lang="en-US" dirty="0" smtClean="0">
                <a:solidFill>
                  <a:prstClr val="black"/>
                </a:solidFill>
              </a:rPr>
              <a:t>BulletGameObject So </a:t>
            </a:r>
            <a:r>
              <a:rPr lang="en-US" dirty="0">
                <a:solidFill>
                  <a:prstClr val="black"/>
                </a:solidFill>
              </a:rPr>
              <a:t>that it will be Destroyed after 2 seconds from the time of Instantiated if it doesn,t hit anything.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0" y="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DestroyoverTime.cs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Game Dev PD(Documentation)\DIGRAM\ppt screen\DeadZ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2" y="1143000"/>
            <a:ext cx="8783638" cy="3467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3661" y="685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DeadZone.cs</a:t>
            </a:r>
            <a:endParaRPr lang="en-US" b="1" dirty="0"/>
          </a:p>
        </p:txBody>
      </p:sp>
      <p:pic>
        <p:nvPicPr>
          <p:cNvPr id="4" name="Picture 2" descr="D:\Game Dev PD(Documentation)\DIGRAM\Output\mini map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6" t="43832" r="28388" b="12498"/>
          <a:stretch/>
        </p:blipFill>
        <p:spPr bwMode="auto">
          <a:xfrm>
            <a:off x="4411805" y="3962398"/>
            <a:ext cx="4495800" cy="26505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24400" y="6324600"/>
            <a:ext cx="4038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867400" y="4610100"/>
            <a:ext cx="1295400" cy="1714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2"/>
          </p:cNvCxnSpPr>
          <p:nvPr/>
        </p:nvCxnSpPr>
        <p:spPr>
          <a:xfrm flipH="1">
            <a:off x="7162800" y="4610100"/>
            <a:ext cx="476250" cy="1714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4240768"/>
            <a:ext cx="1409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DeadZone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DeadZone.cs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163874" y="990600"/>
            <a:ext cx="8707065" cy="3117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09800" y="6212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HealthBar.cs</a:t>
            </a:r>
            <a:endParaRPr lang="en-US" b="1" dirty="0"/>
          </a:p>
        </p:txBody>
      </p:sp>
      <p:pic>
        <p:nvPicPr>
          <p:cNvPr id="13319" name="Picture 7" descr="D:\Game Dev PD(Documentation)\DIGRAM\Output\teleporterer 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420" r="76016" b="67386"/>
          <a:stretch/>
        </p:blipFill>
        <p:spPr bwMode="auto">
          <a:xfrm>
            <a:off x="204148" y="4419599"/>
            <a:ext cx="2539052" cy="16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52487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HealthBar    Slider  and Health Text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85800" y="4953000"/>
            <a:ext cx="152400" cy="571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020312" y="4648199"/>
            <a:ext cx="483074" cy="11690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5588" y="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HealthBar.cs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72613"/>
            <a:ext cx="9144000" cy="3856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D:\Game Dev PD(Documentation)\DIGRAM\Output\coin collec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7" t="47047" r="28250" b="16448"/>
          <a:stretch/>
        </p:blipFill>
        <p:spPr bwMode="auto">
          <a:xfrm>
            <a:off x="661024" y="5007020"/>
            <a:ext cx="2173420" cy="1203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800" y="5843514"/>
            <a:ext cx="1447801" cy="381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Coin VFX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09834" y="719203"/>
            <a:ext cx="25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Collectable.cs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09834" y="5149333"/>
            <a:ext cx="568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Attached to coin  Object for collision detection and CoinCollectionVFX.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1447800" y="5472498"/>
            <a:ext cx="1524000" cy="561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905000" y="5334000"/>
            <a:ext cx="1066800" cy="509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9669" y="0"/>
            <a:ext cx="25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Collectable.cs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D:\Game Dev PD(Documentation)\DIGRAM\Output\un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" y="1988024"/>
            <a:ext cx="852481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91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Unity Window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9390" y="870086"/>
            <a:ext cx="197778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Scene Window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251328" y="1239418"/>
            <a:ext cx="96956" cy="170420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53926" y="1354329"/>
            <a:ext cx="1828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Game</a:t>
            </a:r>
            <a:r>
              <a:rPr lang="en-US" sz="1400" b="1" dirty="0" smtClean="0"/>
              <a:t> </a:t>
            </a:r>
            <a:r>
              <a:rPr lang="en-US" b="1" dirty="0" smtClean="0"/>
              <a:t>Window</a:t>
            </a:r>
            <a:endParaRPr lang="en-US" sz="1400" b="1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2819400" y="1723661"/>
            <a:ext cx="248926" cy="284833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1850" y="1160060"/>
            <a:ext cx="1272938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Inspector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7916059" y="1529392"/>
            <a:ext cx="372260" cy="106140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5706" y="500754"/>
            <a:ext cx="988894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Project 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>
            <a:off x="5830153" y="870086"/>
            <a:ext cx="113447" cy="222618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984997"/>
            <a:ext cx="94041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Assets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>
            <a:off x="6794808" y="1354329"/>
            <a:ext cx="0" cy="1741943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1354329"/>
            <a:ext cx="1318431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Hierarchy</a:t>
            </a:r>
            <a:endParaRPr lang="en-US" b="1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5078816" y="1723661"/>
            <a:ext cx="48762" cy="126663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55131"/>
            <a:ext cx="8668960" cy="3334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971800" y="685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CoinCollector.cs</a:t>
            </a:r>
            <a:endParaRPr lang="en-US" b="1" dirty="0"/>
          </a:p>
        </p:txBody>
      </p:sp>
      <p:pic>
        <p:nvPicPr>
          <p:cNvPr id="1026" name="Picture 2" descr="D:\Game Dev PD(Documentation)\DIGRAM\Output\coin collec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6" t="5223" r="108" b="78122"/>
          <a:stretch/>
        </p:blipFill>
        <p:spPr bwMode="auto">
          <a:xfrm>
            <a:off x="228600" y="4648200"/>
            <a:ext cx="3389827" cy="9962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713" y="5801731"/>
            <a:ext cx="3657600" cy="369332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Coins Text and CoinNo. Text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2313" y="4648200"/>
            <a:ext cx="514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just Shows the Collected Coins in UI as No Text.</a:t>
            </a:r>
            <a:endParaRPr lang="en-US" dirty="0"/>
          </a:p>
        </p:txBody>
      </p:sp>
      <p:pic>
        <p:nvPicPr>
          <p:cNvPr id="9" name="Picture 3" descr="D:\Game Dev PD(Documentation)\DIGRAM\Output\enemy Destroe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4" t="49862" r="58795" b="37341"/>
          <a:stretch/>
        </p:blipFill>
        <p:spPr bwMode="auto">
          <a:xfrm>
            <a:off x="6781800" y="1219200"/>
            <a:ext cx="1956390" cy="121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48601" y="1220379"/>
            <a:ext cx="88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Coin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80448" y="4964078"/>
            <a:ext cx="1295400" cy="83765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4964078"/>
            <a:ext cx="685800" cy="83765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620001" y="1566628"/>
            <a:ext cx="457199" cy="1154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93173" y="56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CoinCollector.cs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ame Dev PD(Documentation)\DIGRAM\ppt screen\Patro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"/>
          <a:stretch/>
        </p:blipFill>
        <p:spPr bwMode="auto">
          <a:xfrm>
            <a:off x="218087" y="3505200"/>
            <a:ext cx="8697037" cy="3133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Game Dev PD(Documentation)\DIGRAM\Output\Shooting 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" t="64021" r="56342" b="9868"/>
          <a:stretch/>
        </p:blipFill>
        <p:spPr bwMode="auto">
          <a:xfrm>
            <a:off x="231225" y="1299864"/>
            <a:ext cx="4966757" cy="19433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3105" y="83819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Enemy Patrol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26415" y="305334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Patrol.cs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85293" y="1578484"/>
            <a:ext cx="84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bg1"/>
                </a:solidFill>
              </a:rPr>
              <a:t>Enemy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6688" y="2727597"/>
            <a:ext cx="224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Ground (Platform)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06634" y="2213803"/>
            <a:ext cx="1412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0538" y="2271563"/>
            <a:ext cx="0" cy="3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1088" y="1882944"/>
            <a:ext cx="10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Velocity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401" y="2268476"/>
            <a:ext cx="128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Ground Check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6535" y="0"/>
            <a:ext cx="155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Game Dev PD(Documentation)\DIGRAM\ppt screen\Patrol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182" y="457200"/>
            <a:ext cx="9197045" cy="5029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91943" y="9890"/>
            <a:ext cx="163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ame Dev PD(Documentation)\DIGRAM\ppt screen\EnemyHeal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716838" cy="4686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9319" y="697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EnemyHealth.cs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5943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attached to the EnemyGameObject.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EnemyHealth.cs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"/>
          <a:stretch/>
        </p:blipFill>
        <p:spPr>
          <a:xfrm>
            <a:off x="160666" y="1087398"/>
            <a:ext cx="8781105" cy="329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819400" y="71806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MinMapCameraFollow.cs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Camera follow script is Attached  to Player GameObject and the Camera Input is Saved as texture and then That texture is Projected to the MiniMap Image UI in Game Screen.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1424" y="156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MinMapCameraFollow.cs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ame Dev PD(Documentation)\DIGRAM\Output\mini 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782527" cy="49377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71963" y="1035269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Mini Map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1524000"/>
            <a:ext cx="0" cy="1087283"/>
          </a:xfrm>
          <a:prstGeom prst="straightConnector1">
            <a:avLst/>
          </a:prstGeom>
          <a:ln>
            <a:solidFill>
              <a:srgbClr val="00FF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62363" y="1162924"/>
            <a:ext cx="12192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MiniMap</a:t>
            </a:r>
            <a:endParaRPr lang="en-US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Game Dev PD(Documentation)\DIGRAM\ppt screen\teleport level2 load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"/>
          <a:stretch/>
        </p:blipFill>
        <p:spPr bwMode="auto">
          <a:xfrm>
            <a:off x="7257" y="1011198"/>
            <a:ext cx="9027886" cy="4486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9543" y="6418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Teleporter2.cs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1" b="42740"/>
          <a:stretch/>
        </p:blipFill>
        <p:spPr>
          <a:xfrm>
            <a:off x="5633293" y="1266370"/>
            <a:ext cx="3114185" cy="1781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337850" y="5646057"/>
            <a:ext cx="63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Loads the Next Level when Player Triggers it by Collision.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05600" y="2105436"/>
            <a:ext cx="1219200" cy="409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7400" y="175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Teleporter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0415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Teleporter2.cs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" y="1347497"/>
            <a:ext cx="9030960" cy="4163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933700" y="762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Spawn.cs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2" t="16738" r="19207" b="41350"/>
          <a:stretch/>
        </p:blipFill>
        <p:spPr>
          <a:xfrm>
            <a:off x="4794194" y="1524000"/>
            <a:ext cx="406315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92269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Level 3 Level Design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68370" y="2971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67400" y="29718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269480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Enemy Spawn Point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7600" y="0"/>
            <a:ext cx="169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Spawn.cs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0" y="533400"/>
            <a:ext cx="8002117" cy="276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18" name="Picture 2" descr="D:\Game Dev PD(Documentation)\DIGRAM\Output\Level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99" y="3505200"/>
            <a:ext cx="5696915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7600" y="0"/>
            <a:ext cx="169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Spawn.cs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ame Dev PD(Documentation)\DIGRAM\Output\Game Complete Sc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5667375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4839375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991775" y="972529"/>
            <a:ext cx="247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Complete</a:t>
            </a:r>
            <a:r>
              <a:rPr lang="en-US" b="1" dirty="0"/>
              <a:t>Game</a:t>
            </a:r>
            <a:r>
              <a:rPr lang="en-US" b="1" dirty="0" smtClean="0"/>
              <a:t>.cs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495800"/>
            <a:ext cx="2971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Game Completion Scene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124200" y="4680466"/>
            <a:ext cx="4572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6825" y="5813"/>
            <a:ext cx="247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Complete</a:t>
            </a:r>
            <a:r>
              <a:rPr lang="en-US" b="1" dirty="0">
                <a:solidFill>
                  <a:schemeClr val="bg1"/>
                </a:solidFill>
              </a:rPr>
              <a:t>Game</a:t>
            </a:r>
            <a:r>
              <a:rPr lang="en-US" b="1" dirty="0" smtClean="0">
                <a:solidFill>
                  <a:schemeClr val="bg1"/>
                </a:solidFill>
              </a:rPr>
              <a:t>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Game Dev PD(Documentation)\DIGRAM\Output\build sce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97415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D:\Game Dev PD(Documentation)\DIGRAM\Output\ta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3534508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D:\Game Dev PD(Documentation)\DIGRAM\ppt screen\Game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02688" cy="4838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990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GameManager.cs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4200" y="1520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GameManager.cs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ame Dev PD(Documentation)\DIGRAM\ppt screen\GameManage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765172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05767" y="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GameManager.cs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Game Dev PD(Documentation)\DIGRAM\ppt screen\Scene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8248"/>
            <a:ext cx="8381561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280" y="8059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SceneManager.cs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75158" y="0"/>
            <a:ext cx="255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SceneManager.cs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Game Dev PD(Documentation)\DIGRAM\ppt screen\SceneManager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32982"/>
            <a:ext cx="6855097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Game Dev PD(Documentation)\DIGRAM\ppt screen\SceneManager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2343"/>
            <a:ext cx="8823401" cy="30175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75158" y="0"/>
            <a:ext cx="255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SceneManager.cs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8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ame Dev PD(Documentation)\DIGRAM\ppt screen\s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80374" cy="457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6287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Sound.cs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48433" y="15207"/>
            <a:ext cx="149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Sound.cs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Game Dev PD(Documentation)\DIGRAM\ppt screen\Audio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31213" cy="57070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9806" y="609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AudioManager.cs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AudioManager.cs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Game Dev PD(Documentation)\DIGRAM\ppt screen\AudioManag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1999"/>
            <a:ext cx="75220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AudioManager.cs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Game Dev PD(Documentation)\DIGRAM\ppt screen\AudioManag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3" y="762000"/>
            <a:ext cx="6421438" cy="58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0400" y="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AudioManager.cs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Game Dev PD(Documentation)\DIGRAM\ppt screen\db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445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1400" y="68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DB.cs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DB.cs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Game Dev PD(Documentation)\DIGRAM\ppt screen\db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21" y="685800"/>
            <a:ext cx="9144000" cy="372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Game Dev PD(Documentation)\DIGRAM\Output\Database Tab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22168" r="36672" b="51605"/>
          <a:stretch/>
        </p:blipFill>
        <p:spPr bwMode="auto">
          <a:xfrm>
            <a:off x="304800" y="4572000"/>
            <a:ext cx="8147714" cy="19035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8251" y="19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DB.cs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8603673" cy="4846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124200" y="990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MenuControl.cs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86985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MenuControl.cs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Game Dev PD(Documentation)\DIGRAM\ppt screen\db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9" y="609600"/>
            <a:ext cx="9144000" cy="335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D:\Game Dev PD(Documentation)\DIGRAM\Output\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" y="3966881"/>
            <a:ext cx="884078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5286093"/>
            <a:ext cx="5334000" cy="733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24600" y="5101427"/>
            <a:ext cx="13716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FFFF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FFFF"/>
                </a:solidFill>
              </a:rPr>
              <a:t>Save Table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562600" y="5286093"/>
            <a:ext cx="762000" cy="366853"/>
          </a:xfrm>
          <a:prstGeom prst="straightConnector1">
            <a:avLst/>
          </a:prstGeom>
          <a:ln>
            <a:solidFill>
              <a:srgbClr val="00FFF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280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DB.cs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Thank </a:t>
            </a:r>
            <a:r>
              <a:rPr lang="en-US" sz="6600" dirty="0" smtClean="0"/>
              <a:t>You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3733800"/>
            <a:ext cx="7854696" cy="17526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Made By Pawan P. Yadav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2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215459" cy="5760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86985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MenuControl.cs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7" y="1371600"/>
            <a:ext cx="8402223" cy="397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86985" y="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MenuControl.cs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ame Dev PD(Documentation)\DIGRAM\Output\Main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4967"/>
            <a:ext cx="5692379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:\Game Dev PD(Documentation)\DIGRAM\Output\Play menu in main 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3799"/>
            <a:ext cx="5692379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8400" y="1254162"/>
            <a:ext cx="14478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MainMenu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4669095"/>
            <a:ext cx="12954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PlayMenu</a:t>
            </a:r>
            <a:endParaRPr lang="en-US" b="1" dirty="0"/>
          </a:p>
        </p:txBody>
      </p:sp>
      <p:cxnSp>
        <p:nvCxnSpPr>
          <p:cNvPr id="3" name="Straight Arrow Connector 2"/>
          <p:cNvCxnSpPr>
            <a:stCxn id="7" idx="1"/>
          </p:cNvCxnSpPr>
          <p:nvPr/>
        </p:nvCxnSpPr>
        <p:spPr>
          <a:xfrm flipH="1">
            <a:off x="4495800" y="1438828"/>
            <a:ext cx="1752600" cy="18466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3"/>
          </p:cNvCxnSpPr>
          <p:nvPr/>
        </p:nvCxnSpPr>
        <p:spPr>
          <a:xfrm flipV="1">
            <a:off x="2895600" y="4669095"/>
            <a:ext cx="1066800" cy="18466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Game Dev PD(Documentation)\DIGRAM\Output\Pause 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5692379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Game Dev PD(Documentation)\DIGRAM\Output\Option sub menu in Pause Me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42138"/>
            <a:ext cx="5692379" cy="3200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4673006"/>
            <a:ext cx="2514600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FFFF"/>
                </a:solidFill>
              </a:rPr>
              <a:t>Option Menu in PauseMenu</a:t>
            </a:r>
            <a:endParaRPr lang="en-US" b="1" dirty="0">
              <a:solidFill>
                <a:srgbClr val="00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406562"/>
            <a:ext cx="1600200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</a:rPr>
              <a:t>PauseMenu</a:t>
            </a:r>
            <a:endParaRPr lang="en-US" b="1" dirty="0">
              <a:solidFill>
                <a:srgbClr val="00FFFF"/>
              </a:solidFill>
            </a:endParaRPr>
          </a:p>
        </p:txBody>
      </p:sp>
      <p:cxnSp>
        <p:nvCxnSpPr>
          <p:cNvPr id="3" name="Straight Arrow Connector 2"/>
          <p:cNvCxnSpPr>
            <a:stCxn id="6" idx="1"/>
          </p:cNvCxnSpPr>
          <p:nvPr/>
        </p:nvCxnSpPr>
        <p:spPr>
          <a:xfrm flipH="1">
            <a:off x="4343400" y="1591228"/>
            <a:ext cx="2057400" cy="1846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819400" y="4673006"/>
            <a:ext cx="1066800" cy="323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280</Words>
  <Application>Microsoft Office PowerPoint</Application>
  <PresentationFormat>On-screen Show (4:3)</PresentationFormat>
  <Paragraphs>120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Name: Pawan yadav Class:  TY Bsc IT Roll No.: 1901421 Sem.: VI Project.:Game Development   (Platformer Game Development)  Guide Name: Mrs. Rupali Jawale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Pawan yadav Class:  TY Bsc IT Roll No.: 1901421 Sem.: VI Guide Name: Mrs. Rupali Jawale</dc:title>
  <dc:creator>Owner</dc:creator>
  <cp:lastModifiedBy>Owner</cp:lastModifiedBy>
  <cp:revision>85</cp:revision>
  <dcterms:created xsi:type="dcterms:W3CDTF">2020-09-19T18:10:21Z</dcterms:created>
  <dcterms:modified xsi:type="dcterms:W3CDTF">2020-09-21T03:31:49Z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