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457200" y="1630442"/>
            <a:ext cx="8229600" cy="4359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1143000"/>
            <a:ext cx="8382000" cy="5029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2)Main page – Customer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1219200"/>
            <a:ext cx="83058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57150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3) Add new customer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4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1000" y="1143000"/>
            <a:ext cx="84582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4) Added customer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" y="990600"/>
            <a:ext cx="8229600" cy="5181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4953000" cy="4873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5) Update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457200" y="1617443"/>
            <a:ext cx="8229600" cy="4385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67818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6) Updated Successfully (customer “</a:t>
            </a:r>
            <a:r>
              <a:rPr lang="en-US" dirty="0" err="1" smtClean="0"/>
              <a:t>Pranav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3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457200" y="1624013"/>
            <a:ext cx="8229600" cy="4371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4191000" cy="6397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7) Delete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457200" y="1628299"/>
            <a:ext cx="8229600" cy="4363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Customer Deleted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1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</TotalTime>
  <Words>41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1) Home Page</vt:lpstr>
      <vt:lpstr>2)Main page – Customer list</vt:lpstr>
      <vt:lpstr>3) Add new customer </vt:lpstr>
      <vt:lpstr>4) Added customer Successfully</vt:lpstr>
      <vt:lpstr>5) Update Customer</vt:lpstr>
      <vt:lpstr>6) Updated Successfully (customer “Pranav”)</vt:lpstr>
      <vt:lpstr>7) Delete customer</vt:lpstr>
      <vt:lpstr>8) Customer Deleted Successfully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Home page</dc:title>
  <dc:creator>Admin</dc:creator>
  <cp:lastModifiedBy>Admin</cp:lastModifiedBy>
  <cp:revision>4</cp:revision>
  <dcterms:created xsi:type="dcterms:W3CDTF">2006-08-16T00:00:00Z</dcterms:created>
  <dcterms:modified xsi:type="dcterms:W3CDTF">2021-12-31T11:57:16Z</dcterms:modified>
</cp:coreProperties>
</file>