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2226" y="5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9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7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5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EF9B-C589-49AF-A37B-D89C225E55E0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3692-F462-458F-936A-1F88DB64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7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2" y="10467211"/>
            <a:ext cx="2328663" cy="15160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79282"/>
              </p:ext>
            </p:extLst>
          </p:nvPr>
        </p:nvGraphicFramePr>
        <p:xfrm>
          <a:off x="189669" y="171854"/>
          <a:ext cx="6478661" cy="11848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053"/>
                <a:gridCol w="3871608"/>
              </a:tblGrid>
              <a:tr h="55215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Level (Category)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Model</a:t>
                      </a:r>
                      <a:r>
                        <a:rPr lang="en-US" sz="2000" b="1" baseline="0" dirty="0" smtClean="0">
                          <a:solidFill>
                            <a:srgbClr val="0070C0"/>
                          </a:solidFill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 Accuracy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</a:tr>
              <a:tr h="1613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Can’t Loose Them</a:t>
                      </a:r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</a:tr>
              <a:tr h="1613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Champions</a:t>
                      </a:r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</a:tr>
              <a:tr h="1613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Loyal</a:t>
                      </a:r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</a:tr>
              <a:tr h="1613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Potential</a:t>
                      </a:r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</a:tr>
              <a:tr h="1613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Promising</a:t>
                      </a:r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</a:tr>
              <a:tr h="1613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Need Attention</a:t>
                      </a:r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</a:tr>
              <a:tr h="1613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Require Activation</a:t>
                      </a:r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CG" panose="02000503000000020004" pitchFamily="50" charset="-34"/>
                        <a:cs typeface="SCG" panose="02000503000000020004" pitchFamily="50" charset="-34"/>
                      </a:endParaRPr>
                    </a:p>
                  </a:txBody>
                  <a:tcPr marL="162560" marR="162560" marT="81280" marB="81280"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12" y="734798"/>
            <a:ext cx="2295538" cy="15313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62" y="2426146"/>
            <a:ext cx="2225688" cy="1491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705" y="2688413"/>
            <a:ext cx="1376377" cy="9672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187" y="1145907"/>
            <a:ext cx="1316895" cy="884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861" y="3988246"/>
            <a:ext cx="2274035" cy="1495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267" y="4313930"/>
            <a:ext cx="1418733" cy="8883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8705" y="5937808"/>
            <a:ext cx="1453407" cy="10353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8868" y="5698312"/>
            <a:ext cx="2200682" cy="14378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187" y="7514953"/>
            <a:ext cx="1453301" cy="983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2112" y="7276335"/>
            <a:ext cx="2305784" cy="14919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3861" y="8883935"/>
            <a:ext cx="2238830" cy="14160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82787" y="9105635"/>
            <a:ext cx="1608626" cy="10394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48706" y="10739822"/>
            <a:ext cx="1642708" cy="11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SCG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Pawarut Kongratana</dc:creator>
  <cp:lastModifiedBy>Pawarut Kongratana</cp:lastModifiedBy>
  <cp:revision>3</cp:revision>
  <dcterms:created xsi:type="dcterms:W3CDTF">2021-06-18T13:28:57Z</dcterms:created>
  <dcterms:modified xsi:type="dcterms:W3CDTF">2021-06-18T13:44:18Z</dcterms:modified>
</cp:coreProperties>
</file>