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60A22-1A92-48CA-E145-80B24B5F2FE6}" v="58" dt="2024-04-23T12:44:15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8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0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35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55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03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40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7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7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抽象的遺傳概念">
            <a:extLst>
              <a:ext uri="{FF2B5EF4-FFF2-40B4-BE49-F238E27FC236}">
                <a16:creationId xmlns:a16="http://schemas.microsoft.com/office/drawing/2014/main" id="{CCF8F2E7-982F-7F0A-4814-45A0B9478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t="23501" b="202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20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6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8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28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zh-TW" altLang="en-US">
                <a:ea typeface="微軟正黑體"/>
              </a:rPr>
              <a:t>Group Projrect 23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>
                <a:ea typeface="新細明體"/>
              </a:rPr>
              <a:t>Comp208</a:t>
            </a:r>
            <a:endParaRPr lang="zh-TW" altLang="en-US">
              <a:ea typeface="新細明體" panose="02020500000000000000" pitchFamily="18" charset="-120"/>
            </a:endParaRPr>
          </a:p>
          <a:p>
            <a:r>
              <a:rPr lang="zh-TW" altLang="en-US">
                <a:ea typeface="新細明體"/>
              </a:rPr>
              <a:t>Name: yiu yung Ng</a:t>
            </a:r>
          </a:p>
          <a:p>
            <a:r>
              <a:rPr lang="zh-TW" altLang="en-US">
                <a:ea typeface="新細明體"/>
              </a:rPr>
              <a:t>Lai him Ho</a:t>
            </a:r>
          </a:p>
          <a:p>
            <a:r>
              <a:rPr lang="zh-TW" altLang="en-US">
                <a:ea typeface="新細明體"/>
              </a:rPr>
              <a:t>Mo</a:t>
            </a:r>
          </a:p>
        </p:txBody>
      </p: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6C94D-BAF7-5810-6A1D-6D37FAE0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How to Install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4611F1-05E4-196A-3057-2B1281C9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>
                <a:ea typeface="+mn-lt"/>
                <a:cs typeface="+mn-lt"/>
              </a:rPr>
              <a:t>Download the source code from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>
                <a:ea typeface="+mn-lt"/>
                <a:cs typeface="+mn-lt"/>
              </a:rPr>
              <a:t> github link </a:t>
            </a:r>
            <a:endParaRPr lang="zh-TW">
              <a:ea typeface="新細明體" panose="02020500000000000000" pitchFamily="18" charset="-120"/>
              <a:cs typeface="+mn-lt"/>
            </a:endParaRPr>
          </a:p>
          <a:p>
            <a:pPr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2698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2AAA7B-DD5A-486B-B28F-F1958831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99B21-A649-42D2-BB86-486C2E7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631EEB-EF96-4032-8B47-62220C13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B37569-6E3D-4B34-AD3E-0FC79D7C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A0A741-DE46-43B7-A732-2C6D71E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B4AD13-112F-436E-9596-F7557110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DACF265-026C-5587-6EC2-921DAC06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How to SetUp</a:t>
            </a:r>
            <a:endParaRPr lang="zh-TW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6D98D9-A8AD-432E-BD4E-FF800124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AC6E6-6CA0-9BCA-A2E4-E228ABF2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Press the “START” button to start playing the game.</a:t>
            </a:r>
            <a:r>
              <a:rPr lang="zh-TW" altLang="en-US">
                <a:ea typeface="+mn-lt"/>
                <a:cs typeface="+mn-lt"/>
              </a:rPr>
              <a:t> </a:t>
            </a:r>
            <a:r>
              <a:rPr lang="zh-TW" altLang="en-US">
                <a:ea typeface="新細明體"/>
                <a:cs typeface="+mn-lt"/>
              </a:rPr>
              <a:t> </a:t>
            </a:r>
            <a:endParaRPr lang="zh-TW"/>
          </a:p>
          <a:p>
            <a:pPr marL="0" indent="0">
              <a:buSzPct val="114999"/>
              <a:buNone/>
            </a:pPr>
            <a:r>
              <a:rPr lang="zh-TW">
                <a:ea typeface="+mn-lt"/>
                <a:cs typeface="+mn-lt"/>
              </a:rPr>
              <a:t>Press the “QUIT” button to quit and the application will close.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圖片 3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AFD840FD-7C8B-38E1-0449-007E855812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98" r="-3" b="14116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5" name="圖片 4" descr="一張含有 字型, 筆跡, 圖形 的圖片&#10;&#10;自動產生的描述">
            <a:extLst>
              <a:ext uri="{FF2B5EF4-FFF2-40B4-BE49-F238E27FC236}">
                <a16:creationId xmlns:a16="http://schemas.microsoft.com/office/drawing/2014/main" id="{53207A31-07CE-1769-206F-D8214ED165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" b="3088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9169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9534B-D546-2477-CF1F-4A01F2EB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Control buttons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56AED-AC40-8EA9-9758-9D7D4721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>
                <a:ea typeface="+mn-lt"/>
                <a:cs typeface="+mn-lt"/>
              </a:rPr>
              <a:t>Arrow keys (left or right) to move your character</a:t>
            </a:r>
            <a:endParaRPr lang="zh-TW" altLang="en-US"/>
          </a:p>
          <a:p>
            <a:pPr marL="0" indent="0">
              <a:buSzPct val="114999"/>
              <a:buNone/>
            </a:pPr>
            <a:r>
              <a:rPr lang="zh-TW">
                <a:ea typeface="+mn-lt"/>
                <a:cs typeface="+mn-lt"/>
              </a:rPr>
              <a:t>Spacebar to jump (contain sound when jumping)</a:t>
            </a:r>
            <a:endParaRPr lang="zh-TW" altLang="en-US" dirty="0">
              <a:ea typeface="新細明體"/>
            </a:endParaRPr>
          </a:p>
          <a:p>
            <a:pPr>
              <a:buSzPct val="114999"/>
            </a:pP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8959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4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Organic</vt:lpstr>
      <vt:lpstr>Group Projrect 23</vt:lpstr>
      <vt:lpstr>How to Install</vt:lpstr>
      <vt:lpstr>How to SetUp</vt:lpstr>
      <vt:lpstr>Control buttons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36</cp:revision>
  <dcterms:created xsi:type="dcterms:W3CDTF">2024-03-31T14:50:39Z</dcterms:created>
  <dcterms:modified xsi:type="dcterms:W3CDTF">2024-04-23T12:47:51Z</dcterms:modified>
</cp:coreProperties>
</file>