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49"/>
  </p:notesMasterIdLst>
  <p:sldIdLst>
    <p:sldId id="256" r:id="rId2"/>
    <p:sldId id="265" r:id="rId3"/>
    <p:sldId id="257" r:id="rId4"/>
    <p:sldId id="287" r:id="rId5"/>
    <p:sldId id="289" r:id="rId6"/>
    <p:sldId id="269" r:id="rId7"/>
    <p:sldId id="290" r:id="rId8"/>
    <p:sldId id="261" r:id="rId9"/>
    <p:sldId id="262" r:id="rId10"/>
    <p:sldId id="264" r:id="rId11"/>
    <p:sldId id="283" r:id="rId12"/>
    <p:sldId id="284" r:id="rId13"/>
    <p:sldId id="285" r:id="rId14"/>
    <p:sldId id="286" r:id="rId15"/>
    <p:sldId id="291" r:id="rId16"/>
    <p:sldId id="267" r:id="rId17"/>
    <p:sldId id="268" r:id="rId18"/>
    <p:sldId id="270" r:id="rId19"/>
    <p:sldId id="271" r:id="rId20"/>
    <p:sldId id="272" r:id="rId21"/>
    <p:sldId id="295" r:id="rId22"/>
    <p:sldId id="296" r:id="rId23"/>
    <p:sldId id="292" r:id="rId24"/>
    <p:sldId id="266" r:id="rId25"/>
    <p:sldId id="280" r:id="rId26"/>
    <p:sldId id="281" r:id="rId27"/>
    <p:sldId id="273" r:id="rId28"/>
    <p:sldId id="274" r:id="rId29"/>
    <p:sldId id="309" r:id="rId30"/>
    <p:sldId id="275" r:id="rId31"/>
    <p:sldId id="294" r:id="rId32"/>
    <p:sldId id="276" r:id="rId33"/>
    <p:sldId id="293" r:id="rId34"/>
    <p:sldId id="277" r:id="rId35"/>
    <p:sldId id="288" r:id="rId36"/>
    <p:sldId id="278" r:id="rId37"/>
    <p:sldId id="279" r:id="rId38"/>
    <p:sldId id="297" r:id="rId39"/>
    <p:sldId id="298" r:id="rId40"/>
    <p:sldId id="299" r:id="rId41"/>
    <p:sldId id="301" r:id="rId42"/>
    <p:sldId id="302" r:id="rId43"/>
    <p:sldId id="305" r:id="rId44"/>
    <p:sldId id="303" r:id="rId45"/>
    <p:sldId id="304" r:id="rId46"/>
    <p:sldId id="308" r:id="rId47"/>
    <p:sldId id="307" r:id="rId4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81499" autoAdjust="0"/>
  </p:normalViewPr>
  <p:slideViewPr>
    <p:cSldViewPr snapToGrid="0">
      <p:cViewPr varScale="1">
        <p:scale>
          <a:sx n="93" d="100"/>
          <a:sy n="93" d="100"/>
        </p:scale>
        <p:origin x="1218" y="78"/>
      </p:cViewPr>
      <p:guideLst/>
    </p:cSldViewPr>
  </p:slideViewPr>
  <p:outlineViewPr>
    <p:cViewPr>
      <p:scale>
        <a:sx n="33" d="100"/>
        <a:sy n="33" d="100"/>
      </p:scale>
      <p:origin x="0" y="-8250"/>
    </p:cViewPr>
  </p:outlineViewPr>
  <p:notesTextViewPr>
    <p:cViewPr>
      <p:scale>
        <a:sx n="1" d="1"/>
        <a:sy n="1" d="1"/>
      </p:scale>
      <p:origin x="0" y="-138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ebb1e453379bdcd" providerId="LiveId" clId="{DAEF0E3A-D8B8-42DB-B614-1BFB1BF64A59}"/>
    <pc:docChg chg="custSel modSld">
      <pc:chgData name="" userId="2ebb1e453379bdcd" providerId="LiveId" clId="{DAEF0E3A-D8B8-42DB-B614-1BFB1BF64A59}" dt="2017-11-07T21:56:06.544" v="383" actId="20577"/>
      <pc:docMkLst>
        <pc:docMk/>
      </pc:docMkLst>
      <pc:sldChg chg="modNotesTx">
        <pc:chgData name="" userId="2ebb1e453379bdcd" providerId="LiveId" clId="{DAEF0E3A-D8B8-42DB-B614-1BFB1BF64A59}" dt="2017-11-07T21:56:06.544" v="383" actId="20577"/>
        <pc:sldMkLst>
          <pc:docMk/>
          <pc:sldMk cId="543790820" sldId="287"/>
        </pc:sldMkLst>
      </pc:sldChg>
    </pc:docChg>
  </pc:docChgLst>
  <pc:docChgLst>
    <pc:chgData name="Asbjørn Heid" userId="2ebb1e453379bdcd" providerId="LiveId" clId="{BF04FEC1-31EF-4AF0-817C-FE2CD974B477}"/>
    <pc:docChg chg="undo custSel addSld modSld">
      <pc:chgData name="Asbjørn Heid" userId="2ebb1e453379bdcd" providerId="LiveId" clId="{BF04FEC1-31EF-4AF0-817C-FE2CD974B477}" dt="2017-11-11T22:55:25.293" v="3176" actId="20577"/>
      <pc:docMkLst>
        <pc:docMk/>
      </pc:docMkLst>
      <pc:sldChg chg="modSp modNotesTx">
        <pc:chgData name="Asbjørn Heid" userId="2ebb1e453379bdcd" providerId="LiveId" clId="{BF04FEC1-31EF-4AF0-817C-FE2CD974B477}" dt="2017-11-09T20:25:58.680" v="778" actId="20577"/>
        <pc:sldMkLst>
          <pc:docMk/>
          <pc:sldMk cId="4111838879" sldId="257"/>
        </pc:sldMkLst>
        <pc:spChg chg="mod">
          <ac:chgData name="Asbjørn Heid" userId="2ebb1e453379bdcd" providerId="LiveId" clId="{BF04FEC1-31EF-4AF0-817C-FE2CD974B477}" dt="2017-11-09T19:19:12.900" v="238" actId="20577"/>
          <ac:spMkLst>
            <pc:docMk/>
            <pc:sldMk cId="4111838879" sldId="257"/>
            <ac:spMk id="3" creationId="{3A1F50A8-560E-4399-A4B4-6C8624ABF25B}"/>
          </ac:spMkLst>
        </pc:spChg>
      </pc:sldChg>
      <pc:sldChg chg="modNotesTx">
        <pc:chgData name="Asbjørn Heid" userId="2ebb1e453379bdcd" providerId="LiveId" clId="{BF04FEC1-31EF-4AF0-817C-FE2CD974B477}" dt="2017-11-09T20:33:57.825" v="1667" actId="20577"/>
        <pc:sldMkLst>
          <pc:docMk/>
          <pc:sldMk cId="2300019423" sldId="265"/>
        </pc:sldMkLst>
      </pc:sldChg>
      <pc:sldChg chg="modNotesTx">
        <pc:chgData name="Asbjørn Heid" userId="2ebb1e453379bdcd" providerId="LiveId" clId="{BF04FEC1-31EF-4AF0-817C-FE2CD974B477}" dt="2017-11-09T20:26:39.411" v="803" actId="20577"/>
        <pc:sldMkLst>
          <pc:docMk/>
          <pc:sldMk cId="3737657784" sldId="267"/>
        </pc:sldMkLst>
      </pc:sldChg>
      <pc:sldChg chg="modNotesTx">
        <pc:chgData name="Asbjørn Heid" userId="2ebb1e453379bdcd" providerId="LiveId" clId="{BF04FEC1-31EF-4AF0-817C-FE2CD974B477}" dt="2017-11-09T20:28:12.328" v="883" actId="20577"/>
        <pc:sldMkLst>
          <pc:docMk/>
          <pc:sldMk cId="4084105794" sldId="278"/>
        </pc:sldMkLst>
      </pc:sldChg>
      <pc:sldChg chg="modNotesTx">
        <pc:chgData name="Asbjørn Heid" userId="2ebb1e453379bdcd" providerId="LiveId" clId="{BF04FEC1-31EF-4AF0-817C-FE2CD974B477}" dt="2017-11-11T22:54:57.906" v="3160" actId="20577"/>
        <pc:sldMkLst>
          <pc:docMk/>
          <pc:sldMk cId="1095182993" sldId="279"/>
        </pc:sldMkLst>
      </pc:sldChg>
      <pc:sldChg chg="modSp modNotesTx">
        <pc:chgData name="Asbjørn Heid" userId="2ebb1e453379bdcd" providerId="LiveId" clId="{BF04FEC1-31EF-4AF0-817C-FE2CD974B477}" dt="2017-11-09T20:25:47.005" v="767" actId="20577"/>
        <pc:sldMkLst>
          <pc:docMk/>
          <pc:sldMk cId="543790820" sldId="287"/>
        </pc:sldMkLst>
        <pc:spChg chg="mod">
          <ac:chgData name="Asbjørn Heid" userId="2ebb1e453379bdcd" providerId="LiveId" clId="{BF04FEC1-31EF-4AF0-817C-FE2CD974B477}" dt="2017-11-09T19:19:09.127" v="232" actId="20577"/>
          <ac:spMkLst>
            <pc:docMk/>
            <pc:sldMk cId="543790820" sldId="287"/>
            <ac:spMk id="3" creationId="{3A1F50A8-560E-4399-A4B4-6C8624ABF25B}"/>
          </ac:spMkLst>
        </pc:spChg>
      </pc:sldChg>
      <pc:sldChg chg="modNotesTx">
        <pc:chgData name="Asbjørn Heid" userId="2ebb1e453379bdcd" providerId="LiveId" clId="{BF04FEC1-31EF-4AF0-817C-FE2CD974B477}" dt="2017-11-11T22:55:25.293" v="3176" actId="20577"/>
        <pc:sldMkLst>
          <pc:docMk/>
          <pc:sldMk cId="2540353576" sldId="288"/>
        </pc:sldMkLst>
      </pc:sldChg>
      <pc:sldChg chg="modSp">
        <pc:chgData name="Asbjørn Heid" userId="2ebb1e453379bdcd" providerId="LiveId" clId="{BF04FEC1-31EF-4AF0-817C-FE2CD974B477}" dt="2017-11-07T22:51:32.408" v="5" actId="20577"/>
        <pc:sldMkLst>
          <pc:docMk/>
          <pc:sldMk cId="3586555237" sldId="298"/>
        </pc:sldMkLst>
        <pc:spChg chg="mod">
          <ac:chgData name="Asbjørn Heid" userId="2ebb1e453379bdcd" providerId="LiveId" clId="{BF04FEC1-31EF-4AF0-817C-FE2CD974B477}" dt="2017-11-07T22:51:32.408" v="5" actId="20577"/>
          <ac:spMkLst>
            <pc:docMk/>
            <pc:sldMk cId="3586555237" sldId="298"/>
            <ac:spMk id="7" creationId="{C7ABAF02-D1E8-4F4E-A0DA-D6127A61EC92}"/>
          </ac:spMkLst>
        </pc:spChg>
      </pc:sldChg>
      <pc:sldChg chg="modSp">
        <pc:chgData name="Asbjørn Heid" userId="2ebb1e453379bdcd" providerId="LiveId" clId="{BF04FEC1-31EF-4AF0-817C-FE2CD974B477}" dt="2017-11-09T20:28:51.615" v="886" actId="403"/>
        <pc:sldMkLst>
          <pc:docMk/>
          <pc:sldMk cId="3814745801" sldId="299"/>
        </pc:sldMkLst>
        <pc:spChg chg="mod">
          <ac:chgData name="Asbjørn Heid" userId="2ebb1e453379bdcd" providerId="LiveId" clId="{BF04FEC1-31EF-4AF0-817C-FE2CD974B477}" dt="2017-11-09T20:28:51.615" v="886" actId="403"/>
          <ac:spMkLst>
            <pc:docMk/>
            <pc:sldMk cId="3814745801" sldId="299"/>
            <ac:spMk id="3" creationId="{A11894FC-AB79-482F-8787-0D821EBECDBE}"/>
          </ac:spMkLst>
        </pc:spChg>
      </pc:sldChg>
      <pc:sldChg chg="modNotesTx">
        <pc:chgData name="Asbjørn Heid" userId="2ebb1e453379bdcd" providerId="LiveId" clId="{BF04FEC1-31EF-4AF0-817C-FE2CD974B477}" dt="2017-11-09T20:30:28.107" v="1212" actId="20577"/>
        <pc:sldMkLst>
          <pc:docMk/>
          <pc:sldMk cId="1772024841" sldId="302"/>
        </pc:sldMkLst>
      </pc:sldChg>
      <pc:sldChg chg="modNotesTx">
        <pc:chgData name="Asbjørn Heid" userId="2ebb1e453379bdcd" providerId="LiveId" clId="{BF04FEC1-31EF-4AF0-817C-FE2CD974B477}" dt="2017-11-09T20:30:42.045" v="1216" actId="20577"/>
        <pc:sldMkLst>
          <pc:docMk/>
          <pc:sldMk cId="1345377341" sldId="304"/>
        </pc:sldMkLst>
      </pc:sldChg>
      <pc:sldChg chg="modNotesTx">
        <pc:chgData name="Asbjørn Heid" userId="2ebb1e453379bdcd" providerId="LiveId" clId="{BF04FEC1-31EF-4AF0-817C-FE2CD974B477}" dt="2017-11-09T20:32:33.576" v="1666" actId="20577"/>
        <pc:sldMkLst>
          <pc:docMk/>
          <pc:sldMk cId="3845087460" sldId="308"/>
        </pc:sldMkLst>
      </pc:sldChg>
      <pc:sldChg chg="modSp add">
        <pc:chgData name="Asbjørn Heid" userId="2ebb1e453379bdcd" providerId="LiveId" clId="{BF04FEC1-31EF-4AF0-817C-FE2CD974B477}" dt="2017-11-07T22:47:50.048" v="1" actId="20577"/>
        <pc:sldMkLst>
          <pc:docMk/>
          <pc:sldMk cId="2566178557" sldId="309"/>
        </pc:sldMkLst>
        <pc:spChg chg="mod">
          <ac:chgData name="Asbjørn Heid" userId="2ebb1e453379bdcd" providerId="LiveId" clId="{BF04FEC1-31EF-4AF0-817C-FE2CD974B477}" dt="2017-11-07T22:47:50.048" v="1" actId="20577"/>
          <ac:spMkLst>
            <pc:docMk/>
            <pc:sldMk cId="2566178557" sldId="309"/>
            <ac:spMk id="2" creationId="{1A03AE78-B2EC-4CF5-AAB3-0DA0353198C2}"/>
          </ac:spMkLst>
        </pc:spChg>
      </pc:sldChg>
    </pc:docChg>
  </pc:docChgLst>
  <pc:docChgLst>
    <pc:chgData name="Asbjørn Heid" userId="2ebb1e453379bdcd" providerId="LiveId" clId="{DC7B84AC-2463-418A-8846-1ACCA37EA798}"/>
    <pc:docChg chg="undo redo custSel addSld delSld modSld sldOrd">
      <pc:chgData name="Asbjørn Heid" userId="2ebb1e453379bdcd" providerId="LiveId" clId="{DC7B84AC-2463-418A-8846-1ACCA37EA798}" dt="2017-11-07T10:01:57.449" v="12972" actId="20577"/>
      <pc:docMkLst>
        <pc:docMk/>
      </pc:docMkLst>
      <pc:sldChg chg="modSp">
        <pc:chgData name="Asbjørn Heid" userId="2ebb1e453379bdcd" providerId="LiveId" clId="{DC7B84AC-2463-418A-8846-1ACCA37EA798}" dt="2017-11-06T23:21:40.303" v="12135" actId="20577"/>
        <pc:sldMkLst>
          <pc:docMk/>
          <pc:sldMk cId="2615977767" sldId="256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2615977767" sldId="256"/>
            <ac:spMk id="2" creationId="{63EF4B19-9763-40D1-809B-670AE62C9680}"/>
          </ac:spMkLst>
        </pc:spChg>
        <pc:spChg chg="mod">
          <ac:chgData name="Asbjørn Heid" userId="2ebb1e453379bdcd" providerId="LiveId" clId="{DC7B84AC-2463-418A-8846-1ACCA37EA798}" dt="2017-11-06T23:21:40.303" v="12135" actId="20577"/>
          <ac:spMkLst>
            <pc:docMk/>
            <pc:sldMk cId="2615977767" sldId="256"/>
            <ac:spMk id="3" creationId="{CD5938B0-CCDB-48AD-8141-5A993145DBF6}"/>
          </ac:spMkLst>
        </pc:spChg>
      </pc:sldChg>
      <pc:sldChg chg="addSp modSp add modNotesTx">
        <pc:chgData name="Asbjørn Heid" userId="2ebb1e453379bdcd" providerId="LiveId" clId="{DC7B84AC-2463-418A-8846-1ACCA37EA798}" dt="2017-09-27T20:16:43.148" v="11047" actId="6549"/>
        <pc:sldMkLst>
          <pc:docMk/>
          <pc:sldMk cId="4111838879" sldId="257"/>
        </pc:sldMkLst>
        <pc:spChg chg="mod">
          <ac:chgData name="Asbjørn Heid" userId="2ebb1e453379bdcd" providerId="LiveId" clId="{DC7B84AC-2463-418A-8846-1ACCA37EA798}" dt="2017-09-27T19:42:40.518" v="9588" actId="20577"/>
          <ac:spMkLst>
            <pc:docMk/>
            <pc:sldMk cId="4111838879" sldId="257"/>
            <ac:spMk id="2" creationId="{5FCA2B44-790C-4B8A-AAA9-9184BC21A781}"/>
          </ac:spMkLst>
        </pc:spChg>
        <pc:spChg chg="mod">
          <ac:chgData name="Asbjørn Heid" userId="2ebb1e453379bdcd" providerId="LiveId" clId="{DC7B84AC-2463-418A-8846-1ACCA37EA798}" dt="2017-09-27T20:16:43.148" v="11047" actId="6549"/>
          <ac:spMkLst>
            <pc:docMk/>
            <pc:sldMk cId="4111838879" sldId="257"/>
            <ac:spMk id="3" creationId="{3A1F50A8-560E-4399-A4B4-6C8624ABF25B}"/>
          </ac:spMkLst>
        </pc:spChg>
        <pc:spChg chg="add mod">
          <ac:chgData name="Asbjørn Heid" userId="2ebb1e453379bdcd" providerId="LiveId" clId="{DC7B84AC-2463-418A-8846-1ACCA37EA798}" dt="2017-09-23T17:04:11.502" v="2376" actId="6549"/>
          <ac:spMkLst>
            <pc:docMk/>
            <pc:sldMk cId="4111838879" sldId="257"/>
            <ac:spMk id="4" creationId="{CF5E2967-A413-4596-816E-7C8BC7A1D938}"/>
          </ac:spMkLst>
        </pc:spChg>
        <pc:spChg chg="add mod">
          <ac:chgData name="Asbjørn Heid" userId="2ebb1e453379bdcd" providerId="LiveId" clId="{DC7B84AC-2463-418A-8846-1ACCA37EA798}" dt="2017-09-23T22:08:48.303" v="4342" actId="27636"/>
          <ac:spMkLst>
            <pc:docMk/>
            <pc:sldMk cId="4111838879" sldId="257"/>
            <ac:spMk id="5" creationId="{381EC69B-0007-4479-B60D-F9BEF95253E0}"/>
          </ac:spMkLst>
        </pc:spChg>
      </pc:sldChg>
      <pc:sldChg chg="addSp modSp add modTransition">
        <pc:chgData name="Asbjørn Heid" userId="2ebb1e453379bdcd" providerId="LiveId" clId="{DC7B84AC-2463-418A-8846-1ACCA37EA798}" dt="2017-09-25T23:46:31.500" v="9549" actId="20577"/>
        <pc:sldMkLst>
          <pc:docMk/>
          <pc:sldMk cId="3007846962" sldId="258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3007846962" sldId="258"/>
            <ac:spMk id="2" creationId="{6405C5AC-8518-4D5B-9D7B-28A0EB1CBF43}"/>
          </ac:spMkLst>
        </pc:spChg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3007846962" sldId="258"/>
            <ac:spMk id="3" creationId="{C8026C03-6200-4C02-91DD-0B75591326E7}"/>
          </ac:spMkLst>
        </pc:spChg>
        <pc:spChg chg="add mod">
          <ac:chgData name="Asbjørn Heid" userId="2ebb1e453379bdcd" providerId="LiveId" clId="{DC7B84AC-2463-418A-8846-1ACCA37EA798}" dt="2017-09-23T17:04:11.502" v="2376" actId="20577"/>
          <ac:spMkLst>
            <pc:docMk/>
            <pc:sldMk cId="3007846962" sldId="258"/>
            <ac:spMk id="4" creationId="{7B0A0C0F-1262-4F4F-9C09-D101BF434EAC}"/>
          </ac:spMkLst>
        </pc:spChg>
        <pc:spChg chg="add mod">
          <ac:chgData name="Asbjørn Heid" userId="2ebb1e453379bdcd" providerId="LiveId" clId="{DC7B84AC-2463-418A-8846-1ACCA37EA798}" dt="2017-09-23T22:08:48.262" v="4338" actId="27636"/>
          <ac:spMkLst>
            <pc:docMk/>
            <pc:sldMk cId="3007846962" sldId="258"/>
            <ac:spMk id="5" creationId="{EE868FD7-ECA3-4A09-A23C-A01FC37CF267}"/>
          </ac:spMkLst>
        </pc:spChg>
      </pc:sldChg>
      <pc:sldChg chg="addSp modSp add modTransition">
        <pc:chgData name="Asbjørn Heid" userId="2ebb1e453379bdcd" providerId="LiveId" clId="{DC7B84AC-2463-418A-8846-1ACCA37EA798}" dt="2017-09-25T23:51:28.225" v="9571" actId="20577"/>
        <pc:sldMkLst>
          <pc:docMk/>
          <pc:sldMk cId="1224021058" sldId="259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1224021058" sldId="259"/>
            <ac:spMk id="2" creationId="{9668C2D6-B4F2-4CA6-B0E5-17408AE32E41}"/>
          </ac:spMkLst>
        </pc:spChg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1224021058" sldId="259"/>
            <ac:spMk id="3" creationId="{26E2667F-0329-4F98-975A-E2432D7BD8AE}"/>
          </ac:spMkLst>
        </pc:spChg>
        <pc:spChg chg="add mod">
          <ac:chgData name="Asbjørn Heid" userId="2ebb1e453379bdcd" providerId="LiveId" clId="{DC7B84AC-2463-418A-8846-1ACCA37EA798}" dt="2017-09-23T17:04:11.502" v="2376" actId="20577"/>
          <ac:spMkLst>
            <pc:docMk/>
            <pc:sldMk cId="1224021058" sldId="259"/>
            <ac:spMk id="4" creationId="{3572F12A-3A81-4D8C-ABC5-FA55C67962B8}"/>
          </ac:spMkLst>
        </pc:spChg>
        <pc:spChg chg="add mod">
          <ac:chgData name="Asbjørn Heid" userId="2ebb1e453379bdcd" providerId="LiveId" clId="{DC7B84AC-2463-418A-8846-1ACCA37EA798}" dt="2017-09-23T22:08:48.270" v="4339" actId="27636"/>
          <ac:spMkLst>
            <pc:docMk/>
            <pc:sldMk cId="1224021058" sldId="259"/>
            <ac:spMk id="5" creationId="{80F0A16A-0936-42EE-93B3-029C7A73E47F}"/>
          </ac:spMkLst>
        </pc:spChg>
      </pc:sldChg>
      <pc:sldChg chg="addSp modSp add ord modTransition">
        <pc:chgData name="Asbjørn Heid" userId="2ebb1e453379bdcd" providerId="LiveId" clId="{DC7B84AC-2463-418A-8846-1ACCA37EA798}" dt="2017-09-25T23:46:31.500" v="9549" actId="20577"/>
        <pc:sldMkLst>
          <pc:docMk/>
          <pc:sldMk cId="627813276" sldId="260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627813276" sldId="260"/>
            <ac:spMk id="2" creationId="{43B76CB7-D98A-493C-B719-82C635D39D5B}"/>
          </ac:spMkLst>
        </pc:spChg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627813276" sldId="260"/>
            <ac:spMk id="3" creationId="{DC24DE43-DA70-4687-8DDC-507CE40785C3}"/>
          </ac:spMkLst>
        </pc:spChg>
        <pc:spChg chg="add mod">
          <ac:chgData name="Asbjørn Heid" userId="2ebb1e453379bdcd" providerId="LiveId" clId="{DC7B84AC-2463-418A-8846-1ACCA37EA798}" dt="2017-09-23T17:04:11.502" v="2376" actId="20577"/>
          <ac:spMkLst>
            <pc:docMk/>
            <pc:sldMk cId="627813276" sldId="260"/>
            <ac:spMk id="4" creationId="{7124AF1A-0EB1-49F8-871F-520ED1481B47}"/>
          </ac:spMkLst>
        </pc:spChg>
        <pc:spChg chg="add mod">
          <ac:chgData name="Asbjørn Heid" userId="2ebb1e453379bdcd" providerId="LiveId" clId="{DC7B84AC-2463-418A-8846-1ACCA37EA798}" dt="2017-09-23T22:08:48.311" v="4343" actId="27636"/>
          <ac:spMkLst>
            <pc:docMk/>
            <pc:sldMk cId="627813276" sldId="260"/>
            <ac:spMk id="5" creationId="{F1470BD2-2941-475D-8423-674D4AF12E1C}"/>
          </ac:spMkLst>
        </pc:spChg>
      </pc:sldChg>
      <pc:sldChg chg="addSp modSp add ord modNotesTx">
        <pc:chgData name="Asbjørn Heid" userId="2ebb1e453379bdcd" providerId="LiveId" clId="{DC7B84AC-2463-418A-8846-1ACCA37EA798}" dt="2017-11-06T23:38:42.616" v="12412" actId="20577"/>
        <pc:sldMkLst>
          <pc:docMk/>
          <pc:sldMk cId="1728554210" sldId="261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1728554210" sldId="261"/>
            <ac:spMk id="2" creationId="{07AF228C-0A68-4682-A8DA-FB43514A1794}"/>
          </ac:spMkLst>
        </pc:spChg>
        <pc:spChg chg="mod">
          <ac:chgData name="Asbjørn Heid" userId="2ebb1e453379bdcd" providerId="LiveId" clId="{DC7B84AC-2463-418A-8846-1ACCA37EA798}" dt="2017-09-29T20:39:33.232" v="11996" actId="20577"/>
          <ac:spMkLst>
            <pc:docMk/>
            <pc:sldMk cId="1728554210" sldId="261"/>
            <ac:spMk id="3" creationId="{53450D25-4C5C-4F8F-B077-0E9F4B120F71}"/>
          </ac:spMkLst>
        </pc:spChg>
        <pc:spChg chg="add mod">
          <ac:chgData name="Asbjørn Heid" userId="2ebb1e453379bdcd" providerId="LiveId" clId="{DC7B84AC-2463-418A-8846-1ACCA37EA798}" dt="2017-09-25T23:47:26.043" v="9551" actId="790"/>
          <ac:spMkLst>
            <pc:docMk/>
            <pc:sldMk cId="1728554210" sldId="261"/>
            <ac:spMk id="4" creationId="{8AF3393A-C885-4A72-98A2-BCD3514218C3}"/>
          </ac:spMkLst>
        </pc:spChg>
        <pc:spChg chg="add mod">
          <ac:chgData name="Asbjørn Heid" userId="2ebb1e453379bdcd" providerId="LiveId" clId="{DC7B84AC-2463-418A-8846-1ACCA37EA798}" dt="2017-09-23T17:04:11.502" v="2376" actId="790"/>
          <ac:spMkLst>
            <pc:docMk/>
            <pc:sldMk cId="1728554210" sldId="261"/>
            <ac:spMk id="5" creationId="{B34B59F0-5BAC-49F6-A3DB-D64EE6CC4FF4}"/>
          </ac:spMkLst>
        </pc:spChg>
        <pc:spChg chg="add mod">
          <ac:chgData name="Asbjørn Heid" userId="2ebb1e453379bdcd" providerId="LiveId" clId="{DC7B84AC-2463-418A-8846-1ACCA37EA798}" dt="2017-09-23T22:08:48.324" v="4345" actId="27636"/>
          <ac:spMkLst>
            <pc:docMk/>
            <pc:sldMk cId="1728554210" sldId="261"/>
            <ac:spMk id="6" creationId="{CE11EBFE-A67B-49E4-ABA3-D580848D3401}"/>
          </ac:spMkLst>
        </pc:spChg>
        <pc:spChg chg="add mod">
          <ac:chgData name="Asbjørn Heid" userId="2ebb1e453379bdcd" providerId="LiveId" clId="{DC7B84AC-2463-418A-8846-1ACCA37EA798}" dt="2017-09-25T23:31:58.592" v="9325" actId="790"/>
          <ac:spMkLst>
            <pc:docMk/>
            <pc:sldMk cId="1728554210" sldId="261"/>
            <ac:spMk id="7" creationId="{37BE17E4-E9AD-419F-B067-96856437FE1D}"/>
          </ac:spMkLst>
        </pc:spChg>
      </pc:sldChg>
      <pc:sldChg chg="addSp modSp add ord setBg modNotesTx">
        <pc:chgData name="Asbjørn Heid" userId="2ebb1e453379bdcd" providerId="LiveId" clId="{DC7B84AC-2463-418A-8846-1ACCA37EA798}" dt="2017-09-27T20:18:45.674" v="11131" actId="6549"/>
        <pc:sldMkLst>
          <pc:docMk/>
          <pc:sldMk cId="3688678915" sldId="262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688678915" sldId="262"/>
            <ac:spMk id="2" creationId="{E80E8BF1-ED42-43CA-BF57-171E49E5DF70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688678915" sldId="262"/>
            <ac:spMk id="3" creationId="{3F1B390D-6E19-430C-A57E-297D3F56D05B}"/>
          </ac:spMkLst>
        </pc:spChg>
        <pc:spChg chg="add mod">
          <ac:chgData name="Asbjørn Heid" userId="2ebb1e453379bdcd" providerId="LiveId" clId="{DC7B84AC-2463-418A-8846-1ACCA37EA798}" dt="2017-09-25T23:47:31.908" v="9552" actId="790"/>
          <ac:spMkLst>
            <pc:docMk/>
            <pc:sldMk cId="3688678915" sldId="262"/>
            <ac:spMk id="4" creationId="{2E2A9423-0115-4F8C-8BB0-72DA4CB2F58C}"/>
          </ac:spMkLst>
        </pc:spChg>
        <pc:spChg chg="add mod">
          <ac:chgData name="Asbjørn Heid" userId="2ebb1e453379bdcd" providerId="LiveId" clId="{DC7B84AC-2463-418A-8846-1ACCA37EA798}" dt="2017-09-23T17:04:11.502" v="2376" actId="790"/>
          <ac:spMkLst>
            <pc:docMk/>
            <pc:sldMk cId="3688678915" sldId="262"/>
            <ac:spMk id="5" creationId="{84F2C108-0403-4BC5-9C91-43ACAC5EC7C4}"/>
          </ac:spMkLst>
        </pc:spChg>
        <pc:spChg chg="add mod">
          <ac:chgData name="Asbjørn Heid" userId="2ebb1e453379bdcd" providerId="LiveId" clId="{DC7B84AC-2463-418A-8846-1ACCA37EA798}" dt="2017-09-23T22:08:48.335" v="4347" actId="27636"/>
          <ac:spMkLst>
            <pc:docMk/>
            <pc:sldMk cId="3688678915" sldId="262"/>
            <ac:spMk id="6" creationId="{67F0BB84-1B02-49B7-B42A-F53AF0AEB600}"/>
          </ac:spMkLst>
        </pc:spChg>
      </pc:sldChg>
      <pc:sldChg chg="addSp delSp modSp add del">
        <pc:chgData name="Asbjørn Heid" userId="2ebb1e453379bdcd" providerId="LiveId" clId="{DC7B84AC-2463-418A-8846-1ACCA37EA798}" dt="2017-09-23T16:54:53.795" v="2344" actId="2696"/>
        <pc:sldMkLst>
          <pc:docMk/>
          <pc:sldMk cId="275162385" sldId="263"/>
        </pc:sldMkLst>
        <pc:spChg chg="mod">
          <ac:chgData name="Asbjørn Heid" userId="2ebb1e453379bdcd" providerId="LiveId" clId="{DC7B84AC-2463-418A-8846-1ACCA37EA798}" dt="2017-09-23T16:54:34.156" v="2329" actId="2696"/>
          <ac:spMkLst>
            <pc:docMk/>
            <pc:sldMk cId="275162385" sldId="263"/>
            <ac:spMk id="2" creationId="{3C7D95CA-713C-4E28-9804-FC38EA0397E1}"/>
          </ac:spMkLst>
        </pc:spChg>
        <pc:spChg chg="del mod">
          <ac:chgData name="Asbjørn Heid" userId="2ebb1e453379bdcd" providerId="LiveId" clId="{DC7B84AC-2463-418A-8846-1ACCA37EA798}" dt="2017-09-23T16:53:07.867" v="2296" actId="478"/>
          <ac:spMkLst>
            <pc:docMk/>
            <pc:sldMk cId="275162385" sldId="263"/>
            <ac:spMk id="3" creationId="{A64116ED-AFD9-4EC8-8AEC-5F4AE31591CB}"/>
          </ac:spMkLst>
        </pc:spChg>
        <pc:spChg chg="add del mod">
          <ac:chgData name="Asbjørn Heid" userId="2ebb1e453379bdcd" providerId="LiveId" clId="{DC7B84AC-2463-418A-8846-1ACCA37EA798}" dt="2017-09-23T16:54:23.799" v="2326" actId="2696"/>
          <ac:spMkLst>
            <pc:docMk/>
            <pc:sldMk cId="275162385" sldId="263"/>
            <ac:spMk id="4" creationId="{5DCEA432-4F4F-4682-8880-EA911CEB8EB9}"/>
          </ac:spMkLst>
        </pc:spChg>
      </pc:sldChg>
      <pc:sldChg chg="addSp modSp add">
        <pc:chgData name="Asbjørn Heid" userId="2ebb1e453379bdcd" providerId="LiveId" clId="{DC7B84AC-2463-418A-8846-1ACCA37EA798}" dt="2017-11-06T23:45:49.273" v="12417" actId="20577"/>
        <pc:sldMkLst>
          <pc:docMk/>
          <pc:sldMk cId="872670973" sldId="264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872670973" sldId="264"/>
            <ac:spMk id="2" creationId="{3EA99F07-151C-4FBE-B3C5-B682AEE91E3F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872670973" sldId="264"/>
            <ac:spMk id="3" creationId="{1FBDBD56-7828-49EA-A946-D85670CD6444}"/>
          </ac:spMkLst>
        </pc:spChg>
        <pc:spChg chg="add mod">
          <ac:chgData name="Asbjørn Heid" userId="2ebb1e453379bdcd" providerId="LiveId" clId="{DC7B84AC-2463-418A-8846-1ACCA37EA798}" dt="2017-11-06T23:45:49.273" v="12417" actId="20577"/>
          <ac:spMkLst>
            <pc:docMk/>
            <pc:sldMk cId="872670973" sldId="264"/>
            <ac:spMk id="4" creationId="{5DD05108-D43F-48D9-BFB9-E41200FD3C39}"/>
          </ac:spMkLst>
        </pc:spChg>
        <pc:spChg chg="add mod">
          <ac:chgData name="Asbjørn Heid" userId="2ebb1e453379bdcd" providerId="LiveId" clId="{DC7B84AC-2463-418A-8846-1ACCA37EA798}" dt="2017-09-25T23:47:45.044" v="9554" actId="790"/>
          <ac:spMkLst>
            <pc:docMk/>
            <pc:sldMk cId="872670973" sldId="264"/>
            <ac:spMk id="5" creationId="{D2402346-12BA-4E2E-AEFD-BEF52DC976D3}"/>
          </ac:spMkLst>
        </pc:spChg>
        <pc:spChg chg="add mod">
          <ac:chgData name="Asbjørn Heid" userId="2ebb1e453379bdcd" providerId="LiveId" clId="{DC7B84AC-2463-418A-8846-1ACCA37EA798}" dt="2017-09-23T17:04:11.502" v="2376" actId="790"/>
          <ac:spMkLst>
            <pc:docMk/>
            <pc:sldMk cId="872670973" sldId="264"/>
            <ac:spMk id="6" creationId="{728D77C5-13B1-4FA4-A9E3-32DE79559FFF}"/>
          </ac:spMkLst>
        </pc:spChg>
        <pc:spChg chg="add mod">
          <ac:chgData name="Asbjørn Heid" userId="2ebb1e453379bdcd" providerId="LiveId" clId="{DC7B84AC-2463-418A-8846-1ACCA37EA798}" dt="2017-09-23T22:08:48.343" v="4348" actId="27636"/>
          <ac:spMkLst>
            <pc:docMk/>
            <pc:sldMk cId="872670973" sldId="264"/>
            <ac:spMk id="7" creationId="{9E9E0B3B-3BBE-4C8C-9DE3-3605332E4BBD}"/>
          </ac:spMkLst>
        </pc:spChg>
      </pc:sldChg>
      <pc:sldChg chg="modSp add ord modNotesTx">
        <pc:chgData name="Asbjørn Heid" userId="2ebb1e453379bdcd" providerId="LiveId" clId="{DC7B84AC-2463-418A-8846-1ACCA37EA798}" dt="2017-11-07T10:01:57.449" v="12972" actId="20577"/>
        <pc:sldMkLst>
          <pc:docMk/>
          <pc:sldMk cId="2300019423" sldId="265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2300019423" sldId="265"/>
            <ac:spMk id="2" creationId="{E8D15FC6-D24B-4548-9A01-9ED26A06578A}"/>
          </ac:spMkLst>
        </pc:spChg>
        <pc:spChg chg="mod">
          <ac:chgData name="Asbjørn Heid" userId="2ebb1e453379bdcd" providerId="LiveId" clId="{DC7B84AC-2463-418A-8846-1ACCA37EA798}" dt="2017-11-06T23:30:55.058" v="12151" actId="20577"/>
          <ac:spMkLst>
            <pc:docMk/>
            <pc:sldMk cId="2300019423" sldId="265"/>
            <ac:spMk id="3" creationId="{C7AE3FE6-B653-45E5-908F-CF649BCA5B13}"/>
          </ac:spMkLst>
        </pc:spChg>
        <pc:spChg chg="mod">
          <ac:chgData name="Asbjørn Heid" userId="2ebb1e453379bdcd" providerId="LiveId" clId="{DC7B84AC-2463-418A-8846-1ACCA37EA798}" dt="2017-09-25T23:46:24.058" v="9548" actId="20577"/>
          <ac:spMkLst>
            <pc:docMk/>
            <pc:sldMk cId="2300019423" sldId="265"/>
            <ac:spMk id="4" creationId="{E414068E-8E71-411F-BB20-DCECA04DF493}"/>
          </ac:spMkLst>
        </pc:spChg>
        <pc:spChg chg="mod">
          <ac:chgData name="Asbjørn Heid" userId="2ebb1e453379bdcd" providerId="LiveId" clId="{DC7B84AC-2463-418A-8846-1ACCA37EA798}" dt="2017-09-25T23:46:24.058" v="9548" actId="20577"/>
          <ac:spMkLst>
            <pc:docMk/>
            <pc:sldMk cId="2300019423" sldId="265"/>
            <ac:spMk id="5" creationId="{6F9A8C7E-4D3C-4E6B-B016-0B7AF215BD0F}"/>
          </ac:spMkLst>
        </pc:spChg>
      </pc:sldChg>
      <pc:sldChg chg="modSp add">
        <pc:chgData name="Asbjørn Heid" userId="2ebb1e453379bdcd" providerId="LiveId" clId="{DC7B84AC-2463-418A-8846-1ACCA37EA798}" dt="2017-11-07T00:09:18.860" v="12787" actId="20577"/>
        <pc:sldMkLst>
          <pc:docMk/>
          <pc:sldMk cId="2386544549" sldId="266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2386544549" sldId="266"/>
            <ac:spMk id="2" creationId="{6725D52C-AA23-49C7-BC27-844AD1061886}"/>
          </ac:spMkLst>
        </pc:spChg>
        <pc:spChg chg="mod">
          <ac:chgData name="Asbjørn Heid" userId="2ebb1e453379bdcd" providerId="LiveId" clId="{DC7B84AC-2463-418A-8846-1ACCA37EA798}" dt="2017-11-07T00:09:18.860" v="12787" actId="20577"/>
          <ac:spMkLst>
            <pc:docMk/>
            <pc:sldMk cId="2386544549" sldId="266"/>
            <ac:spMk id="3" creationId="{AF92ADFA-3BCC-4572-B528-5D569EE148B9}"/>
          </ac:spMkLst>
        </pc:spChg>
        <pc:spChg chg="mod">
          <ac:chgData name="Asbjørn Heid" userId="2ebb1e453379bdcd" providerId="LiveId" clId="{DC7B84AC-2463-418A-8846-1ACCA37EA798}" dt="2017-09-23T22:08:48.254" v="4337" actId="27636"/>
          <ac:spMkLst>
            <pc:docMk/>
            <pc:sldMk cId="2386544549" sldId="266"/>
            <ac:spMk id="5" creationId="{149DC59C-8606-4864-9AF4-0974043EB5C9}"/>
          </ac:spMkLst>
        </pc:spChg>
      </pc:sldChg>
      <pc:sldChg chg="addSp delSp modSp add">
        <pc:chgData name="Asbjørn Heid" userId="2ebb1e453379bdcd" providerId="LiveId" clId="{DC7B84AC-2463-418A-8846-1ACCA37EA798}" dt="2017-09-25T23:47:59.579" v="9556" actId="790"/>
        <pc:sldMkLst>
          <pc:docMk/>
          <pc:sldMk cId="3737657784" sldId="267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737657784" sldId="267"/>
            <ac:spMk id="2" creationId="{DB68803C-565D-47E3-BAF9-6DB3CEBE6FF4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737657784" sldId="267"/>
            <ac:spMk id="3" creationId="{F26972F4-E186-4B98-8220-5BCEAC6D6214}"/>
          </ac:spMkLst>
        </pc:spChg>
        <pc:spChg chg="mod">
          <ac:chgData name="Asbjørn Heid" userId="2ebb1e453379bdcd" providerId="LiveId" clId="{DC7B84AC-2463-418A-8846-1ACCA37EA798}" dt="2017-09-23T22:08:48.224" v="4336" actId="27636"/>
          <ac:spMkLst>
            <pc:docMk/>
            <pc:sldMk cId="3737657784" sldId="267"/>
            <ac:spMk id="5" creationId="{213CBF80-CE34-48EF-A58B-17D0082D8699}"/>
          </ac:spMkLst>
        </pc:spChg>
        <pc:spChg chg="add del mod">
          <ac:chgData name="Asbjørn Heid" userId="2ebb1e453379bdcd" providerId="LiveId" clId="{DC7B84AC-2463-418A-8846-1ACCA37EA798}" dt="2017-09-23T21:57:29.210" v="4305" actId="790"/>
          <ac:spMkLst>
            <pc:docMk/>
            <pc:sldMk cId="3737657784" sldId="267"/>
            <ac:spMk id="6" creationId="{3238A918-DC50-4D31-8223-6C8706E0CB67}"/>
          </ac:spMkLst>
        </pc:spChg>
        <pc:spChg chg="add mod">
          <ac:chgData name="Asbjørn Heid" userId="2ebb1e453379bdcd" providerId="LiveId" clId="{DC7B84AC-2463-418A-8846-1ACCA37EA798}" dt="2017-09-25T23:47:59.579" v="9556" actId="790"/>
          <ac:spMkLst>
            <pc:docMk/>
            <pc:sldMk cId="3737657784" sldId="267"/>
            <ac:spMk id="7" creationId="{55EDDD63-222F-4C09-9BC4-6CA515FAF951}"/>
          </ac:spMkLst>
        </pc:spChg>
      </pc:sldChg>
      <pc:sldChg chg="modSp add">
        <pc:chgData name="Asbjørn Heid" userId="2ebb1e453379bdcd" providerId="LiveId" clId="{DC7B84AC-2463-418A-8846-1ACCA37EA798}" dt="2017-11-07T00:01:49.989" v="12772" actId="6549"/>
        <pc:sldMkLst>
          <pc:docMk/>
          <pc:sldMk cId="1902057178" sldId="268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1902057178" sldId="268"/>
            <ac:spMk id="2" creationId="{DA1466DC-E291-49F4-B47C-C2E579B01B01}"/>
          </ac:spMkLst>
        </pc:spChg>
        <pc:spChg chg="mod">
          <ac:chgData name="Asbjørn Heid" userId="2ebb1e453379bdcd" providerId="LiveId" clId="{DC7B84AC-2463-418A-8846-1ACCA37EA798}" dt="2017-11-07T00:01:49.989" v="12772" actId="6549"/>
          <ac:spMkLst>
            <pc:docMk/>
            <pc:sldMk cId="1902057178" sldId="268"/>
            <ac:spMk id="3" creationId="{B8094F5E-4CA0-4E2E-BD62-13EF4D134F35}"/>
          </ac:spMkLst>
        </pc:spChg>
      </pc:sldChg>
      <pc:sldChg chg="addSp delSp modSp add ord modNotesTx">
        <pc:chgData name="Asbjørn Heid" userId="2ebb1e453379bdcd" providerId="LiveId" clId="{DC7B84AC-2463-418A-8846-1ACCA37EA798}" dt="2017-11-06T23:34:32.324" v="12153" actId="6549"/>
        <pc:sldMkLst>
          <pc:docMk/>
          <pc:sldMk cId="554096210" sldId="269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554096210" sldId="269"/>
            <ac:spMk id="2" creationId="{FD2DF140-28BD-487C-840A-B94107BC4338}"/>
          </ac:spMkLst>
        </pc:spChg>
        <pc:spChg chg="mod">
          <ac:chgData name="Asbjørn Heid" userId="2ebb1e453379bdcd" providerId="LiveId" clId="{DC7B84AC-2463-418A-8846-1ACCA37EA798}" dt="2017-11-06T23:34:32.324" v="12153" actId="6549"/>
          <ac:spMkLst>
            <pc:docMk/>
            <pc:sldMk cId="554096210" sldId="269"/>
            <ac:spMk id="3" creationId="{C1E51C5F-A179-4FFF-BB03-8EF15D806F1D}"/>
          </ac:spMkLst>
        </pc:spChg>
        <pc:spChg chg="add del mod">
          <ac:chgData name="Asbjørn Heid" userId="2ebb1e453379bdcd" providerId="LiveId" clId="{DC7B84AC-2463-418A-8846-1ACCA37EA798}" dt="2017-09-23T23:11:06.043" v="5320" actId="478"/>
          <ac:spMkLst>
            <pc:docMk/>
            <pc:sldMk cId="554096210" sldId="269"/>
            <ac:spMk id="6" creationId="{86BC978D-3245-4967-B0C8-32303D992520}"/>
          </ac:spMkLst>
        </pc:spChg>
        <pc:spChg chg="add del mod">
          <ac:chgData name="Asbjørn Heid" userId="2ebb1e453379bdcd" providerId="LiveId" clId="{DC7B84AC-2463-418A-8846-1ACCA37EA798}" dt="2017-09-29T20:20:21.025" v="11466" actId="478"/>
          <ac:spMkLst>
            <pc:docMk/>
            <pc:sldMk cId="554096210" sldId="269"/>
            <ac:spMk id="6" creationId="{4ACEBCD1-FE38-42F9-AAA1-569DC1029CED}"/>
          </ac:spMkLst>
        </pc:spChg>
        <pc:spChg chg="add mod">
          <ac:chgData name="Asbjørn Heid" userId="2ebb1e453379bdcd" providerId="LiveId" clId="{DC7B84AC-2463-418A-8846-1ACCA37EA798}" dt="2017-09-29T20:28:40.538" v="11971" actId="20577"/>
          <ac:spMkLst>
            <pc:docMk/>
            <pc:sldMk cId="554096210" sldId="269"/>
            <ac:spMk id="7" creationId="{2F8783F3-C37B-492C-9906-BE625CF269AA}"/>
          </ac:spMkLst>
        </pc:spChg>
      </pc:sldChg>
      <pc:sldChg chg="addSp modSp add modNotesTx">
        <pc:chgData name="Asbjørn Heid" userId="2ebb1e453379bdcd" providerId="LiveId" clId="{DC7B84AC-2463-418A-8846-1ACCA37EA798}" dt="2017-09-27T20:25:08.151" v="11163" actId="6549"/>
        <pc:sldMkLst>
          <pc:docMk/>
          <pc:sldMk cId="3779896041" sldId="270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779896041" sldId="270"/>
            <ac:spMk id="2" creationId="{F1710FF9-C982-4C6D-AC50-3098A8BE73FE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779896041" sldId="270"/>
            <ac:spMk id="3" creationId="{134FACDB-1D00-47F9-974C-46B3DA37CEDA}"/>
          </ac:spMkLst>
        </pc:spChg>
        <pc:spChg chg="add mod">
          <ac:chgData name="Asbjørn Heid" userId="2ebb1e453379bdcd" providerId="LiveId" clId="{DC7B84AC-2463-418A-8846-1ACCA37EA798}" dt="2017-09-25T23:48:06.366" v="9557" actId="790"/>
          <ac:spMkLst>
            <pc:docMk/>
            <pc:sldMk cId="3779896041" sldId="270"/>
            <ac:spMk id="6" creationId="{133CD127-8CAE-4B87-A47E-D69490A75C76}"/>
          </ac:spMkLst>
        </pc:spChg>
      </pc:sldChg>
      <pc:sldChg chg="addSp modSp add">
        <pc:chgData name="Asbjørn Heid" userId="2ebb1e453379bdcd" providerId="LiveId" clId="{DC7B84AC-2463-418A-8846-1ACCA37EA798}" dt="2017-09-25T23:48:10.780" v="9558" actId="790"/>
        <pc:sldMkLst>
          <pc:docMk/>
          <pc:sldMk cId="538805887" sldId="271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538805887" sldId="271"/>
            <ac:spMk id="2" creationId="{DDD8385B-EFD3-4070-AB59-0A7825CDA500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538805887" sldId="271"/>
            <ac:spMk id="3" creationId="{80FEC886-8F81-4C6B-8F1B-FE7555785191}"/>
          </ac:spMkLst>
        </pc:spChg>
        <pc:spChg chg="add mod">
          <ac:chgData name="Asbjørn Heid" userId="2ebb1e453379bdcd" providerId="LiveId" clId="{DC7B84AC-2463-418A-8846-1ACCA37EA798}" dt="2017-09-25T23:48:10.780" v="9558" actId="790"/>
          <ac:spMkLst>
            <pc:docMk/>
            <pc:sldMk cId="538805887" sldId="271"/>
            <ac:spMk id="6" creationId="{78DEC70E-47DC-42BF-B4E9-C0073027900B}"/>
          </ac:spMkLst>
        </pc:spChg>
      </pc:sldChg>
      <pc:sldChg chg="addSp delSp modSp add">
        <pc:chgData name="Asbjørn Heid" userId="2ebb1e453379bdcd" providerId="LiveId" clId="{DC7B84AC-2463-418A-8846-1ACCA37EA798}" dt="2017-09-25T23:48:15.869" v="9559" actId="790"/>
        <pc:sldMkLst>
          <pc:docMk/>
          <pc:sldMk cId="3445353671" sldId="272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445353671" sldId="272"/>
            <ac:spMk id="2" creationId="{C4E50760-7E3A-4FD4-8537-9CD79029AE0F}"/>
          </ac:spMkLst>
        </pc:spChg>
        <pc:spChg chg="del mod">
          <ac:chgData name="Asbjørn Heid" userId="2ebb1e453379bdcd" providerId="LiveId" clId="{DC7B84AC-2463-418A-8846-1ACCA37EA798}" dt="2017-09-23T23:38:17.027" v="5648" actId="478"/>
          <ac:spMkLst>
            <pc:docMk/>
            <pc:sldMk cId="3445353671" sldId="272"/>
            <ac:spMk id="3" creationId="{7990B96D-F4ED-417C-AFDE-A2FE60994D56}"/>
          </ac:spMkLst>
        </pc:spChg>
        <pc:spChg chg="add mod">
          <ac:chgData name="Asbjørn Heid" userId="2ebb1e453379bdcd" providerId="LiveId" clId="{DC7B84AC-2463-418A-8846-1ACCA37EA798}" dt="2017-09-25T23:48:15.869" v="9559" actId="790"/>
          <ac:spMkLst>
            <pc:docMk/>
            <pc:sldMk cId="3445353671" sldId="272"/>
            <ac:spMk id="6" creationId="{A4344942-423A-4087-8AA6-A058C3100AE0}"/>
          </ac:spMkLst>
        </pc:spChg>
      </pc:sldChg>
      <pc:sldChg chg="addSp modSp add">
        <pc:chgData name="Asbjørn Heid" userId="2ebb1e453379bdcd" providerId="LiveId" clId="{DC7B84AC-2463-418A-8846-1ACCA37EA798}" dt="2017-09-25T23:48:22.116" v="9560" actId="790"/>
        <pc:sldMkLst>
          <pc:docMk/>
          <pc:sldMk cId="249645158" sldId="273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249645158" sldId="273"/>
            <ac:spMk id="2" creationId="{C2B81337-3DE5-4F5D-93CA-B35CBE3BF66E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249645158" sldId="273"/>
            <ac:spMk id="3" creationId="{E9529541-9256-4F16-9AC4-061AC69B0E80}"/>
          </ac:spMkLst>
        </pc:spChg>
        <pc:spChg chg="add mod">
          <ac:chgData name="Asbjørn Heid" userId="2ebb1e453379bdcd" providerId="LiveId" clId="{DC7B84AC-2463-418A-8846-1ACCA37EA798}" dt="2017-09-25T23:48:22.116" v="9560" actId="790"/>
          <ac:spMkLst>
            <pc:docMk/>
            <pc:sldMk cId="249645158" sldId="273"/>
            <ac:spMk id="6" creationId="{9B88DA23-8593-42D8-87ED-516B50BFB577}"/>
          </ac:spMkLst>
        </pc:spChg>
      </pc:sldChg>
      <pc:sldChg chg="addSp delSp modSp add">
        <pc:chgData name="Asbjørn Heid" userId="2ebb1e453379bdcd" providerId="LiveId" clId="{DC7B84AC-2463-418A-8846-1ACCA37EA798}" dt="2017-09-29T20:48:15.377" v="12020" actId="27636"/>
        <pc:sldMkLst>
          <pc:docMk/>
          <pc:sldMk cId="1086261467" sldId="274"/>
        </pc:sldMkLst>
        <pc:spChg chg="mod">
          <ac:chgData name="Asbjørn Heid" userId="2ebb1e453379bdcd" providerId="LiveId" clId="{DC7B84AC-2463-418A-8846-1ACCA37EA798}" dt="2017-09-25T23:46:31.500" v="9549" actId="27636"/>
          <ac:spMkLst>
            <pc:docMk/>
            <pc:sldMk cId="1086261467" sldId="274"/>
            <ac:spMk id="2" creationId="{B843A1D9-D3DD-42F5-B4A5-B56417AC51F1}"/>
          </ac:spMkLst>
        </pc:spChg>
        <pc:spChg chg="mod">
          <ac:chgData name="Asbjørn Heid" userId="2ebb1e453379bdcd" providerId="LiveId" clId="{DC7B84AC-2463-418A-8846-1ACCA37EA798}" dt="2017-09-29T20:48:15.377" v="12020" actId="27636"/>
          <ac:spMkLst>
            <pc:docMk/>
            <pc:sldMk cId="1086261467" sldId="274"/>
            <ac:spMk id="3" creationId="{3691CEE6-85ED-46D9-8CE3-E3D48F188517}"/>
          </ac:spMkLst>
        </pc:spChg>
        <pc:spChg chg="add del mod">
          <ac:chgData name="Asbjørn Heid" userId="2ebb1e453379bdcd" providerId="LiveId" clId="{DC7B84AC-2463-418A-8846-1ACCA37EA798}" dt="2017-09-24T11:45:58.834" v="6894" actId="478"/>
          <ac:spMkLst>
            <pc:docMk/>
            <pc:sldMk cId="1086261467" sldId="274"/>
            <ac:spMk id="6" creationId="{A848BAED-898F-459A-82AB-0E95971AF833}"/>
          </ac:spMkLst>
        </pc:spChg>
      </pc:sldChg>
      <pc:sldChg chg="addSp delSp modSp add">
        <pc:chgData name="Asbjørn Heid" userId="2ebb1e453379bdcd" providerId="LiveId" clId="{DC7B84AC-2463-418A-8846-1ACCA37EA798}" dt="2017-09-29T20:53:40.792" v="12025" actId="20577"/>
        <pc:sldMkLst>
          <pc:docMk/>
          <pc:sldMk cId="2409638556" sldId="275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2409638556" sldId="275"/>
            <ac:spMk id="2" creationId="{A2AF6B90-2EED-49E4-A339-8A2C01B1DBE1}"/>
          </ac:spMkLst>
        </pc:spChg>
        <pc:spChg chg="del mod">
          <ac:chgData name="Asbjørn Heid" userId="2ebb1e453379bdcd" providerId="LiveId" clId="{DC7B84AC-2463-418A-8846-1ACCA37EA798}" dt="2017-09-24T11:46:21.325" v="6929" actId="478"/>
          <ac:spMkLst>
            <pc:docMk/>
            <pc:sldMk cId="2409638556" sldId="275"/>
            <ac:spMk id="3" creationId="{1B517896-52B2-4AEB-A243-2B77D7542B86}"/>
          </ac:spMkLst>
        </pc:spChg>
        <pc:spChg chg="add mod">
          <ac:chgData name="Asbjørn Heid" userId="2ebb1e453379bdcd" providerId="LiveId" clId="{DC7B84AC-2463-418A-8846-1ACCA37EA798}" dt="2017-09-29T20:53:40.792" v="12025" actId="20577"/>
          <ac:spMkLst>
            <pc:docMk/>
            <pc:sldMk cId="2409638556" sldId="275"/>
            <ac:spMk id="6" creationId="{A528A360-FE6E-42A5-9FDD-AD0019FCAF44}"/>
          </ac:spMkLst>
        </pc:spChg>
      </pc:sldChg>
      <pc:sldChg chg="addSp delSp modSp add modNotesTx">
        <pc:chgData name="Asbjørn Heid" userId="2ebb1e453379bdcd" providerId="LiveId" clId="{DC7B84AC-2463-418A-8846-1ACCA37EA798}" dt="2017-09-29T20:57:27.595" v="12098" actId="20577"/>
        <pc:sldMkLst>
          <pc:docMk/>
          <pc:sldMk cId="3844583715" sldId="276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3844583715" sldId="276"/>
            <ac:spMk id="2" creationId="{A5FD9CDE-55C9-4D39-B5B4-A1B250B11FE4}"/>
          </ac:spMkLst>
        </pc:spChg>
        <pc:spChg chg="del">
          <ac:chgData name="Asbjørn Heid" userId="2ebb1e453379bdcd" providerId="LiveId" clId="{DC7B84AC-2463-418A-8846-1ACCA37EA798}" dt="2017-09-24T11:51:20.446" v="6989" actId="478"/>
          <ac:spMkLst>
            <pc:docMk/>
            <pc:sldMk cId="3844583715" sldId="276"/>
            <ac:spMk id="3" creationId="{9F1584A7-AD8C-4568-8EF6-0B022D9EADAE}"/>
          </ac:spMkLst>
        </pc:spChg>
        <pc:spChg chg="add mod">
          <ac:chgData name="Asbjørn Heid" userId="2ebb1e453379bdcd" providerId="LiveId" clId="{DC7B84AC-2463-418A-8846-1ACCA37EA798}" dt="2017-09-29T20:55:47.590" v="12026" actId="20577"/>
          <ac:spMkLst>
            <pc:docMk/>
            <pc:sldMk cId="3844583715" sldId="276"/>
            <ac:spMk id="6" creationId="{A895AD88-8559-4C1C-8FD8-A7CB90BF62D8}"/>
          </ac:spMkLst>
        </pc:spChg>
        <pc:spChg chg="add mod">
          <ac:chgData name="Asbjørn Heid" userId="2ebb1e453379bdcd" providerId="LiveId" clId="{DC7B84AC-2463-418A-8846-1ACCA37EA798}" dt="2017-09-25T23:48:38.987" v="9563" actId="790"/>
          <ac:spMkLst>
            <pc:docMk/>
            <pc:sldMk cId="3844583715" sldId="276"/>
            <ac:spMk id="7" creationId="{DD154421-77BC-418D-AA44-E7A064F84AA0}"/>
          </ac:spMkLst>
        </pc:spChg>
      </pc:sldChg>
      <pc:sldChg chg="addSp modSp add modNotesTx">
        <pc:chgData name="Asbjørn Heid" userId="2ebb1e453379bdcd" providerId="LiveId" clId="{DC7B84AC-2463-418A-8846-1ACCA37EA798}" dt="2017-11-07T00:33:38.185" v="12791" actId="20577"/>
        <pc:sldMkLst>
          <pc:docMk/>
          <pc:sldMk cId="457261618" sldId="277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457261618" sldId="277"/>
            <ac:spMk id="2" creationId="{4AC17D9E-9B13-458B-BB06-6E2F4F82A732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457261618" sldId="277"/>
            <ac:spMk id="3" creationId="{2F99D707-D408-4399-8AC3-0AA85D26BCB4}"/>
          </ac:spMkLst>
        </pc:spChg>
        <pc:spChg chg="add mod">
          <ac:chgData name="Asbjørn Heid" userId="2ebb1e453379bdcd" providerId="LiveId" clId="{DC7B84AC-2463-418A-8846-1ACCA37EA798}" dt="2017-11-07T00:33:38.185" v="12791" actId="20577"/>
          <ac:spMkLst>
            <pc:docMk/>
            <pc:sldMk cId="457261618" sldId="277"/>
            <ac:spMk id="6" creationId="{CB9B18D0-8A72-469A-A149-0FE275333FDB}"/>
          </ac:spMkLst>
        </pc:spChg>
      </pc:sldChg>
      <pc:sldChg chg="addSp delSp modSp add">
        <pc:chgData name="Asbjørn Heid" userId="2ebb1e453379bdcd" providerId="LiveId" clId="{DC7B84AC-2463-418A-8846-1ACCA37EA798}" dt="2017-11-07T00:23:52.074" v="12788" actId="20578"/>
        <pc:sldMkLst>
          <pc:docMk/>
          <pc:sldMk cId="4084105794" sldId="278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4084105794" sldId="278"/>
            <ac:spMk id="2" creationId="{401F9D3B-C219-4949-A891-C1F777A2C53A}"/>
          </ac:spMkLst>
        </pc:spChg>
        <pc:spChg chg="del">
          <ac:chgData name="Asbjørn Heid" userId="2ebb1e453379bdcd" providerId="LiveId" clId="{DC7B84AC-2463-418A-8846-1ACCA37EA798}" dt="2017-09-24T14:38:47.043" v="7586" actId="478"/>
          <ac:spMkLst>
            <pc:docMk/>
            <pc:sldMk cId="4084105794" sldId="278"/>
            <ac:spMk id="3" creationId="{8152CA18-DCAD-4C79-A9F1-6C9A06CE00AA}"/>
          </ac:spMkLst>
        </pc:spChg>
        <pc:spChg chg="add mod">
          <ac:chgData name="Asbjørn Heid" userId="2ebb1e453379bdcd" providerId="LiveId" clId="{DC7B84AC-2463-418A-8846-1ACCA37EA798}" dt="2017-11-07T00:23:52.074" v="12788" actId="20578"/>
          <ac:spMkLst>
            <pc:docMk/>
            <pc:sldMk cId="4084105794" sldId="278"/>
            <ac:spMk id="6" creationId="{A5BCAFC7-6755-4132-BE57-A51B089518DD}"/>
          </ac:spMkLst>
        </pc:spChg>
        <pc:spChg chg="add mod">
          <ac:chgData name="Asbjørn Heid" userId="2ebb1e453379bdcd" providerId="LiveId" clId="{DC7B84AC-2463-418A-8846-1ACCA37EA798}" dt="2017-09-25T23:36:15.205" v="9353" actId="1076"/>
          <ac:spMkLst>
            <pc:docMk/>
            <pc:sldMk cId="4084105794" sldId="278"/>
            <ac:spMk id="7" creationId="{74A2F899-8772-48E5-965F-AE3579E0A2DF}"/>
          </ac:spMkLst>
        </pc:spChg>
      </pc:sldChg>
      <pc:sldChg chg="addSp modSp add">
        <pc:chgData name="Asbjørn Heid" userId="2ebb1e453379bdcd" providerId="LiveId" clId="{DC7B84AC-2463-418A-8846-1ACCA37EA798}" dt="2017-11-07T00:26:00.332" v="12789" actId="20578"/>
        <pc:sldMkLst>
          <pc:docMk/>
          <pc:sldMk cId="1095182993" sldId="279"/>
        </pc:sldMkLst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1095182993" sldId="279"/>
            <ac:spMk id="2" creationId="{AA04C41D-6589-4ACB-B3B7-FBDC8C9E7FAD}"/>
          </ac:spMkLst>
        </pc:spChg>
        <pc:spChg chg="mod">
          <ac:chgData name="Asbjørn Heid" userId="2ebb1e453379bdcd" providerId="LiveId" clId="{DC7B84AC-2463-418A-8846-1ACCA37EA798}" dt="2017-09-25T23:46:31.500" v="9549" actId="790"/>
          <ac:spMkLst>
            <pc:docMk/>
            <pc:sldMk cId="1095182993" sldId="279"/>
            <ac:spMk id="3" creationId="{A11894FC-AB79-482F-8787-0D821EBECDBE}"/>
          </ac:spMkLst>
        </pc:spChg>
        <pc:spChg chg="add mod">
          <ac:chgData name="Asbjørn Heid" userId="2ebb1e453379bdcd" providerId="LiveId" clId="{DC7B84AC-2463-418A-8846-1ACCA37EA798}" dt="2017-11-07T00:26:00.332" v="12789" actId="20578"/>
          <ac:spMkLst>
            <pc:docMk/>
            <pc:sldMk cId="1095182993" sldId="279"/>
            <ac:spMk id="6" creationId="{AFB73DB1-E917-4C30-80E7-F5095F5EE9A9}"/>
          </ac:spMkLst>
        </pc:spChg>
      </pc:sldChg>
      <pc:sldChg chg="modSp add ord">
        <pc:chgData name="Asbjørn Heid" userId="2ebb1e453379bdcd" providerId="LiveId" clId="{DC7B84AC-2463-418A-8846-1ACCA37EA798}" dt="2017-09-25T23:46:31.500" v="9549" actId="20577"/>
        <pc:sldMkLst>
          <pc:docMk/>
          <pc:sldMk cId="2537555100" sldId="280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2537555100" sldId="280"/>
            <ac:spMk id="2" creationId="{2D13880D-BFDA-4E13-98C9-10B784F4DF81}"/>
          </ac:spMkLst>
        </pc:spChg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2537555100" sldId="280"/>
            <ac:spMk id="3" creationId="{E2F9095D-9631-4468-95B1-62F31D3FEE34}"/>
          </ac:spMkLst>
        </pc:spChg>
      </pc:sldChg>
      <pc:sldChg chg="modSp add">
        <pc:chgData name="Asbjørn Heid" userId="2ebb1e453379bdcd" providerId="LiveId" clId="{DC7B84AC-2463-418A-8846-1ACCA37EA798}" dt="2017-09-25T23:46:31.500" v="9549" actId="20577"/>
        <pc:sldMkLst>
          <pc:docMk/>
          <pc:sldMk cId="3504384184" sldId="281"/>
        </pc:sldMkLst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3504384184" sldId="281"/>
            <ac:spMk id="2" creationId="{77621B07-005D-44E2-BD8B-ADFB302956B2}"/>
          </ac:spMkLst>
        </pc:spChg>
        <pc:spChg chg="mod">
          <ac:chgData name="Asbjørn Heid" userId="2ebb1e453379bdcd" providerId="LiveId" clId="{DC7B84AC-2463-418A-8846-1ACCA37EA798}" dt="2017-09-25T23:46:31.500" v="9549" actId="20577"/>
          <ac:spMkLst>
            <pc:docMk/>
            <pc:sldMk cId="3504384184" sldId="281"/>
            <ac:spMk id="3" creationId="{4B345D95-9AE2-44C9-A5F2-8A7B00241F89}"/>
          </ac:spMkLst>
        </pc:spChg>
      </pc:sldChg>
      <pc:sldChg chg="modSp">
        <pc:chgData name="Asbjørn Heid" userId="2ebb1e453379bdcd" providerId="LiveId" clId="{DC7B84AC-2463-418A-8846-1ACCA37EA798}" dt="2017-09-27T20:25:36.429" v="11181" actId="20577"/>
        <pc:sldMkLst>
          <pc:docMk/>
          <pc:sldMk cId="375450664" sldId="282"/>
        </pc:sldMkLst>
        <pc:spChg chg="mod">
          <ac:chgData name="Asbjørn Heid" userId="2ebb1e453379bdcd" providerId="LiveId" clId="{DC7B84AC-2463-418A-8846-1ACCA37EA798}" dt="2017-09-27T20:25:36.429" v="11181" actId="20577"/>
          <ac:spMkLst>
            <pc:docMk/>
            <pc:sldMk cId="375450664" sldId="282"/>
            <ac:spMk id="3" creationId="{00000000-0000-0000-0000-000000000000}"/>
          </ac:spMkLst>
        </pc:spChg>
      </pc:sldChg>
      <pc:sldChg chg="addSp delSp modSp add modNotesTx">
        <pc:chgData name="Asbjørn Heid" userId="2ebb1e453379bdcd" providerId="LiveId" clId="{DC7B84AC-2463-418A-8846-1ACCA37EA798}" dt="2017-11-06T23:53:49.708" v="12756" actId="6549"/>
        <pc:sldMkLst>
          <pc:docMk/>
          <pc:sldMk cId="3228686217" sldId="283"/>
        </pc:sldMkLst>
        <pc:spChg chg="mod">
          <ac:chgData name="Asbjørn Heid" userId="2ebb1e453379bdcd" providerId="LiveId" clId="{DC7B84AC-2463-418A-8846-1ACCA37EA798}" dt="2017-09-27T19:44:32.512" v="9710" actId="20577"/>
          <ac:spMkLst>
            <pc:docMk/>
            <pc:sldMk cId="3228686217" sldId="283"/>
            <ac:spMk id="2" creationId="{062CFBBE-C7FF-4B1C-9C68-35A10D3D71F3}"/>
          </ac:spMkLst>
        </pc:spChg>
        <pc:spChg chg="mod">
          <ac:chgData name="Asbjørn Heid" userId="2ebb1e453379bdcd" providerId="LiveId" clId="{DC7B84AC-2463-418A-8846-1ACCA37EA798}" dt="2017-11-06T23:53:41.197" v="12755" actId="5793"/>
          <ac:spMkLst>
            <pc:docMk/>
            <pc:sldMk cId="3228686217" sldId="283"/>
            <ac:spMk id="3" creationId="{63D2ACB0-9DAE-4540-AB40-CD5FDE8E3903}"/>
          </ac:spMkLst>
        </pc:spChg>
        <pc:spChg chg="add del mod">
          <ac:chgData name="Asbjørn Heid" userId="2ebb1e453379bdcd" providerId="LiveId" clId="{DC7B84AC-2463-418A-8846-1ACCA37EA798}" dt="2017-09-27T19:51:58.069" v="10148" actId="2711"/>
          <ac:spMkLst>
            <pc:docMk/>
            <pc:sldMk cId="3228686217" sldId="283"/>
            <ac:spMk id="6" creationId="{9FF61F60-A84D-4600-B2CC-E9FC57C4E799}"/>
          </ac:spMkLst>
        </pc:spChg>
      </pc:sldChg>
      <pc:sldChg chg="addSp delSp modSp add modNotesTx">
        <pc:chgData name="Asbjørn Heid" userId="2ebb1e453379bdcd" providerId="LiveId" clId="{DC7B84AC-2463-418A-8846-1ACCA37EA798}" dt="2017-09-29T20:41:16.301" v="11998" actId="1076"/>
        <pc:sldMkLst>
          <pc:docMk/>
          <pc:sldMk cId="990311989" sldId="284"/>
        </pc:sldMkLst>
        <pc:spChg chg="mod">
          <ac:chgData name="Asbjørn Heid" userId="2ebb1e453379bdcd" providerId="LiveId" clId="{DC7B84AC-2463-418A-8846-1ACCA37EA798}" dt="2017-09-27T19:52:07.854" v="10181" actId="20577"/>
          <ac:spMkLst>
            <pc:docMk/>
            <pc:sldMk cId="990311989" sldId="284"/>
            <ac:spMk id="2" creationId="{FBFD9522-C9FA-46A6-A867-0E5EE23D4A3A}"/>
          </ac:spMkLst>
        </pc:spChg>
        <pc:spChg chg="del">
          <ac:chgData name="Asbjørn Heid" userId="2ebb1e453379bdcd" providerId="LiveId" clId="{DC7B84AC-2463-418A-8846-1ACCA37EA798}" dt="2017-09-27T19:52:11.200" v="10182" actId="478"/>
          <ac:spMkLst>
            <pc:docMk/>
            <pc:sldMk cId="990311989" sldId="284"/>
            <ac:spMk id="3" creationId="{22DAC6F0-D761-486F-82E2-1E24AF40E6C7}"/>
          </ac:spMkLst>
        </pc:spChg>
        <pc:spChg chg="add mod">
          <ac:chgData name="Asbjørn Heid" userId="2ebb1e453379bdcd" providerId="LiveId" clId="{DC7B84AC-2463-418A-8846-1ACCA37EA798}" dt="2017-09-29T20:41:11.474" v="11997" actId="20577"/>
          <ac:spMkLst>
            <pc:docMk/>
            <pc:sldMk cId="990311989" sldId="284"/>
            <ac:spMk id="6" creationId="{9EB3096D-3B56-4BAB-8A64-54915FE52803}"/>
          </ac:spMkLst>
        </pc:spChg>
        <pc:spChg chg="add del mod">
          <ac:chgData name="Asbjørn Heid" userId="2ebb1e453379bdcd" providerId="LiveId" clId="{DC7B84AC-2463-418A-8846-1ACCA37EA798}" dt="2017-09-27T19:53:12.627" v="10203" actId="1076"/>
          <ac:spMkLst>
            <pc:docMk/>
            <pc:sldMk cId="990311989" sldId="284"/>
            <ac:spMk id="7" creationId="{BEC7F4E9-72FA-4702-9278-F140964EAEC6}"/>
          </ac:spMkLst>
        </pc:spChg>
        <pc:spChg chg="add mod">
          <ac:chgData name="Asbjørn Heid" userId="2ebb1e453379bdcd" providerId="LiveId" clId="{DC7B84AC-2463-418A-8846-1ACCA37EA798}" dt="2017-09-29T20:41:16.301" v="11998" actId="1076"/>
          <ac:spMkLst>
            <pc:docMk/>
            <pc:sldMk cId="990311989" sldId="284"/>
            <ac:spMk id="8" creationId="{67AA8A16-4189-47EF-946C-AC87FFFB2337}"/>
          </ac:spMkLst>
        </pc:spChg>
      </pc:sldChg>
      <pc:sldChg chg="addSp delSp modSp add modNotesTx">
        <pc:chgData name="Asbjørn Heid" userId="2ebb1e453379bdcd" providerId="LiveId" clId="{DC7B84AC-2463-418A-8846-1ACCA37EA798}" dt="2017-11-06T23:55:46.963" v="12770" actId="20577"/>
        <pc:sldMkLst>
          <pc:docMk/>
          <pc:sldMk cId="599951894" sldId="285"/>
        </pc:sldMkLst>
        <pc:spChg chg="add mod">
          <ac:chgData name="Asbjørn Heid" userId="2ebb1e453379bdcd" providerId="LiveId" clId="{DC7B84AC-2463-418A-8846-1ACCA37EA798}" dt="2017-09-29T20:43:06.358" v="12016" actId="20577"/>
          <ac:spMkLst>
            <pc:docMk/>
            <pc:sldMk cId="599951894" sldId="285"/>
            <ac:spMk id="3" creationId="{825572B5-14B9-4E64-B8BA-81B44CD0B0A8}"/>
          </ac:spMkLst>
        </pc:spChg>
        <pc:spChg chg="mod">
          <ac:chgData name="Asbjørn Heid" userId="2ebb1e453379bdcd" providerId="LiveId" clId="{DC7B84AC-2463-418A-8846-1ACCA37EA798}" dt="2017-11-06T23:55:46.963" v="12770" actId="20577"/>
          <ac:spMkLst>
            <pc:docMk/>
            <pc:sldMk cId="599951894" sldId="285"/>
            <ac:spMk id="6" creationId="{9EB3096D-3B56-4BAB-8A64-54915FE52803}"/>
          </ac:spMkLst>
        </pc:spChg>
        <pc:spChg chg="del">
          <ac:chgData name="Asbjørn Heid" userId="2ebb1e453379bdcd" providerId="LiveId" clId="{DC7B84AC-2463-418A-8846-1ACCA37EA798}" dt="2017-09-27T20:00:50.603" v="10355" actId="478"/>
          <ac:spMkLst>
            <pc:docMk/>
            <pc:sldMk cId="599951894" sldId="285"/>
            <ac:spMk id="8" creationId="{67AA8A16-4189-47EF-946C-AC87FFFB2337}"/>
          </ac:spMkLst>
        </pc:spChg>
      </pc:sldChg>
      <pc:sldChg chg="addSp delSp modSp add modNotesTx">
        <pc:chgData name="Asbjørn Heid" userId="2ebb1e453379bdcd" providerId="LiveId" clId="{DC7B84AC-2463-418A-8846-1ACCA37EA798}" dt="2017-09-27T20:19:38.052" v="11144" actId="20577"/>
        <pc:sldMkLst>
          <pc:docMk/>
          <pc:sldMk cId="3310187946" sldId="286"/>
        </pc:sldMkLst>
        <pc:spChg chg="add del mod">
          <ac:chgData name="Asbjørn Heid" userId="2ebb1e453379bdcd" providerId="LiveId" clId="{DC7B84AC-2463-418A-8846-1ACCA37EA798}" dt="2017-09-27T20:03:28.025" v="10492" actId="478"/>
          <ac:spMkLst>
            <pc:docMk/>
            <pc:sldMk cId="3310187946" sldId="286"/>
            <ac:spMk id="3" creationId="{D708CD28-38A3-465A-9F56-23C345390257}"/>
          </ac:spMkLst>
        </pc:spChg>
        <pc:spChg chg="mod">
          <ac:chgData name="Asbjørn Heid" userId="2ebb1e453379bdcd" providerId="LiveId" clId="{DC7B84AC-2463-418A-8846-1ACCA37EA798}" dt="2017-09-27T20:04:54.463" v="10507" actId="20577"/>
          <ac:spMkLst>
            <pc:docMk/>
            <pc:sldMk cId="3310187946" sldId="286"/>
            <ac:spMk id="6" creationId="{9EB3096D-3B56-4BAB-8A64-54915FE52803}"/>
          </ac:spMkLst>
        </pc:spChg>
        <pc:spChg chg="mod">
          <ac:chgData name="Asbjørn Heid" userId="2ebb1e453379bdcd" providerId="LiveId" clId="{DC7B84AC-2463-418A-8846-1ACCA37EA798}" dt="2017-09-27T20:04:57.443" v="10508" actId="1076"/>
          <ac:spMkLst>
            <pc:docMk/>
            <pc:sldMk cId="3310187946" sldId="286"/>
            <ac:spMk id="8" creationId="{67AA8A16-4189-47EF-946C-AC87FFFB2337}"/>
          </ac:spMkLst>
        </pc:spChg>
      </pc:sldChg>
      <pc:sldChg chg="modSp add modNotesTx">
        <pc:chgData name="Asbjørn Heid" userId="2ebb1e453379bdcd" providerId="LiveId" clId="{DC7B84AC-2463-418A-8846-1ACCA37EA798}" dt="2017-09-27T20:18:04.293" v="11130" actId="20577"/>
        <pc:sldMkLst>
          <pc:docMk/>
          <pc:sldMk cId="543790820" sldId="287"/>
        </pc:sldMkLst>
        <pc:spChg chg="mod">
          <ac:chgData name="Asbjørn Heid" userId="2ebb1e453379bdcd" providerId="LiveId" clId="{DC7B84AC-2463-418A-8846-1ACCA37EA798}" dt="2017-09-27T20:17:13.761" v="11050" actId="20577"/>
          <ac:spMkLst>
            <pc:docMk/>
            <pc:sldMk cId="543790820" sldId="287"/>
            <ac:spMk id="3" creationId="{3A1F50A8-560E-4399-A4B4-6C8624ABF2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79476-BEE1-4BB0-BF4A-3E13C588DAC6}" type="datetimeFigureOut">
              <a:rPr lang="nb-NO" smtClean="0"/>
              <a:t>11.11.2017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155C7-787B-4005-9B48-59EDEA8A8F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891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36893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1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6123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Defining an interface with an Invoke method with the correct signature allows one to assign an instance of that interface to a method reference variable.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5782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overloaded Invoke in </a:t>
            </a:r>
            <a:r>
              <a:rPr lang="en-US" dirty="0" err="1">
                <a:latin typeface="+mn-lt"/>
                <a:cs typeface="Consolas" panose="020B0609020204030204" pitchFamily="49" charset="0"/>
              </a:rPr>
              <a:t>IIntegerObj</a:t>
            </a:r>
            <a:r>
              <a:rPr lang="en-US" dirty="0">
                <a:latin typeface="+mn-lt"/>
              </a:rPr>
              <a:t> has similar definition to what one would expect </a:t>
            </a:r>
            <a:r>
              <a:rPr lang="en-US" dirty="0" err="1">
                <a:latin typeface="+mn-lt"/>
              </a:rPr>
              <a:t>TIntegerProc</a:t>
            </a:r>
            <a:r>
              <a:rPr lang="en-US" dirty="0">
                <a:latin typeface="+mn-lt"/>
              </a:rPr>
              <a:t> to have, i.e. </a:t>
            </a:r>
            <a:r>
              <a:rPr lang="en-US" dirty="0" err="1">
                <a:latin typeface="+mn-lt"/>
              </a:rPr>
              <a:t>TIntegerProc</a:t>
            </a:r>
            <a:r>
              <a:rPr lang="en-US" dirty="0">
                <a:latin typeface="+mn-lt"/>
              </a:rPr>
              <a:t> = reference to procedure(</a:t>
            </a:r>
            <a:r>
              <a:rPr lang="en-US" dirty="0" err="1">
                <a:latin typeface="+mn-lt"/>
              </a:rPr>
              <a:t>const</a:t>
            </a:r>
            <a:r>
              <a:rPr lang="en-US" dirty="0">
                <a:latin typeface="+mn-lt"/>
              </a:rPr>
              <a:t> Value: integer);</a:t>
            </a:r>
            <a:endParaRPr lang="nb-NO" dirty="0">
              <a:latin typeface="+mn-lt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0827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9321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8444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use a class? Records have value semantics and has operator overloading support.</a:t>
            </a:r>
          </a:p>
          <a:p>
            <a:endParaRPr lang="en-US" dirty="0"/>
          </a:p>
          <a:p>
            <a:r>
              <a:rPr lang="en-US" dirty="0"/>
              <a:t>I discourage use of constructor as it can be called on an "instance" but behaves as a function returning a newly constructed record, unlike objects.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1333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Delegate to private interface instance to get reference semantics. Overloading implicit cast operator, so one can assign nil, to get a record behaving like an interface, I.e. reference semantics.</a:t>
            </a:r>
          </a:p>
          <a:p>
            <a:endParaRPr lang="en-US" dirty="0"/>
          </a:p>
          <a:p>
            <a:r>
              <a:rPr lang="en-US" dirty="0"/>
              <a:t>Unlike for example C#, Delphi supports virtual class methods. This can be used to implement polymorphism while maintaining value semantics.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8292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3841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NewDingRec</a:t>
            </a:r>
            <a:r>
              <a:rPr lang="en-US" dirty="0"/>
              <a:t> is convenience constructor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81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Had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 in </a:t>
            </a:r>
            <a:r>
              <a:rPr lang="nb-NO" dirty="0" err="1"/>
              <a:t>beginning</a:t>
            </a:r>
            <a:r>
              <a:rPr lang="nb-NO" dirty="0"/>
              <a:t>, </a:t>
            </a:r>
            <a:r>
              <a:rPr lang="nb-NO" dirty="0" err="1"/>
              <a:t>self-taught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F1 and a </a:t>
            </a:r>
            <a:r>
              <a:rPr lang="nb-NO" dirty="0" err="1"/>
              <a:t>couple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examples</a:t>
            </a:r>
            <a:r>
              <a:rPr lang="nb-NO" dirty="0"/>
              <a:t>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13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7420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7658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277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4467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8139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769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24477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0322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0749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769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features introduced since Delphi 2005.</a:t>
            </a:r>
          </a:p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79906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limitation is that tag errors cannot be caught at compile-time.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86311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700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Assembly output from </a:t>
            </a:r>
            <a:r>
              <a:rPr lang="en-US" dirty="0" err="1"/>
              <a:t>TRec.Ping</a:t>
            </a:r>
            <a:r>
              <a:rPr lang="en-US"/>
              <a:t> body.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87228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632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nested type declaration as namespace for bind </a:t>
            </a:r>
            <a:r>
              <a:rPr lang="en-US" dirty="0" err="1"/>
              <a:t>arg</a:t>
            </a:r>
            <a:r>
              <a:rPr lang="en-US" dirty="0"/>
              <a:t> types, to avoid name clashes for other things which may want to use the same name for tag dispatching.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64903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there’s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orthogonal</a:t>
            </a:r>
            <a:r>
              <a:rPr lang="nb-NO" dirty="0"/>
              <a:t> </a:t>
            </a:r>
            <a:r>
              <a:rPr lang="nb-NO" dirty="0" err="1"/>
              <a:t>concepts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: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generators, and </a:t>
            </a:r>
            <a:r>
              <a:rPr lang="nb-NO" dirty="0" err="1"/>
              <a:t>the</a:t>
            </a:r>
            <a:r>
              <a:rPr lang="nb-NO" dirty="0"/>
              <a:t> tag </a:t>
            </a:r>
            <a:r>
              <a:rPr lang="nb-NO" dirty="0" err="1"/>
              <a:t>dispatching</a:t>
            </a:r>
            <a:r>
              <a:rPr lang="nb-NO" dirty="0"/>
              <a:t>. The </a:t>
            </a:r>
            <a:r>
              <a:rPr lang="nb-NO" dirty="0" err="1"/>
              <a:t>function</a:t>
            </a:r>
            <a:r>
              <a:rPr lang="nb-NO" dirty="0"/>
              <a:t> generators is just used </a:t>
            </a:r>
            <a:r>
              <a:rPr lang="nb-NO" dirty="0" err="1"/>
              <a:t>here</a:t>
            </a:r>
            <a:r>
              <a:rPr lang="nb-NO" dirty="0"/>
              <a:t> to </a:t>
            </a:r>
            <a:r>
              <a:rPr lang="nb-NO" dirty="0" err="1"/>
              <a:t>highlight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tag </a:t>
            </a:r>
            <a:r>
              <a:rPr lang="nb-NO" dirty="0" err="1"/>
              <a:t>dispatching</a:t>
            </a:r>
            <a:r>
              <a:rPr lang="nb-NO" dirty="0"/>
              <a:t> </a:t>
            </a:r>
            <a:r>
              <a:rPr lang="nb-NO" dirty="0" err="1"/>
              <a:t>technique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Bind&lt;&gt; is just a generator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convenience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,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takes</a:t>
            </a:r>
            <a:r>
              <a:rPr lang="nb-NO" dirty="0"/>
              <a:t> a </a:t>
            </a:r>
            <a:r>
              <a:rPr lang="nb-NO" dirty="0" err="1"/>
              <a:t>function</a:t>
            </a:r>
            <a:r>
              <a:rPr lang="nb-NO" dirty="0"/>
              <a:t> an </a:t>
            </a:r>
            <a:r>
              <a:rPr lang="nb-NO" dirty="0" err="1"/>
              <a:t>fixes</a:t>
            </a:r>
            <a:r>
              <a:rPr lang="nb-NO" dirty="0"/>
              <a:t> (binds) </a:t>
            </a:r>
            <a:r>
              <a:rPr lang="nb-NO" dirty="0" err="1"/>
              <a:t>one</a:t>
            </a:r>
            <a:r>
              <a:rPr lang="nb-NO" dirty="0"/>
              <a:t> or more arguments, and/or </a:t>
            </a:r>
            <a:r>
              <a:rPr lang="nb-NO" dirty="0" err="1"/>
              <a:t>reorders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arguments.</a:t>
            </a:r>
          </a:p>
          <a:p>
            <a:endParaRPr lang="nb-NO" dirty="0"/>
          </a:p>
          <a:p>
            <a:r>
              <a:rPr lang="nb-NO" dirty="0"/>
              <a:t>A lot </a:t>
            </a:r>
            <a:r>
              <a:rPr lang="nb-NO" dirty="0" err="1"/>
              <a:t>of</a:t>
            </a:r>
            <a:r>
              <a:rPr lang="nb-NO" dirty="0"/>
              <a:t> Bind&lt;&gt; variants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needed</a:t>
            </a:r>
            <a:r>
              <a:rPr lang="nb-NO" dirty="0"/>
              <a:t> in order to be </a:t>
            </a:r>
            <a:r>
              <a:rPr lang="nb-NO" dirty="0" err="1"/>
              <a:t>able</a:t>
            </a:r>
            <a:r>
              <a:rPr lang="nb-NO" dirty="0"/>
              <a:t> to bind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various</a:t>
            </a:r>
            <a:r>
              <a:rPr lang="nb-NO" dirty="0"/>
              <a:t> </a:t>
            </a:r>
            <a:r>
              <a:rPr lang="nb-NO" dirty="0" err="1"/>
              <a:t>possible</a:t>
            </a:r>
            <a:r>
              <a:rPr lang="nb-NO" dirty="0"/>
              <a:t> argument </a:t>
            </a:r>
            <a:r>
              <a:rPr lang="nb-NO" dirty="0" err="1"/>
              <a:t>fixing</a:t>
            </a:r>
            <a:r>
              <a:rPr lang="nb-NO" dirty="0"/>
              <a:t> combinations.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operator </a:t>
            </a:r>
            <a:r>
              <a:rPr lang="nb-NO" dirty="0" err="1"/>
              <a:t>overloading</a:t>
            </a:r>
            <a:r>
              <a:rPr lang="nb-NO" dirty="0"/>
              <a:t> to </a:t>
            </a:r>
            <a:r>
              <a:rPr lang="nb-NO" dirty="0" err="1"/>
              <a:t>implement</a:t>
            </a:r>
            <a:r>
              <a:rPr lang="nb-NO" dirty="0"/>
              <a:t> </a:t>
            </a:r>
            <a:r>
              <a:rPr lang="nb-NO" dirty="0" err="1"/>
              <a:t>them</a:t>
            </a:r>
            <a:r>
              <a:rPr lang="nb-NO" dirty="0"/>
              <a:t> all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name</a:t>
            </a:r>
            <a:r>
              <a:rPr lang="nb-NO" dirty="0"/>
              <a:t>. The tag </a:t>
            </a:r>
            <a:r>
              <a:rPr lang="nb-NO" dirty="0" err="1"/>
              <a:t>dispatching</a:t>
            </a:r>
            <a:r>
              <a:rPr lang="nb-NO" dirty="0"/>
              <a:t> is used to </a:t>
            </a:r>
            <a:r>
              <a:rPr lang="nb-NO" dirty="0" err="1"/>
              <a:t>select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one</a:t>
            </a:r>
            <a:r>
              <a:rPr lang="nb-NO" dirty="0"/>
              <a:t> in a </a:t>
            </a:r>
            <a:r>
              <a:rPr lang="nb-NO" dirty="0" err="1"/>
              <a:t>nice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In </a:t>
            </a:r>
            <a:r>
              <a:rPr lang="nb-NO" dirty="0" err="1"/>
              <a:t>this</a:t>
            </a:r>
            <a:r>
              <a:rPr lang="nb-NO" dirty="0"/>
              <a:t> slide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see</a:t>
            </a:r>
            <a:r>
              <a:rPr lang="nb-NO" dirty="0"/>
              <a:t> a variant </a:t>
            </a:r>
            <a:r>
              <a:rPr lang="nb-NO" dirty="0" err="1"/>
              <a:t>of</a:t>
            </a:r>
            <a:r>
              <a:rPr lang="nb-NO" dirty="0"/>
              <a:t> Bind&lt;&gt;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fixes</a:t>
            </a:r>
            <a:r>
              <a:rPr lang="nb-NO" dirty="0"/>
              <a:t> (binds)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second</a:t>
            </a:r>
            <a:r>
              <a:rPr lang="nb-NO" dirty="0"/>
              <a:t> argument to </a:t>
            </a:r>
            <a:r>
              <a:rPr lang="nb-NO" dirty="0" err="1"/>
              <a:t>function</a:t>
            </a:r>
            <a:r>
              <a:rPr lang="nb-NO" dirty="0"/>
              <a:t> F, a </a:t>
            </a:r>
            <a:r>
              <a:rPr lang="nb-NO" dirty="0" err="1"/>
              <a:t>function</a:t>
            </a:r>
            <a:r>
              <a:rPr lang="nb-NO" dirty="0"/>
              <a:t> taking </a:t>
            </a:r>
            <a:r>
              <a:rPr lang="nb-NO" dirty="0" err="1"/>
              <a:t>two</a:t>
            </a:r>
            <a:r>
              <a:rPr lang="nb-NO" dirty="0"/>
              <a:t> parameters </a:t>
            </a:r>
            <a:r>
              <a:rPr lang="nb-NO" dirty="0" err="1"/>
              <a:t>of</a:t>
            </a:r>
            <a:r>
              <a:rPr lang="nb-NO" dirty="0"/>
              <a:t> type T1 and T2 </a:t>
            </a:r>
            <a:r>
              <a:rPr lang="nb-NO" dirty="0" err="1"/>
              <a:t>respectively</a:t>
            </a:r>
            <a:r>
              <a:rPr lang="nb-NO" dirty="0"/>
              <a:t>, and returning a </a:t>
            </a:r>
            <a:r>
              <a:rPr lang="nb-NO" dirty="0" err="1"/>
              <a:t>value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type R. </a:t>
            </a:r>
          </a:p>
          <a:p>
            <a:endParaRPr lang="nb-NO" dirty="0"/>
          </a:p>
          <a:p>
            <a:r>
              <a:rPr lang="nb-NO" dirty="0"/>
              <a:t>By binding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second</a:t>
            </a:r>
            <a:r>
              <a:rPr lang="nb-NO" dirty="0"/>
              <a:t> argument, it turns F </a:t>
            </a:r>
            <a:r>
              <a:rPr lang="nb-NO" dirty="0" err="1"/>
              <a:t>into</a:t>
            </a:r>
            <a:r>
              <a:rPr lang="nb-NO" dirty="0"/>
              <a:t> a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takes</a:t>
            </a:r>
            <a:r>
              <a:rPr lang="nb-NO" dirty="0"/>
              <a:t> a single argument </a:t>
            </a:r>
            <a:r>
              <a:rPr lang="nb-NO" dirty="0" err="1"/>
              <a:t>of</a:t>
            </a:r>
            <a:r>
              <a:rPr lang="nb-NO" dirty="0"/>
              <a:t> type T1 and </a:t>
            </a:r>
            <a:r>
              <a:rPr lang="nb-NO" dirty="0" err="1"/>
              <a:t>returns</a:t>
            </a:r>
            <a:r>
              <a:rPr lang="nb-NO" dirty="0"/>
              <a:t> a </a:t>
            </a:r>
            <a:r>
              <a:rPr lang="nb-NO" dirty="0" err="1"/>
              <a:t>value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/>
              <a:t>type R.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04465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Bind True as the </a:t>
            </a:r>
            <a:r>
              <a:rPr lang="en-US" dirty="0" err="1"/>
              <a:t>UseBoolStrs</a:t>
            </a:r>
            <a:r>
              <a:rPr lang="en-US" dirty="0"/>
              <a:t> argument of </a:t>
            </a:r>
            <a:r>
              <a:rPr lang="en-US" dirty="0" err="1"/>
              <a:t>BoolToStr</a:t>
            </a:r>
            <a:r>
              <a:rPr lang="en-US" dirty="0"/>
              <a:t>, so we don’t have to pass it every time.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55207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overloads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possible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course</a:t>
            </a:r>
            <a:r>
              <a:rPr lang="nb-NO" dirty="0"/>
              <a:t>, like </a:t>
            </a:r>
            <a:r>
              <a:rPr lang="nb-NO" dirty="0" err="1"/>
              <a:t>switching</a:t>
            </a:r>
            <a:r>
              <a:rPr lang="nb-NO" dirty="0"/>
              <a:t> argument order etc. The tag </a:t>
            </a:r>
            <a:r>
              <a:rPr lang="nb-NO" dirty="0" err="1"/>
              <a:t>dispatching</a:t>
            </a:r>
            <a:r>
              <a:rPr lang="nb-NO" dirty="0"/>
              <a:t> </a:t>
            </a:r>
            <a:r>
              <a:rPr lang="nb-NO" dirty="0" err="1"/>
              <a:t>allows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to </a:t>
            </a:r>
            <a:r>
              <a:rPr lang="nb-NO" dirty="0" err="1"/>
              <a:t>select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overload</a:t>
            </a:r>
            <a:r>
              <a:rPr lang="nb-NO" dirty="0"/>
              <a:t> in an intuitive manner.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7050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44502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5814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not focus on all topics.</a:t>
            </a:r>
          </a:p>
          <a:p>
            <a:endParaRPr lang="en-US" dirty="0"/>
          </a:p>
          <a:p>
            <a:r>
              <a:rPr lang="en-US" dirty="0"/>
              <a:t>Started exploring the new language features.</a:t>
            </a:r>
          </a:p>
          <a:p>
            <a:endParaRPr lang="en-US" dirty="0"/>
          </a:p>
          <a:p>
            <a:r>
              <a:rPr lang="en-US" dirty="0"/>
              <a:t>Was missing concepts and abilities from C++ and Python.</a:t>
            </a:r>
          </a:p>
          <a:p>
            <a:endParaRPr lang="en-US" dirty="0"/>
          </a:p>
          <a:p>
            <a:r>
              <a:rPr lang="en-US" dirty="0"/>
              <a:t>Tried to explore ways to bring those concepts to Delphi.</a:t>
            </a:r>
          </a:p>
          <a:p>
            <a:endParaRPr lang="nb-NO" dirty="0"/>
          </a:p>
          <a:p>
            <a:r>
              <a:rPr lang="nb-NO" dirty="0" err="1"/>
              <a:t>I’m</a:t>
            </a:r>
            <a:r>
              <a:rPr lang="nb-NO" dirty="0"/>
              <a:t> not</a:t>
            </a:r>
            <a:r>
              <a:rPr lang="en-US" dirty="0"/>
              <a:t> an expert, some of the things covered in the talk may be know to some of you, but hopefully interesting to at least a few of you. </a:t>
            </a:r>
          </a:p>
          <a:p>
            <a:endParaRPr lang="en-US" dirty="0"/>
          </a:p>
          <a:p>
            <a:r>
              <a:rPr lang="en-US" dirty="0"/>
              <a:t>Not claiming any new discoveries here either.</a:t>
            </a:r>
          </a:p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23131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06283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6582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Google+ </a:t>
            </a:r>
            <a:r>
              <a:rPr lang="nb-NO" dirty="0" err="1"/>
              <a:t>community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who</a:t>
            </a:r>
            <a:r>
              <a:rPr lang="nb-NO" dirty="0"/>
              <a:t> </a:t>
            </a:r>
            <a:r>
              <a:rPr lang="nb-NO" dirty="0" err="1"/>
              <a:t>wanted</a:t>
            </a:r>
            <a:r>
              <a:rPr lang="nb-NO" dirty="0"/>
              <a:t> to be </a:t>
            </a:r>
            <a:r>
              <a:rPr lang="nb-NO" dirty="0" err="1"/>
              <a:t>able</a:t>
            </a:r>
            <a:r>
              <a:rPr lang="nb-NO" dirty="0"/>
              <a:t> to run a SQL </a:t>
            </a:r>
            <a:r>
              <a:rPr lang="nb-NO" dirty="0" err="1"/>
              <a:t>query</a:t>
            </a:r>
            <a:r>
              <a:rPr lang="nb-NO" dirty="0"/>
              <a:t> and </a:t>
            </a:r>
            <a:r>
              <a:rPr lang="nb-NO" dirty="0" err="1"/>
              <a:t>return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 in an </a:t>
            </a:r>
            <a:r>
              <a:rPr lang="nb-NO" dirty="0" err="1"/>
              <a:t>array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variants.</a:t>
            </a:r>
          </a:p>
          <a:p>
            <a:endParaRPr lang="nb-NO" dirty="0"/>
          </a:p>
          <a:p>
            <a:r>
              <a:rPr lang="nb-NO" dirty="0"/>
              <a:t>Note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compiler</a:t>
            </a:r>
            <a:r>
              <a:rPr lang="nb-NO" dirty="0"/>
              <a:t> </a:t>
            </a:r>
            <a:r>
              <a:rPr lang="nb-NO" dirty="0" err="1"/>
              <a:t>uses</a:t>
            </a:r>
            <a:r>
              <a:rPr lang="nb-NO" dirty="0"/>
              <a:t> type </a:t>
            </a:r>
            <a:r>
              <a:rPr lang="nb-NO" dirty="0" err="1"/>
              <a:t>inference</a:t>
            </a:r>
            <a:r>
              <a:rPr lang="nb-NO" dirty="0"/>
              <a:t> to </a:t>
            </a:r>
            <a:r>
              <a:rPr lang="nb-NO" dirty="0" err="1"/>
              <a:t>discover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overload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implicit</a:t>
            </a:r>
            <a:r>
              <a:rPr lang="nb-NO" dirty="0"/>
              <a:t> </a:t>
            </a:r>
            <a:r>
              <a:rPr lang="nb-NO" dirty="0" err="1"/>
              <a:t>conversion</a:t>
            </a:r>
            <a:r>
              <a:rPr lang="nb-NO" dirty="0"/>
              <a:t> operator.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08203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Channel </a:t>
            </a:r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inspired</a:t>
            </a:r>
            <a:r>
              <a:rPr lang="nb-NO" dirty="0"/>
              <a:t> by Go </a:t>
            </a:r>
            <a:r>
              <a:rPr lang="nb-NO" dirty="0" err="1"/>
              <a:t>channels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Also</a:t>
            </a:r>
            <a:r>
              <a:rPr lang="nb-NO" dirty="0"/>
              <a:t> showcases record </a:t>
            </a:r>
            <a:r>
              <a:rPr lang="nb-NO" dirty="0" err="1"/>
              <a:t>delegating</a:t>
            </a:r>
            <a:r>
              <a:rPr lang="nb-NO" dirty="0"/>
              <a:t> to </a:t>
            </a:r>
            <a:r>
              <a:rPr lang="nb-NO" dirty="0" err="1"/>
              <a:t>interface</a:t>
            </a:r>
            <a:r>
              <a:rPr lang="nb-NO" dirty="0"/>
              <a:t> for </a:t>
            </a:r>
            <a:r>
              <a:rPr lang="nb-NO" dirty="0" err="1"/>
              <a:t>reference</a:t>
            </a:r>
            <a:r>
              <a:rPr lang="nb-NO" dirty="0"/>
              <a:t> </a:t>
            </a:r>
            <a:r>
              <a:rPr lang="nb-NO" dirty="0" err="1"/>
              <a:t>semantics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21028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53910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overloaded less-or-equal operator returns false once the channel is closed, and writes the value from the channel into the left-hand operand.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27667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Builds</a:t>
            </a:r>
            <a:r>
              <a:rPr lang="nb-NO" dirty="0"/>
              <a:t> an </a:t>
            </a:r>
            <a:r>
              <a:rPr lang="nb-NO" dirty="0" err="1"/>
              <a:t>expression</a:t>
            </a:r>
            <a:r>
              <a:rPr lang="nb-NO" dirty="0"/>
              <a:t> </a:t>
            </a:r>
            <a:r>
              <a:rPr lang="nb-NO" dirty="0" err="1"/>
              <a:t>tree</a:t>
            </a:r>
            <a:r>
              <a:rPr lang="nb-NO" dirty="0"/>
              <a:t>, </a:t>
            </a:r>
            <a:r>
              <a:rPr lang="nb-NO" dirty="0" err="1"/>
              <a:t>stored</a:t>
            </a:r>
            <a:r>
              <a:rPr lang="nb-NO" dirty="0"/>
              <a:t> in P10. The Transform()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transforms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element in </a:t>
            </a:r>
            <a:r>
              <a:rPr lang="nb-NO" dirty="0" err="1"/>
              <a:t>the</a:t>
            </a:r>
            <a:r>
              <a:rPr lang="nb-NO" dirty="0"/>
              <a:t> input </a:t>
            </a:r>
            <a:r>
              <a:rPr lang="nb-NO" dirty="0" err="1"/>
              <a:t>array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supplied</a:t>
            </a:r>
            <a:r>
              <a:rPr lang="nb-NO" dirty="0"/>
              <a:t> </a:t>
            </a:r>
            <a:r>
              <a:rPr lang="nb-NO" dirty="0" err="1"/>
              <a:t>expression</a:t>
            </a:r>
            <a:r>
              <a:rPr lang="nb-NO" dirty="0"/>
              <a:t>. </a:t>
            </a:r>
          </a:p>
          <a:p>
            <a:endParaRPr lang="nb-NO" dirty="0"/>
          </a:p>
          <a:p>
            <a:r>
              <a:rPr lang="nb-NO" dirty="0"/>
              <a:t>It </a:t>
            </a:r>
            <a:r>
              <a:rPr lang="nb-NO" dirty="0" err="1"/>
              <a:t>takes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expression</a:t>
            </a:r>
            <a:r>
              <a:rPr lang="nb-NO" dirty="0"/>
              <a:t>, </a:t>
            </a:r>
            <a:r>
              <a:rPr lang="nb-NO" dirty="0" err="1"/>
              <a:t>generates</a:t>
            </a:r>
            <a:r>
              <a:rPr lang="nb-NO" dirty="0"/>
              <a:t> </a:t>
            </a:r>
            <a:r>
              <a:rPr lang="nb-NO" dirty="0" err="1"/>
              <a:t>OpenCL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on-</a:t>
            </a:r>
            <a:r>
              <a:rPr lang="nb-NO" dirty="0" err="1"/>
              <a:t>the</a:t>
            </a:r>
            <a:r>
              <a:rPr lang="nb-NO" dirty="0"/>
              <a:t>-fly, </a:t>
            </a:r>
            <a:r>
              <a:rPr lang="nb-NO" dirty="0" err="1"/>
              <a:t>executes</a:t>
            </a:r>
            <a:r>
              <a:rPr lang="nb-NO" dirty="0"/>
              <a:t> it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GPU and </a:t>
            </a:r>
            <a:r>
              <a:rPr lang="nb-NO" dirty="0" err="1"/>
              <a:t>downloads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result.</a:t>
            </a:r>
          </a:p>
          <a:p>
            <a:endParaRPr lang="nb-NO" dirty="0"/>
          </a:p>
          <a:p>
            <a:r>
              <a:rPr lang="nb-NO" dirty="0"/>
              <a:t>The _1 placeholder is used to represent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current</a:t>
            </a:r>
            <a:r>
              <a:rPr lang="nb-NO" dirty="0"/>
              <a:t> </a:t>
            </a:r>
            <a:r>
              <a:rPr lang="nb-NO" dirty="0" err="1"/>
              <a:t>array</a:t>
            </a:r>
            <a:r>
              <a:rPr lang="nb-NO" dirty="0"/>
              <a:t> element.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57285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47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988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867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as namespace is useful for generics.</a:t>
            </a:r>
          </a:p>
          <a:p>
            <a:endParaRPr lang="en-US" dirty="0"/>
          </a:p>
          <a:p>
            <a:r>
              <a:rPr lang="en-US" dirty="0"/>
              <a:t>Use public/private as separator between nested type section and regular fields/methods, due to compiler issues.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676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281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known as closures. </a:t>
            </a:r>
          </a:p>
          <a:p>
            <a:endParaRPr lang="en-US" dirty="0"/>
          </a:p>
          <a:p>
            <a:r>
              <a:rPr lang="en-US" dirty="0"/>
              <a:t>Two parts: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 method reference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anonymous method declaration</a:t>
            </a:r>
          </a:p>
          <a:p>
            <a:endParaRPr lang="en-US" dirty="0"/>
          </a:p>
          <a:p>
            <a:r>
              <a:rPr lang="en-US" dirty="0"/>
              <a:t>Method references can reference free functions, regular methods and anonymous methods.</a:t>
            </a:r>
          </a:p>
          <a:p>
            <a:endParaRPr lang="en-US" dirty="0"/>
          </a:p>
          <a:p>
            <a:r>
              <a:rPr lang="en-US" dirty="0"/>
              <a:t>Function parameters are captured as if they were regular local variables.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3072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 methods are reference counted, which can cause lifetime management issues if it captures reference counted resources.</a:t>
            </a:r>
          </a:p>
          <a:p>
            <a:endParaRPr lang="en-US" dirty="0"/>
          </a:p>
          <a:p>
            <a:r>
              <a:rPr lang="en-US" dirty="0"/>
              <a:t>In the example, </a:t>
            </a:r>
            <a:r>
              <a:rPr lang="en-US" dirty="0" err="1"/>
              <a:t>i</a:t>
            </a:r>
            <a:r>
              <a:rPr lang="en-US" dirty="0"/>
              <a:t> is captured and stored as a member of the object implementing the anonymous method.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155C7-787B-4005-9B48-59EDEA8A8FE0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767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29DC3E-B595-4445-8500-F4D212757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BBBB63E-1CAD-4819-98C7-D99CC4748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B73DCA4-76E1-45CB-9411-9811040E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5263-C386-43A7-8C41-7BBDE04A24B6}" type="datetime1">
              <a:rPr lang="nb-NO" smtClean="0"/>
              <a:t>11.11.2017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BC16327-9B13-4BD3-90F6-70674565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3C7794-ED83-4991-91A2-55C0FF75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029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1EBCA1-D88B-4C2E-A84D-B45944C9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A7664F2-421B-4D06-B205-A6C8B8417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A2783CB-315D-431A-A278-9A2C31AC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0277-130D-4806-8B24-E42664569AC0}" type="datetime1">
              <a:rPr lang="nb-NO" smtClean="0"/>
              <a:t>11.11.2017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A2DC097-A46A-40CC-99D4-482F3154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2B3C80E-B2BA-4362-B099-86E54844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642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C0B1487E-57AE-4AD5-BBEA-CC952E20F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CF94C55-A7D3-41F2-AD11-76418FF21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C4510E8-73AE-46C4-8F3C-C2B96BE5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BC38-13EA-4CDB-B673-256B2359F06B}" type="datetime1">
              <a:rPr lang="nb-NO" smtClean="0"/>
              <a:t>11.11.2017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31BB874-4848-470B-96D1-07EEE12C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368BD6D-21B8-4887-B656-38513C97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659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A07061-EF15-452B-A8F3-2C3B9480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A29E6D-1302-4EC6-B52D-AEED675F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B517454-FABF-4B89-B35D-EC7DB57E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B09-EFA4-40A7-A90E-AD3A27818E8C}" type="datetime1">
              <a:rPr lang="nb-NO" smtClean="0"/>
              <a:t>11.11.2017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5B226BD-31F4-490D-96F8-C38E2089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19AC0D5-5EE3-43F6-BB71-A225C40C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439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17535F-8FAD-40B6-9703-74D4B11F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1A0B265-93C5-4DB0-8581-F6FC3B70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3EAF7DC-12DD-4B18-987E-B6834AFE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260D-2880-4C9E-9907-A8E4E594D310}" type="datetime1">
              <a:rPr lang="nb-NO" smtClean="0"/>
              <a:t>11.11.2017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0F947FD-1BF7-45AC-BF97-A0CBC2A2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28D863A-D999-45E0-8171-9B7E3F92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903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31F82C-1084-447C-9E2F-AA081448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464D3FC-7081-4460-9181-6F1717F92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0D79200-3A0E-4DAF-8FCD-E3D6FF157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995CFEB-5E38-4939-9501-2C351B22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831E-3E0E-44A8-B40B-DECCD0900136}" type="datetime1">
              <a:rPr lang="nb-NO" smtClean="0"/>
              <a:t>11.11.2017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80957FE-AA7C-453B-84EB-B84151A1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A3A4440-D630-4B1B-9892-C6C34A2E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451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C2F25A-D20E-40BF-89DB-15BB7A9B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9357393-8240-4C31-9CB9-5FD3DF4EE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6365FED-4840-401A-A970-D80831DB0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9217293-AF4A-47C4-BB0E-4A1FC05D4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0B599A9-5AD9-40D5-A241-163B3C3CE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A7BF3A0-A79A-4B8E-8722-D0197072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7683-0599-4471-9D05-37A530AE1D63}" type="datetime1">
              <a:rPr lang="nb-NO" smtClean="0"/>
              <a:t>11.11.2017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472B2FD-9690-4B32-B9C9-6A07435C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74879EF-1E2E-4E4C-AF8E-8F62398A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515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C88191-35CC-4733-9E84-6CCAEA98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136B2B2-3F5F-49E1-AAB1-82BD0ACB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DA7E-E460-4F72-9ADA-627E99678122}" type="datetime1">
              <a:rPr lang="nb-NO" smtClean="0"/>
              <a:t>11.11.2017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A3FDAD7-6261-4CD0-91B9-C7D135DE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84B0BBA-4DB7-4136-A58F-3C4B6CAF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835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FA225E2-8E13-498E-A8DD-C8C7E880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CEF4-B62A-4CDF-8DC5-2EFAA0541EB6}" type="datetime1">
              <a:rPr lang="nb-NO" smtClean="0"/>
              <a:t>11.11.2017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06F01DF2-DBD7-4DA5-AA97-8F44198E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86B8640-8AE3-4E0D-906C-C920B2AA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010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25C373-0955-4DFB-A135-B4860528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91BFDCE-D05F-49B8-A3C4-37C284D4F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AEDB4A8-25F3-4A57-A7E9-CDDFDFAB8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47150BA-1A63-445A-849C-4AAFC01F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7B57-AACB-4E78-95B8-4085A0D6B2E5}" type="datetime1">
              <a:rPr lang="nb-NO" smtClean="0"/>
              <a:t>11.11.2017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B96349D-D2C1-4C49-87EF-44EC6B61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4908791-FACB-401C-AD88-D7DAE92E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857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FD6497-9216-40D9-972B-2957D01A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04CD33D-89F6-45FB-AEF3-717C4A237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411A8CA-9777-41DF-B169-9DF23F926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3E64D80-0411-4DFA-BE65-69DC0937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030E-3F52-4390-8572-363134B63C3B}" type="datetime1">
              <a:rPr lang="nb-NO" smtClean="0"/>
              <a:t>11.11.2017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1199545-8422-4003-9421-6BCD638B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111213E-384F-4234-B17C-D0913BF9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62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8F0B775-A95F-4265-9CCB-56963AE4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35285C3-BE5E-4D2F-B65E-44C9E1BE1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5A662FB-D849-458F-AE8C-010A6A666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3C7A-1290-404A-8A18-5BA01691B202}" type="datetime1">
              <a:rPr lang="nb-NO" smtClean="0"/>
              <a:t>11.11.2017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339A9A1-396B-4F6C-9957-B1814C2B2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FD7B0CA-3BC3-447A-A540-A3E56D9A7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621AC-D2D9-43F6-8DBF-3A62B752E0B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429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lphisorcery.blogspot.no/2015/06/anonymous-method-overloading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846010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846010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eid/RediscoveringDelphiTalk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3EF4B19-9763-40D1-809B-670AE62C9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noProof="0" dirty="0"/>
            </a:br>
            <a:r>
              <a:rPr lang="en-US" noProof="0" dirty="0"/>
              <a:t>Rediscovering the Delphi Language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D5938B0-CCDB-48AD-8141-5A993145D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037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Exploiting language features for fun and profit</a:t>
            </a:r>
          </a:p>
          <a:p>
            <a:endParaRPr lang="en-US" dirty="0"/>
          </a:p>
          <a:p>
            <a:r>
              <a:rPr lang="en-US" noProof="0" dirty="0"/>
              <a:t>Oslo Delphi User Group</a:t>
            </a:r>
          </a:p>
          <a:p>
            <a:r>
              <a:rPr lang="en-US" noProof="0" dirty="0"/>
              <a:t>Asbjørn Heid</a:t>
            </a:r>
          </a:p>
          <a:p>
            <a:r>
              <a:rPr lang="en-US" dirty="0"/>
              <a:t>2017.11.08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597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A99F07-151C-4FBE-B3C5-B682AEE9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Anonymous methods, details cont.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FBDBD56-7828-49EA-A946-D85670CD6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85192"/>
          </a:xfrm>
        </p:spPr>
        <p:txBody>
          <a:bodyPr/>
          <a:lstStyle/>
          <a:p>
            <a:r>
              <a:rPr lang="en-US" noProof="0" dirty="0"/>
              <a:t>Captured local variables can be used to maintain state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28D77C5-13B1-4FA4-A9E3-32DE7955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E9E0B3B-3BBE-4C8C-9DE3-3605332E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nb-NO" smtClean="0"/>
              <a:t>10</a:t>
            </a:fld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5DD05108-D43F-48D9-BFB9-E41200FD3C39}"/>
              </a:ext>
            </a:extLst>
          </p:cNvPr>
          <p:cNvSpPr txBox="1"/>
          <p:nvPr/>
        </p:nvSpPr>
        <p:spPr>
          <a:xfrm>
            <a:off x="1261872" y="2451472"/>
            <a:ext cx="10091928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i: integer;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(100, 3);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0 to 3 do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' =&gt; 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D2402346-12BA-4E2E-AEFD-BEF52DC976D3}"/>
              </a:ext>
            </a:extLst>
          </p:cNvPr>
          <p:cNvSpPr txBox="1"/>
          <p:nvPr/>
        </p:nvSpPr>
        <p:spPr>
          <a:xfrm>
            <a:off x="1261872" y="5051164"/>
            <a:ext cx="10091928" cy="107721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 =&gt; 100</a:t>
            </a:r>
          </a:p>
          <a:p>
            <a:r>
              <a:rPr lang="en-US" sz="1600" dirty="0" err="1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 =&gt; 103</a:t>
            </a:r>
          </a:p>
          <a:p>
            <a:r>
              <a:rPr lang="en-US" sz="1600" dirty="0" err="1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 =&gt; 106</a:t>
            </a:r>
          </a:p>
          <a:p>
            <a:r>
              <a:rPr lang="en-US" sz="1600" dirty="0" err="1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AFA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=3 =&gt; 109</a:t>
            </a:r>
          </a:p>
        </p:txBody>
      </p:sp>
    </p:spTree>
    <p:extLst>
      <p:ext uri="{BB962C8B-B14F-4D97-AF65-F5344CB8AC3E}">
        <p14:creationId xmlns:p14="http://schemas.microsoft.com/office/powerpoint/2010/main" val="87267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2CFBBE-C7FF-4B1C-9C68-35A10D3D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methods, exploits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D2ACB0-9DAE-4540-AB40-CD5FDE8E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9822"/>
          </a:xfrm>
        </p:spPr>
        <p:txBody>
          <a:bodyPr>
            <a:normAutofit/>
          </a:bodyPr>
          <a:lstStyle/>
          <a:p>
            <a:r>
              <a:rPr lang="en-US" dirty="0"/>
              <a:t>Can exploit implementation:</a:t>
            </a:r>
          </a:p>
          <a:p>
            <a:pPr lvl="1"/>
            <a:r>
              <a:rPr lang="en-US" dirty="0"/>
              <a:t>Method reference types can be used instead of an interface in class definitions</a:t>
            </a:r>
          </a:p>
          <a:p>
            <a:pPr lvl="1"/>
            <a:r>
              <a:rPr lang="en-US" dirty="0"/>
              <a:t>Interfaces can inherit from method reference types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Can overload </a:t>
            </a:r>
            <a:r>
              <a:rPr lang="en-US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Invoke</a:t>
            </a:r>
            <a:r>
              <a:rPr lang="en-US" dirty="0"/>
              <a:t> method!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Relies on implementation details, may break in future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3832926-9827-4F72-8B40-B6F5C24B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5F75376-6527-4C03-A052-1661DA13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868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FD9522-C9FA-46A6-A867-0E5EE23D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methods, exploits cont.</a:t>
            </a:r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74C8E3E-86C4-40BF-AF60-63A83333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25FDA70-839D-4528-8194-2B145B0E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12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9EB3096D-3B56-4BAB-8A64-54915FE52803}"/>
              </a:ext>
            </a:extLst>
          </p:cNvPr>
          <p:cNvSpPr txBox="1"/>
          <p:nvPr/>
        </p:nvSpPr>
        <p:spPr>
          <a:xfrm flipH="1">
            <a:off x="838200" y="1690688"/>
            <a:ext cx="10515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TIntegerFuncImpl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TInterfacedObject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Invoke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TIntegerFuncImpl.Invoke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 42;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var f: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f :=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TIntegerFuncImpl.Create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 f() );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67AA8A16-4189-47EF-946C-AC87FFFB2337}"/>
              </a:ext>
            </a:extLst>
          </p:cNvPr>
          <p:cNvSpPr txBox="1"/>
          <p:nvPr/>
        </p:nvSpPr>
        <p:spPr>
          <a:xfrm>
            <a:off x="838200" y="5839401"/>
            <a:ext cx="10515600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endParaRPr lang="nb-NO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1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FD9522-C9FA-46A6-A867-0E5EE23D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methods, exploits cont.</a:t>
            </a:r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74C8E3E-86C4-40BF-AF60-63A83333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25FDA70-839D-4528-8194-2B145B0E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13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9EB3096D-3B56-4BAB-8A64-54915FE52803}"/>
              </a:ext>
            </a:extLst>
          </p:cNvPr>
          <p:cNvSpPr txBox="1"/>
          <p:nvPr/>
        </p:nvSpPr>
        <p:spPr>
          <a:xfrm flipH="1">
            <a:off x="838199" y="3531622"/>
            <a:ext cx="105156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IIntegerObj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nb-NO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b-NO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inherit</a:t>
            </a:r>
            <a:r>
              <a:rPr lang="nb-NO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nb-NO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nb-NO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nb-NO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Invoke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overload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TIntegerObjImpl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TInterfacedObject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IIntegerObj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Invoke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overload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b-NO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from </a:t>
            </a:r>
            <a:r>
              <a:rPr lang="nb-NO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endParaRPr lang="nb-NO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Invoke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overload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b-NO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from </a:t>
            </a:r>
            <a:r>
              <a:rPr lang="nb-NO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IIntegerObj</a:t>
            </a:r>
            <a:endParaRPr lang="nb-NO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25572B5-14B9-4E64-B8BA-81B44CD0B0A8}"/>
              </a:ext>
            </a:extLst>
          </p:cNvPr>
          <p:cNvSpPr txBox="1"/>
          <p:nvPr/>
        </p:nvSpPr>
        <p:spPr>
          <a:xfrm>
            <a:off x="838200" y="1690688"/>
            <a:ext cx="105155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overload Invoke method(!!!)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Example adapted from blog post by Stefan </a:t>
            </a:r>
            <a:r>
              <a:rPr lang="en-US" sz="2800" dirty="0" err="1"/>
              <a:t>Glienke</a:t>
            </a:r>
            <a:endParaRPr lang="en-US" sz="2800" dirty="0"/>
          </a:p>
          <a:p>
            <a:endParaRPr lang="nb-NO" sz="2800" dirty="0">
              <a:hlinkClick r:id="rId3"/>
            </a:endParaRPr>
          </a:p>
          <a:p>
            <a:r>
              <a:rPr lang="nb-NO" sz="2000" dirty="0">
                <a:hlinkClick r:id="rId3"/>
              </a:rPr>
              <a:t>http://delphisorcery.blogspot.com/2015/06/anonymous-method-overloading.html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599951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FD9522-C9FA-46A6-A867-0E5EE23D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methods, exploits cont.</a:t>
            </a:r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74C8E3E-86C4-40BF-AF60-63A83333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25FDA70-839D-4528-8194-2B145B0E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14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9EB3096D-3B56-4BAB-8A64-54915FE52803}"/>
              </a:ext>
            </a:extLst>
          </p:cNvPr>
          <p:cNvSpPr txBox="1"/>
          <p:nvPr/>
        </p:nvSpPr>
        <p:spPr>
          <a:xfrm flipH="1">
            <a:off x="838200" y="1690688"/>
            <a:ext cx="10515600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TIntegerObjImpl.Invoke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 42;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procedure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TIntegerObjImpl.Invoke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(Value);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IIntegerObj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endParaRPr lang="nb-N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TIntegerObjImpl.Create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(123);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nb-NO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r>
              <a:rPr lang="nb-NO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67AA8A16-4189-47EF-946C-AC87FFFB2337}"/>
              </a:ext>
            </a:extLst>
          </p:cNvPr>
          <p:cNvSpPr txBox="1"/>
          <p:nvPr/>
        </p:nvSpPr>
        <p:spPr>
          <a:xfrm>
            <a:off x="838200" y="5608568"/>
            <a:ext cx="10515600" cy="5847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endParaRPr lang="nb-NO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8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9C0D71-9CEE-4E73-8D05-63754E96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Class-like features for records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07AD0DA-6C41-4DD6-9555-005222100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446F1E7-2E00-4EAF-A3BB-A0C7EC89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3261F75-124A-417A-9FDF-EF734101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8990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68803C-565D-47E3-BAF9-6DB3CEBE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Class-like features for records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26972F4-E186-4B98-8220-5BCEAC6D6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22848"/>
          </a:xfrm>
        </p:spPr>
        <p:txBody>
          <a:bodyPr/>
          <a:lstStyle/>
          <a:p>
            <a:r>
              <a:rPr lang="en-US" noProof="0" dirty="0"/>
              <a:t>Records can have methods, class methods and properties</a:t>
            </a:r>
          </a:p>
          <a:p>
            <a:r>
              <a:rPr lang="en-US" noProof="0" dirty="0"/>
              <a:t>Records supports (strict) private and public visibility</a:t>
            </a:r>
          </a:p>
          <a:p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A030228-BC10-42F2-9CC1-3E4855D8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13CBF80-CE34-48EF-A58B-17D0082D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nb-NO" smtClean="0"/>
              <a:t>16</a:t>
            </a:fld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5EDDD63-222F-4C09-9BC4-6CA515FAF951}"/>
              </a:ext>
            </a:extLst>
          </p:cNvPr>
          <p:cNvSpPr txBox="1"/>
          <p:nvPr/>
        </p:nvSpPr>
        <p:spPr>
          <a:xfrm>
            <a:off x="838199" y="3083413"/>
            <a:ext cx="8596800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strict private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string;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Create(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Data: string):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static;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don’t use constructor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procedure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AppendData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string);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property Data: string read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3737657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1466DC-E291-49F4-B47C-C2E579B0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Class-like features for records, cont.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8094F5E-4CA0-4E2E-BD62-13EF4D134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63412"/>
          </a:xfrm>
        </p:spPr>
        <p:txBody>
          <a:bodyPr>
            <a:normAutofit/>
          </a:bodyPr>
          <a:lstStyle/>
          <a:p>
            <a:r>
              <a:rPr lang="en-US" noProof="0" dirty="0"/>
              <a:t>Records have </a:t>
            </a:r>
            <a:r>
              <a:rPr lang="en-US" noProof="0" dirty="0">
                <a:solidFill>
                  <a:schemeClr val="accent5"/>
                </a:solidFill>
              </a:rPr>
              <a:t>value semantics</a:t>
            </a:r>
            <a:r>
              <a:rPr lang="en-US" noProof="0" dirty="0"/>
              <a:t>, and no </a:t>
            </a:r>
            <a:r>
              <a:rPr lang="en-US" noProof="0" dirty="0">
                <a:solidFill>
                  <a:schemeClr val="accent2"/>
                </a:solidFill>
              </a:rPr>
              <a:t>polymorphism</a:t>
            </a:r>
          </a:p>
          <a:p>
            <a:r>
              <a:rPr lang="en-US" noProof="0" dirty="0"/>
              <a:t>Delegate to </a:t>
            </a:r>
            <a:r>
              <a:rPr lang="en-US" noProof="0" dirty="0">
                <a:solidFill>
                  <a:schemeClr val="accent6"/>
                </a:solidFill>
              </a:rPr>
              <a:t>interface instance </a:t>
            </a:r>
            <a:r>
              <a:rPr lang="en-US" noProof="0" dirty="0"/>
              <a:t>to get safe* </a:t>
            </a:r>
            <a:r>
              <a:rPr lang="en-US" noProof="0" dirty="0">
                <a:solidFill>
                  <a:schemeClr val="accent5"/>
                </a:solidFill>
              </a:rPr>
              <a:t>reference semantics</a:t>
            </a:r>
          </a:p>
          <a:p>
            <a:r>
              <a:rPr lang="en-US" noProof="0" dirty="0"/>
              <a:t>Delegate to </a:t>
            </a:r>
            <a:r>
              <a:rPr lang="en-US" noProof="0" dirty="0">
                <a:solidFill>
                  <a:schemeClr val="accent6"/>
                </a:solidFill>
              </a:rPr>
              <a:t>class reference instance </a:t>
            </a:r>
            <a:r>
              <a:rPr lang="en-US" noProof="0" dirty="0"/>
              <a:t>to get </a:t>
            </a:r>
            <a:r>
              <a:rPr lang="en-US" noProof="0" dirty="0">
                <a:solidFill>
                  <a:schemeClr val="accent2"/>
                </a:solidFill>
              </a:rPr>
              <a:t>polymorphism</a:t>
            </a:r>
          </a:p>
          <a:p>
            <a:r>
              <a:rPr lang="en-US" noProof="0" dirty="0"/>
              <a:t>Hide instances from users by using private section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*: reference counted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5FFE2E4-9E28-45DC-99FB-E7D63678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1C96AB8-4453-4208-9986-B67EFD77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2057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710FF9-C982-4C6D-AC50-3098A8BE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Class-like features for records, polymorphism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4FACDB-1D00-47F9-974C-46B3DA37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txBody>
          <a:bodyPr/>
          <a:lstStyle/>
          <a:p>
            <a:r>
              <a:rPr lang="en-US" noProof="0" dirty="0"/>
              <a:t>Delegate to </a:t>
            </a:r>
            <a:r>
              <a:rPr lang="en-US" noProof="0" dirty="0">
                <a:solidFill>
                  <a:srgbClr val="00B050"/>
                </a:solidFill>
              </a:rPr>
              <a:t>class reference instance </a:t>
            </a:r>
            <a:r>
              <a:rPr lang="en-US" noProof="0" dirty="0"/>
              <a:t>to get polymorphism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F85F3AD-8975-451C-BA50-710E50EF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7799407-A7BD-487C-920A-BB3E348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18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133CD127-8CAE-4B87-A47E-D69490A75C76}"/>
              </a:ext>
            </a:extLst>
          </p:cNvPr>
          <p:cNvSpPr txBox="1"/>
          <p:nvPr/>
        </p:nvSpPr>
        <p:spPr>
          <a:xfrm>
            <a:off x="942392" y="2588887"/>
            <a:ext cx="10411407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TImplBase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class;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class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TImplBase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strict private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integer;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Create(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integer;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static;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procedure Print;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3779896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D8385B-EFD3-4070-AB59-0A7825CD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Class-like features for records, polymorphism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FEC886-8F81-4C6B-8F1B-FE755578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1004"/>
          </a:xfrm>
        </p:spPr>
        <p:txBody>
          <a:bodyPr/>
          <a:lstStyle/>
          <a:p>
            <a:r>
              <a:rPr lang="en-US" noProof="0" dirty="0"/>
              <a:t>Use </a:t>
            </a:r>
            <a:r>
              <a:rPr lang="en-US" noProof="0" dirty="0">
                <a:solidFill>
                  <a:schemeClr val="accent6"/>
                </a:solidFill>
              </a:rPr>
              <a:t>abstract class methods </a:t>
            </a:r>
            <a:r>
              <a:rPr lang="en-US" noProof="0" dirty="0"/>
              <a:t>in </a:t>
            </a:r>
            <a:r>
              <a:rPr lang="en-US" noProof="0" dirty="0" err="1"/>
              <a:t>TImplBase</a:t>
            </a:r>
            <a:r>
              <a:rPr lang="en-US" noProof="0" dirty="0"/>
              <a:t> to introduce polymorphism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F80E028-21D0-474A-AE02-71D8CE3D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B94430D-EEDC-43FC-B86C-3A3ACA1C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19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8DEC70E-47DC-42BF-B4E9-C0073027900B}"/>
              </a:ext>
            </a:extLst>
          </p:cNvPr>
          <p:cNvSpPr txBox="1"/>
          <p:nvPr/>
        </p:nvSpPr>
        <p:spPr>
          <a:xfrm>
            <a:off x="838201" y="2551567"/>
            <a:ext cx="10515600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TImplBase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class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integer): string; virtual; abstract;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TDing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class(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TImplBase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integer): string; override;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NewDingRec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integer):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TRec.Create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(Value,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TDing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53880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D15FC6-D24B-4548-9A01-9ED26A06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About me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AE3FE6-B653-45E5-908F-CF649BCA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dirty="0"/>
              <a:t>Started programming QBasic at age 12</a:t>
            </a:r>
          </a:p>
          <a:p>
            <a:r>
              <a:rPr lang="en-US" noProof="0" dirty="0"/>
              <a:t>Been a hobby ever since</a:t>
            </a:r>
          </a:p>
          <a:p>
            <a:r>
              <a:rPr lang="en-US" noProof="0" dirty="0"/>
              <a:t>Used Delphi</a:t>
            </a:r>
            <a:r>
              <a:rPr lang="en-US" dirty="0"/>
              <a:t> 3 to Delphi 2006 </a:t>
            </a:r>
            <a:r>
              <a:rPr lang="en-US" noProof="0" dirty="0"/>
              <a:t>almost exclusively, hobby only</a:t>
            </a:r>
            <a:endParaRPr lang="en-US" dirty="0"/>
          </a:p>
          <a:p>
            <a:r>
              <a:rPr lang="en-US" noProof="0" dirty="0"/>
              <a:t>Moved to the dark side in 2006</a:t>
            </a:r>
            <a:endParaRPr lang="en-US" dirty="0"/>
          </a:p>
          <a:p>
            <a:pPr lvl="1"/>
            <a:r>
              <a:rPr lang="en-US" noProof="0" dirty="0"/>
              <a:t>C++ and Python</a:t>
            </a:r>
          </a:p>
          <a:p>
            <a:pPr lvl="1"/>
            <a:r>
              <a:rPr lang="en-US" noProof="0" dirty="0"/>
              <a:t>no Delphi</a:t>
            </a:r>
          </a:p>
          <a:p>
            <a:r>
              <a:rPr lang="en-US" noProof="0" dirty="0"/>
              <a:t>Got a Delphi job in 2012, started rediscovering the language</a:t>
            </a:r>
          </a:p>
          <a:p>
            <a:r>
              <a:rPr lang="en-US" noProof="0" dirty="0"/>
              <a:t>Like having fun with programming languages, and like a challenge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414068E-8E71-411F-BB20-DCECA04D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F9A8C7E-4D3C-4E6B-B016-0B7AF215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19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E50760-7E3A-4FD4-8537-9CD79029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Class-like features for records, polymorphism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99831AA-4286-4D3A-A97E-A7303910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5FC0F61-8EAE-4E94-BC34-52B08FED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20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4344942-423A-4087-8AA6-A058C3100AE0}"/>
              </a:ext>
            </a:extLst>
          </p:cNvPr>
          <p:cNvSpPr txBox="1"/>
          <p:nvPr/>
        </p:nvSpPr>
        <p:spPr>
          <a:xfrm>
            <a:off x="838200" y="1690688"/>
            <a:ext cx="105156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TRec.Create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integer;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Value;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TRec.Print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FImpl.GetString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45353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E50760-7E3A-4FD4-8537-9CD79029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Class-like features for records, polymorphism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99831AA-4286-4D3A-A97E-A7303910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5FC0F61-8EAE-4E94-BC34-52B08FED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21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4344942-423A-4087-8AA6-A058C3100AE0}"/>
              </a:ext>
            </a:extLst>
          </p:cNvPr>
          <p:cNvSpPr txBox="1"/>
          <p:nvPr/>
        </p:nvSpPr>
        <p:spPr>
          <a:xfrm>
            <a:off x="838200" y="1690688"/>
            <a:ext cx="105156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TRec.Print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FImpl.GetString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TDing.GetString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integer): string;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i: integer;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 '';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0 to Value-1 do result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result.Trim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 ' ding';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68929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E50760-7E3A-4FD4-8537-9CD79029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Class-like features for records, polymorphism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99831AA-4286-4D3A-A97E-A7303910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5FC0F61-8EAE-4E94-BC34-52B08FED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22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4344942-423A-4087-8AA6-A058C3100AE0}"/>
              </a:ext>
            </a:extLst>
          </p:cNvPr>
          <p:cNvSpPr txBox="1"/>
          <p:nvPr/>
        </p:nvSpPr>
        <p:spPr>
          <a:xfrm>
            <a:off x="838200" y="1690688"/>
            <a:ext cx="10515600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TRec.Print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FImpl.GetString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TDing.GetString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integer): string;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i: integer;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 '';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0 to Value-1 do result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result.Trim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 ' ding';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NewDingRec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EBA281EF-45E5-411F-873E-0B84C7C42212}"/>
              </a:ext>
            </a:extLst>
          </p:cNvPr>
          <p:cNvSpPr txBox="1"/>
          <p:nvPr/>
        </p:nvSpPr>
        <p:spPr>
          <a:xfrm>
            <a:off x="838200" y="5947122"/>
            <a:ext cx="10515600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ding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ding</a:t>
            </a:r>
            <a:endParaRPr lang="nb-NO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94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E8A362-D84C-4587-A55E-BAE8545F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Generics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5726404-F32A-404E-A507-007CD66B2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A8A2282-AC0C-4F67-BBCC-D9601783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FA5313D-11CC-4C8E-94E3-74083023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6239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25D52C-AA23-49C7-BC27-844AD106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92ADFA-3BCC-4572-B528-5D569EE1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 </a:t>
            </a:r>
            <a:r>
              <a:rPr lang="en-US" noProof="0" dirty="0">
                <a:solidFill>
                  <a:schemeClr val="accent6"/>
                </a:solidFill>
              </a:rPr>
              <a:t>generic type </a:t>
            </a:r>
            <a:r>
              <a:rPr lang="en-US" noProof="0" dirty="0"/>
              <a:t>is a type that has one or more </a:t>
            </a:r>
            <a:r>
              <a:rPr lang="en-US" noProof="0" dirty="0">
                <a:solidFill>
                  <a:schemeClr val="accent5"/>
                </a:solidFill>
              </a:rPr>
              <a:t>type parameters</a:t>
            </a:r>
          </a:p>
          <a:p>
            <a:pPr marL="457200" lvl="1" indent="0">
              <a:buNone/>
            </a:pPr>
            <a:r>
              <a:rPr lang="en-US" sz="2000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noProof="0" dirty="0" err="1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TProc</a:t>
            </a:r>
            <a:r>
              <a:rPr lang="en-US" sz="2000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&lt;T&gt; = reference to procedure(</a:t>
            </a:r>
            <a:r>
              <a:rPr lang="en-US" sz="2000" noProof="0" dirty="0" err="1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T);</a:t>
            </a:r>
          </a:p>
          <a:p>
            <a:pPr marL="457200" lvl="1" indent="0">
              <a:buNone/>
            </a:pPr>
            <a:endParaRPr lang="en-US" sz="2000" noProof="0" dirty="0">
              <a:highlight>
                <a:srgbClr val="FAFAFA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noProof="0" dirty="0"/>
              <a:t>An instantiation of a </a:t>
            </a:r>
            <a:r>
              <a:rPr lang="en-US" noProof="0" dirty="0">
                <a:solidFill>
                  <a:schemeClr val="accent6"/>
                </a:solidFill>
              </a:rPr>
              <a:t>generic type</a:t>
            </a:r>
            <a:r>
              <a:rPr lang="en-US" noProof="0" dirty="0"/>
              <a:t> with specific </a:t>
            </a:r>
            <a:r>
              <a:rPr lang="en-US" noProof="0" dirty="0">
                <a:solidFill>
                  <a:schemeClr val="accent5"/>
                </a:solidFill>
              </a:rPr>
              <a:t>type arguments </a:t>
            </a:r>
            <a:r>
              <a:rPr lang="en-US" noProof="0" dirty="0"/>
              <a:t>is called a </a:t>
            </a:r>
            <a:r>
              <a:rPr lang="en-US" noProof="0" dirty="0">
                <a:solidFill>
                  <a:schemeClr val="accent6"/>
                </a:solidFill>
              </a:rPr>
              <a:t>parameterized type</a:t>
            </a:r>
          </a:p>
          <a:p>
            <a:pPr marL="457200" lvl="1" indent="0">
              <a:buNone/>
            </a:pPr>
            <a:r>
              <a:rPr lang="en-US" sz="2000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noProof="0" dirty="0" err="1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TIntegerProc</a:t>
            </a:r>
            <a:r>
              <a:rPr lang="en-US" sz="2000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noProof="0" dirty="0" err="1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TProc</a:t>
            </a:r>
            <a:r>
              <a:rPr lang="en-US" sz="2000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&lt;integer&gt;;</a:t>
            </a:r>
          </a:p>
          <a:p>
            <a:pPr marL="457200" lvl="1" indent="0">
              <a:buNone/>
            </a:pPr>
            <a:endParaRPr lang="en-US" sz="2000" noProof="0" dirty="0">
              <a:highlight>
                <a:srgbClr val="FAFAFA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noProof="0" dirty="0"/>
              <a:t>The parameterized type is created by replacing all instances of the type parameters with the respective type arguments.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CF9FE67-0C2F-43AC-BF74-4C182BB4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49DC59C-8606-4864-9AF4-0974043E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6544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13880D-BFDA-4E13-98C9-10B784F4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</a:t>
            </a:r>
            <a:r>
              <a:rPr lang="en-US" dirty="0"/>
              <a:t>, cont.</a:t>
            </a:r>
            <a:endParaRPr lang="en-US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2F9095D-9631-4468-95B1-62F31D3F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6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dirty="0"/>
              <a:t>Each parameterized type exists as a separate type (class </a:t>
            </a:r>
            <a:r>
              <a:rPr lang="en-US" noProof="0" dirty="0" err="1"/>
              <a:t>vars</a:t>
            </a:r>
            <a:r>
              <a:rPr lang="en-US" noProof="0" dirty="0"/>
              <a:t>, RTTI)</a:t>
            </a:r>
          </a:p>
          <a:p>
            <a:r>
              <a:rPr lang="en-US" noProof="0" dirty="0"/>
              <a:t>Can parameterize type and methods independently</a:t>
            </a:r>
          </a:p>
          <a:p>
            <a:r>
              <a:rPr lang="en-US" noProof="0" dirty="0"/>
              <a:t>Cannot be used with free functions</a:t>
            </a:r>
          </a:p>
          <a:p>
            <a:pPr lvl="1"/>
            <a:r>
              <a:rPr lang="en-US" noProof="0" dirty="0"/>
              <a:t>Use a record as namespace, with </a:t>
            </a:r>
            <a:r>
              <a:rPr lang="en-US" dirty="0"/>
              <a:t>generic class</a:t>
            </a:r>
            <a:r>
              <a:rPr lang="en-US" noProof="0" dirty="0"/>
              <a:t> methods instead of free functions</a:t>
            </a:r>
          </a:p>
          <a:p>
            <a:r>
              <a:rPr lang="en-US" noProof="0" dirty="0"/>
              <a:t>Type parameter can be restricted, to some degree</a:t>
            </a:r>
          </a:p>
          <a:p>
            <a:pPr lvl="1"/>
            <a:r>
              <a:rPr lang="en-US" noProof="0" dirty="0"/>
              <a:t>The </a:t>
            </a:r>
            <a:r>
              <a:rPr lang="en-US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record</a:t>
            </a:r>
            <a:r>
              <a:rPr lang="en-US" noProof="0" dirty="0"/>
              <a:t> restriction also accepts basic types like integer and </a:t>
            </a:r>
            <a:r>
              <a:rPr lang="en-US" noProof="0" dirty="0" err="1"/>
              <a:t>enums</a:t>
            </a:r>
            <a:endParaRPr lang="en-US" noProof="0" dirty="0"/>
          </a:p>
          <a:p>
            <a:pPr lvl="1"/>
            <a:r>
              <a:rPr lang="en-US" noProof="0" dirty="0"/>
              <a:t>Use </a:t>
            </a:r>
            <a:r>
              <a:rPr lang="en-US" noProof="0" dirty="0" err="1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IInterface</a:t>
            </a:r>
            <a:r>
              <a:rPr lang="en-US" noProof="0" dirty="0"/>
              <a:t> or </a:t>
            </a:r>
            <a:r>
              <a:rPr lang="en-US" noProof="0" dirty="0" err="1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IInvokable</a:t>
            </a:r>
            <a:r>
              <a:rPr lang="en-US" noProof="0" dirty="0"/>
              <a:t> to restrict type to interfaces</a:t>
            </a:r>
          </a:p>
          <a:p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266C0CD-323B-4119-8253-902C5F4B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463DB51-3CAB-4BB8-A1B2-03C1067A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7555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621B07-005D-44E2-BD8B-ADFB3029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Generics, cont.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345D95-9AE2-44C9-A5F2-8A7B00241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Delphi has compile-time generics</a:t>
            </a:r>
          </a:p>
          <a:p>
            <a:r>
              <a:rPr lang="en-US" noProof="0" dirty="0"/>
              <a:t>Worst of </a:t>
            </a:r>
            <a:r>
              <a:rPr lang="en-US" noProof="0" dirty="0" err="1"/>
              <a:t>.Net</a:t>
            </a:r>
            <a:r>
              <a:rPr lang="en-US" noProof="0" dirty="0"/>
              <a:t> generics and C++ template worlds</a:t>
            </a:r>
          </a:p>
          <a:p>
            <a:pPr lvl="1"/>
            <a:r>
              <a:rPr lang="en-US" noProof="0" dirty="0"/>
              <a:t>Can’t use methods etc. beyond what’s available for the (un)restricted type</a:t>
            </a:r>
          </a:p>
          <a:p>
            <a:pPr lvl="1"/>
            <a:r>
              <a:rPr lang="en-US" noProof="0" dirty="0"/>
              <a:t>Can’t generate parameterized types at run-time</a:t>
            </a:r>
          </a:p>
          <a:p>
            <a:r>
              <a:rPr lang="en-US" noProof="0" dirty="0"/>
              <a:t>Limited type parameter restriction (constraints)</a:t>
            </a:r>
          </a:p>
          <a:p>
            <a:r>
              <a:rPr lang="en-US" noProof="0" dirty="0"/>
              <a:t>Very limited type inference</a:t>
            </a:r>
          </a:p>
          <a:p>
            <a:r>
              <a:rPr lang="en-US" noProof="0" dirty="0"/>
              <a:t>But a lot better than no generics!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C10930B-0B7F-41B3-8235-E8412163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C874D10-2F98-47A7-890C-44C3426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4384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B81337-3DE5-4F5D-93CA-B35CBE3B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Generics, arrays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9529541-9256-4F16-9AC4-061AC69B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5020"/>
          </a:xfrm>
        </p:spPr>
        <p:txBody>
          <a:bodyPr/>
          <a:lstStyle/>
          <a:p>
            <a:r>
              <a:rPr lang="en-US" noProof="0" dirty="0"/>
              <a:t>Use </a:t>
            </a:r>
            <a:r>
              <a:rPr lang="en-US" noProof="0" dirty="0" err="1"/>
              <a:t>TArray</a:t>
            </a:r>
            <a:r>
              <a:rPr lang="en-US" noProof="0" dirty="0"/>
              <a:t>&lt;T&gt; instead of customs dynamical arrays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7980200-88A8-426A-8B62-77B31ECF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EF73351-C15F-44E7-8148-4ECD6B6C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27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9B88DA23-8593-42D8-87ED-516B50BFB577}"/>
              </a:ext>
            </a:extLst>
          </p:cNvPr>
          <p:cNvSpPr txBox="1"/>
          <p:nvPr/>
        </p:nvSpPr>
        <p:spPr>
          <a:xfrm>
            <a:off x="838200" y="2360645"/>
            <a:ext cx="1051560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these are assignment incompatible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TIntArray1 = array of integer;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TIntArray2 = array of integer;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these are assignment compatible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TGenericIntArray1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&lt;integer&gt;;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TGenericIntArray2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&lt;integer&gt;;</a:t>
            </a:r>
          </a:p>
        </p:txBody>
      </p:sp>
    </p:spTree>
    <p:extLst>
      <p:ext uri="{BB962C8B-B14F-4D97-AF65-F5344CB8AC3E}">
        <p14:creationId xmlns:p14="http://schemas.microsoft.com/office/powerpoint/2010/main" val="249645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43A1D9-D3DD-42F5-B4A5-B56417AC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Generics, compiler </a:t>
            </a:r>
            <a:r>
              <a:rPr lang="en-US" noProof="0" dirty="0" err="1"/>
              <a:t>intrinsics</a:t>
            </a:r>
            <a:endParaRPr lang="en-US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91CEE6-85ED-46D9-8CE3-E3D48F188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38869"/>
          </a:xfrm>
        </p:spPr>
        <p:txBody>
          <a:bodyPr>
            <a:normAutofit/>
          </a:bodyPr>
          <a:lstStyle/>
          <a:p>
            <a:r>
              <a:rPr lang="en-US" noProof="0" dirty="0" err="1"/>
              <a:t>TypeInfo</a:t>
            </a:r>
            <a:r>
              <a:rPr lang="en-US" noProof="0" dirty="0"/>
              <a:t>() and </a:t>
            </a:r>
            <a:r>
              <a:rPr lang="en-US" noProof="0" dirty="0" err="1"/>
              <a:t>TypeKind</a:t>
            </a:r>
            <a:r>
              <a:rPr lang="en-US" noProof="0" dirty="0"/>
              <a:t>() are now compiler </a:t>
            </a:r>
            <a:r>
              <a:rPr lang="en-US" noProof="0" dirty="0" err="1"/>
              <a:t>intrinsics</a:t>
            </a:r>
            <a:endParaRPr lang="en-US" noProof="0" dirty="0"/>
          </a:p>
          <a:p>
            <a:r>
              <a:rPr lang="en-US" noProof="0" dirty="0"/>
              <a:t>Can be used to select optimized code paths for generic types</a:t>
            </a:r>
          </a:p>
          <a:p>
            <a:r>
              <a:rPr lang="en-US" noProof="0" dirty="0"/>
              <a:t>Evaluated at compile-time so</a:t>
            </a:r>
          </a:p>
          <a:p>
            <a:pPr lvl="1"/>
            <a:r>
              <a:rPr lang="en-US" noProof="0" dirty="0"/>
              <a:t>no branch overhead</a:t>
            </a:r>
          </a:p>
          <a:p>
            <a:pPr lvl="1"/>
            <a:r>
              <a:rPr lang="en-US" noProof="0" dirty="0"/>
              <a:t>dead code eliminated</a:t>
            </a:r>
          </a:p>
          <a:p>
            <a:r>
              <a:rPr lang="en-US" noProof="0" dirty="0"/>
              <a:t>Can be used for «manual» </a:t>
            </a:r>
            <a:r>
              <a:rPr lang="en-US" noProof="0" dirty="0">
                <a:solidFill>
                  <a:schemeClr val="accent5"/>
                </a:solidFill>
              </a:rPr>
              <a:t>tag dispatching</a:t>
            </a:r>
          </a:p>
          <a:p>
            <a:endParaRPr lang="en-US" noProof="0" dirty="0">
              <a:solidFill>
                <a:schemeClr val="accent5"/>
              </a:solidFill>
            </a:endParaRPr>
          </a:p>
          <a:p>
            <a:r>
              <a:rPr lang="en-US" noProof="0" dirty="0"/>
              <a:t>Default(), returns compiler default value for a given type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69E47F9-D51D-4D1C-BB78-82961A64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7EE4028-C6DF-4274-9F5F-2DC232FB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6261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03AE78-B2EC-4CF5-AAB3-0DA03531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Generics, tag dispatching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7328DD2-40C7-4FB4-9E42-71D74F37A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2B3721A-033E-469F-94BD-45B32796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8665ACC-BF7E-45E3-9515-13BAE1BB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617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CA2B44-790C-4B8A-AAA9-9184BC2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New language features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1F50A8-560E-4399-A4B4-6C8624ABF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Nested types</a:t>
            </a:r>
            <a:endParaRPr lang="en-US" noProof="0" dirty="0"/>
          </a:p>
          <a:p>
            <a:r>
              <a:rPr lang="en-US" noProof="0" dirty="0"/>
              <a:t>Anonymous methods</a:t>
            </a:r>
          </a:p>
          <a:p>
            <a:r>
              <a:rPr lang="en-US" noProof="0" dirty="0"/>
              <a:t>Class-like features for records: methods, visibility (public/private)</a:t>
            </a:r>
          </a:p>
          <a:p>
            <a:r>
              <a:rPr lang="en-US" noProof="0" dirty="0"/>
              <a:t>Generics</a:t>
            </a:r>
          </a:p>
          <a:p>
            <a:r>
              <a:rPr lang="en-US" noProof="0" dirty="0"/>
              <a:t>Operator overloading</a:t>
            </a:r>
          </a:p>
          <a:p>
            <a:r>
              <a:rPr lang="en-US" dirty="0" err="1"/>
              <a:t>for..in</a:t>
            </a:r>
            <a:r>
              <a:rPr lang="en-US" dirty="0"/>
              <a:t> </a:t>
            </a:r>
          </a:p>
          <a:p>
            <a:r>
              <a:rPr lang="en-US" noProof="0" dirty="0"/>
              <a:t>Attributes</a:t>
            </a:r>
          </a:p>
          <a:p>
            <a:r>
              <a:rPr lang="en-US" noProof="0" dirty="0"/>
              <a:t>Unicode</a:t>
            </a:r>
          </a:p>
          <a:p>
            <a:r>
              <a:rPr lang="en-US" noProof="0" dirty="0"/>
              <a:t>Type helpers</a:t>
            </a:r>
          </a:p>
          <a:p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Nice list of features and when they were introduced:</a:t>
            </a:r>
            <a:br>
              <a:rPr lang="en-US" noProof="0" dirty="0">
                <a:latin typeface="+mn-ea"/>
                <a:cs typeface="+mn-ea"/>
              </a:rPr>
            </a:br>
            <a:r>
              <a:rPr lang="en-US" noProof="0" dirty="0">
                <a:hlinkClick r:id="rId3"/>
              </a:rPr>
              <a:t>https://stackoverflow.com/a/8460108</a:t>
            </a:r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F5E2967-A413-4596-816E-7C8BC7A1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81EC69B-0007-4479-B60D-F9BEF952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1838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AF6B90-2EED-49E4-A339-8A2C01B1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Generics, tag dispatching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06B3759-8BDB-4505-A4AD-2806BB1F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0CA4E6D-2AF5-44E6-A25A-827CA059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30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528A360-FE6E-42A5-9FDD-AD0019FCAF44}"/>
              </a:ext>
            </a:extLst>
          </p:cNvPr>
          <p:cNvSpPr txBox="1"/>
          <p:nvPr/>
        </p:nvSpPr>
        <p:spPr>
          <a:xfrm>
            <a:off x="838200" y="1690688"/>
            <a:ext cx="10515600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TPingTag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record end;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TDingTag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record end;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record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class procedure Ping&lt;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&gt;(); static;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procedure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TRec.Ping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TypeInfo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TypeInfo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TPingTag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) then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('ping')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else if 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TypeInfo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TypeInfo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TDingTag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) then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(‘ding')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raise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EProgrammerNotFound.Create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('Unknown tag type');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409638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FD9CDE-55C9-4D39-B5B4-A1B250B1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Generics, tag dispatching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34E1A3B-386E-4D6C-B4C2-1EBC9B1F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31924E9-F8BC-4368-AD99-B895117F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31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895AD88-8559-4C1C-8FD8-A7CB90BF62D8}"/>
              </a:ext>
            </a:extLst>
          </p:cNvPr>
          <p:cNvSpPr txBox="1"/>
          <p:nvPr/>
        </p:nvSpPr>
        <p:spPr>
          <a:xfrm>
            <a:off x="838200" y="1690688"/>
            <a:ext cx="105156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try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TRec.Ping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TPingTag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except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on E: Exception do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E.ClassName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': ',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4165574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FD9CDE-55C9-4D39-B5B4-A1B250B1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Generics, tag dispatching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34E1A3B-386E-4D6C-B4C2-1EBC9B1F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31924E9-F8BC-4368-AD99-B895117F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32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895AD88-8559-4C1C-8FD8-A7CB90BF62D8}"/>
              </a:ext>
            </a:extLst>
          </p:cNvPr>
          <p:cNvSpPr txBox="1"/>
          <p:nvPr/>
        </p:nvSpPr>
        <p:spPr>
          <a:xfrm>
            <a:off x="838200" y="1690688"/>
            <a:ext cx="105156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try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TRec.Ping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TPingTag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except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on E: Exception do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E.ClassName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': ',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DD154421-77BC-418D-AA44-E7A064F84AA0}"/>
              </a:ext>
            </a:extLst>
          </p:cNvPr>
          <p:cNvSpPr txBox="1"/>
          <p:nvPr/>
        </p:nvSpPr>
        <p:spPr>
          <a:xfrm>
            <a:off x="838200" y="3161744"/>
            <a:ext cx="10515600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Generics1.dpr.21: begin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004D0ADC 55               push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004D0ADD 8BEC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ebp,esp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Generics1.dpr.23: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('ping')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004D0ADF A19C874D00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,[$004d879c]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004D0AE4 BA080B4D00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edx,$004d0b08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004D0AE9 E8D279F3FF       call @Write0UString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004D0AEE E8CD7AF3FF       call @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004D0AF3 E8A864F3FF       call @_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IOTest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Generics1.dpr.28: end;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004D0AF8 5D               pop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004D0AF9 C3               ret</a:t>
            </a:r>
          </a:p>
        </p:txBody>
      </p:sp>
    </p:spTree>
    <p:extLst>
      <p:ext uri="{BB962C8B-B14F-4D97-AF65-F5344CB8AC3E}">
        <p14:creationId xmlns:p14="http://schemas.microsoft.com/office/powerpoint/2010/main" val="3844583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B2DAC5-381D-4969-A96F-897DAED5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and tag dispatching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E03D247-D72B-4E49-8F5D-C60609078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D453FBB-75FD-496E-A8FD-CC9C220B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15182F0-7544-4422-A1AE-DD49209D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6631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C17D9E-9B13-458B-BB06-6E2F4F82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Overloading and tag dispatching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99D707-D408-4399-8AC3-0AA85D26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0881"/>
          </a:xfrm>
        </p:spPr>
        <p:txBody>
          <a:bodyPr/>
          <a:lstStyle/>
          <a:p>
            <a:r>
              <a:rPr lang="en-US" noProof="0" dirty="0"/>
              <a:t>Can use similar tag dispatching with method overloading</a:t>
            </a:r>
          </a:p>
          <a:p>
            <a:r>
              <a:rPr lang="en-US" noProof="0" dirty="0"/>
              <a:t>Selects implementation based on tag</a:t>
            </a:r>
          </a:p>
          <a:p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A570E60D-8B3A-4DF5-A516-8EAFD088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27A7F96-A5DE-4C5F-9250-93BF090F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34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B9B18D0-8A72-469A-A149-0FE275333FDB}"/>
              </a:ext>
            </a:extLst>
          </p:cNvPr>
          <p:cNvSpPr txBox="1"/>
          <p:nvPr/>
        </p:nvSpPr>
        <p:spPr>
          <a:xfrm>
            <a:off x="838200" y="2971443"/>
            <a:ext cx="105156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Functional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TBindArg1 = record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TBindArg2 = record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Bind&lt;T1, T2, R&gt;(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&lt;T1, T2, R&gt;;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BindArg1: TBindArg1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Arg2: T2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&lt;T1, R&gt;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overload; static;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Functional.TBindArg1; begin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Functional.TBindArg2; begin end;</a:t>
            </a:r>
          </a:p>
        </p:txBody>
      </p:sp>
    </p:spTree>
    <p:extLst>
      <p:ext uri="{BB962C8B-B14F-4D97-AF65-F5344CB8AC3E}">
        <p14:creationId xmlns:p14="http://schemas.microsoft.com/office/powerpoint/2010/main" val="457261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1F9D3B-C219-4949-A891-C1F777A2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Overloading and tag dispatching,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8F556E8-EAC9-4EC9-A4F9-D65D905B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2FC6E48-D7C7-417B-8FBD-D7EF368B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35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5BCAFC7-6755-4132-BE57-A51B089518DD}"/>
              </a:ext>
            </a:extLst>
          </p:cNvPr>
          <p:cNvSpPr txBox="1"/>
          <p:nvPr/>
        </p:nvSpPr>
        <p:spPr>
          <a:xfrm>
            <a:off x="838200" y="1690688"/>
            <a:ext cx="105156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Functional.Bind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BindArg1: TBindArg1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Arg2: T2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function(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Arg1: T1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result := F(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540353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1F9D3B-C219-4949-A891-C1F777A2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Overloading and tag dispatching,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8F556E8-EAC9-4EC9-A4F9-D65D905B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2FC6E48-D7C7-417B-8FBD-D7EF368B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36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5BCAFC7-6755-4132-BE57-A51B089518DD}"/>
              </a:ext>
            </a:extLst>
          </p:cNvPr>
          <p:cNvSpPr txBox="1"/>
          <p:nvPr/>
        </p:nvSpPr>
        <p:spPr>
          <a:xfrm>
            <a:off x="838200" y="1690688"/>
            <a:ext cx="10515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Functional.Bind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&lt;T1, T2, R&gt;(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&lt;T1, T2, R&gt;;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BindArg1: TBindArg1;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Arg2: T2):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&lt;T1, R&gt;;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function(Arg1: T1): 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result := F(Arg1, Arg2);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string&gt;;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BoolToStr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(B: Boolean;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UseBoolStrs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Boolean): string;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Functional.Bind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string&gt;(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BoolToStr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_1, True);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f(False) 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74A2F899-8772-48E5-965F-AE3579E0A2DF}"/>
              </a:ext>
            </a:extLst>
          </p:cNvPr>
          <p:cNvSpPr txBox="1"/>
          <p:nvPr/>
        </p:nvSpPr>
        <p:spPr>
          <a:xfrm>
            <a:off x="838200" y="5824012"/>
            <a:ext cx="1051560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84105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Overloading and tag dispatching, cont.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1894FC-AB79-482F-8787-0D821EBE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6"/>
          </a:xfrm>
        </p:spPr>
        <p:txBody>
          <a:bodyPr/>
          <a:lstStyle/>
          <a:p>
            <a:r>
              <a:rPr lang="en-US" noProof="0" dirty="0"/>
              <a:t>Multiple overloads allows for tag dispatching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37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2439598"/>
            <a:ext cx="10515600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Functional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Bind&lt;T1, T2, R&gt;(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&lt;T1, T2, R&gt;;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BindArg1: TBindArg1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Arg2: T2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&lt;T1, R&gt;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overload; static;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Bind&lt;T1, T2, R&gt;(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&lt;T1, T2, R&gt;;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Arg1: T1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BindArg2: TBindArg2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&lt;T2, R&gt;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overload; static;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Bind&lt;T1, T2, R&gt;(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&lt;T1, T2, R&gt;;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Arg1: T1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Arg2: T2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&lt;R&gt;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overload; static;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1095182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F990CB-1B99-4ECF-8DA9-A6578E2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Operator </a:t>
            </a:r>
            <a:r>
              <a:rPr lang="nb-NO" dirty="0" err="1"/>
              <a:t>overloading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3CDE400-B0BE-46E3-9A86-5B4E1307B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37D7A33-530D-484D-B504-C2294932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3A4CF9A-543D-463D-A529-561C746A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0129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1894FC-AB79-482F-8787-0D821EBE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Allows one to use standard operators (+, *, </a:t>
            </a:r>
            <a:r>
              <a:rPr lang="en-US" dirty="0" err="1"/>
              <a:t>xor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 with custom types</a:t>
            </a:r>
          </a:p>
          <a:p>
            <a:r>
              <a:rPr lang="en-US" dirty="0"/>
              <a:t>Limitation: at least one of the parameters </a:t>
            </a:r>
            <a:r>
              <a:rPr lang="en-US" i="1" dirty="0"/>
              <a:t>or</a:t>
            </a:r>
            <a:r>
              <a:rPr lang="en-US" dirty="0"/>
              <a:t> the return value must be of the custom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39</a:t>
            </a:fld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7ABAF02-D1E8-4F4E-A0DA-D6127A61EC92}"/>
              </a:ext>
            </a:extLst>
          </p:cNvPr>
          <p:cNvSpPr txBox="1"/>
          <p:nvPr/>
        </p:nvSpPr>
        <p:spPr>
          <a:xfrm>
            <a:off x="838200" y="3286125"/>
            <a:ext cx="10515600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Add(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Rec: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s: string):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Implicit(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v: integer):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 := 42;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 := r + 'foo';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58655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CA2B44-790C-4B8A-AAA9-9184BC2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New language features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1F50A8-560E-4399-A4B4-6C8624ABF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Nested types</a:t>
            </a:r>
            <a:endParaRPr lang="en-US" noProof="0" dirty="0"/>
          </a:p>
          <a:p>
            <a:r>
              <a:rPr lang="en-US" noProof="0" dirty="0"/>
              <a:t>Anonymous methods</a:t>
            </a:r>
          </a:p>
          <a:p>
            <a:r>
              <a:rPr lang="en-US" noProof="0" dirty="0"/>
              <a:t>Class-like features for records: methods, visibility (public/private)</a:t>
            </a:r>
          </a:p>
          <a:p>
            <a:r>
              <a:rPr lang="en-US" noProof="0" dirty="0"/>
              <a:t>Generics</a:t>
            </a:r>
          </a:p>
          <a:p>
            <a:r>
              <a:rPr lang="en-US" noProof="0" dirty="0"/>
              <a:t>Operator overloading</a:t>
            </a:r>
          </a:p>
          <a:p>
            <a:r>
              <a:rPr lang="en-US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for..in</a:t>
            </a:r>
            <a:r>
              <a:rPr 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trike="sngStrike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Attributes</a:t>
            </a:r>
          </a:p>
          <a:p>
            <a:r>
              <a:rPr lang="en-US" strike="sngStrike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Unicode</a:t>
            </a:r>
          </a:p>
          <a:p>
            <a:r>
              <a:rPr lang="en-US" strike="sngStrike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helpers</a:t>
            </a:r>
          </a:p>
          <a:p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Nice list of features and when they were introduced:</a:t>
            </a:r>
            <a:br>
              <a:rPr lang="en-US" noProof="0" dirty="0">
                <a:latin typeface="+mn-ea"/>
                <a:cs typeface="+mn-ea"/>
              </a:rPr>
            </a:br>
            <a:r>
              <a:rPr lang="en-US" noProof="0" dirty="0">
                <a:hlinkClick r:id="rId3"/>
              </a:rPr>
              <a:t>https://stackoverflow.com/a/8460108</a:t>
            </a:r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F5E2967-A413-4596-816E-7C8BC7A1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81EC69B-0007-4479-B60D-F9BEF952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3790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overloading, cont.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1894FC-AB79-482F-8787-0D821EBE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38239"/>
          </a:xfrm>
        </p:spPr>
        <p:txBody>
          <a:bodyPr/>
          <a:lstStyle/>
          <a:p>
            <a:r>
              <a:rPr lang="en-US" dirty="0"/>
              <a:t>Possible to use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 parameters when overloading operators</a:t>
            </a:r>
          </a:p>
          <a:p>
            <a:r>
              <a:rPr lang="en-US" dirty="0"/>
              <a:t>Means we can store address of parameter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40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3098799"/>
            <a:ext cx="10515600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Reference&lt;T&gt;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strict private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type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^T;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strict private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private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procedure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T);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Implicit(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v: T): Reference&lt;T&gt;;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property Value: T read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write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3814745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overloading,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41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1690688"/>
            <a:ext cx="10515600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Reference&lt;T&gt;.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^;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operator Reference&lt;T&gt;.Implicit(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v: T): Reference&lt;T&gt;;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result.FPtr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@v;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procedure Reference&lt;T&gt;.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T);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^ := Value;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536239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overloading,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42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1690688"/>
            <a:ext cx="10515600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RunSql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SqlStatement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string;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QueryResults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&lt;Reference&lt;Variant&gt;&gt;):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run actual query here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QueryResults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[0].Value := 42;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QueryResults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[1].Value := 'foo';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 True;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id, name: variant;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RunSql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('select id, name from table', [id, name]);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VarToStr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(id));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VarToStr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D859CF7-6B49-427B-AFD8-821BF98430A9}"/>
              </a:ext>
            </a:extLst>
          </p:cNvPr>
          <p:cNvSpPr txBox="1"/>
          <p:nvPr/>
        </p:nvSpPr>
        <p:spPr>
          <a:xfrm>
            <a:off x="838200" y="5423902"/>
            <a:ext cx="10515600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</a:p>
          <a:p>
            <a:r>
              <a:rPr lang="nb-NO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nb-NO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24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overloading,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43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1690688"/>
            <a:ext cx="10515600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Channel&lt;T&gt;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strict private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Channels.Detail.IChannel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private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property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IChannel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&lt;T&gt; read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function Create(): Channel&lt;T&gt;; static;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Assign nil to release implementation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Implicit(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Channels.Detail.IChannel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&lt;T&gt;): Channel&lt;T&gt;;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procedure Close;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Sending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LessThanOrEqual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Chan: Channel&lt;T&gt;;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T):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overload;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LessThanOrEqual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Chan: Channel&lt;T&gt;;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Values: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&lt;T&gt;):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overload;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Receiving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LessThanOrEqual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Chan: Channel&lt;T&gt;):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operator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LessThan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Value: 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Chan: Channel&lt;T&gt;):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785688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overloading,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44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1690688"/>
            <a:ext cx="10515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Channel&lt;integer&gt;;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doneEvent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Event;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Channel&lt;integer&gt;.Create();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TThread.CreateAnonymousThread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procedure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data: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data := [1, 2, 3, 4, 5, 6, 7, 8, 9, 10];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&lt;= data;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blocking send data over channel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chan.Close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end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).Start;</a:t>
            </a:r>
          </a:p>
        </p:txBody>
      </p:sp>
    </p:spTree>
    <p:extLst>
      <p:ext uri="{BB962C8B-B14F-4D97-AF65-F5344CB8AC3E}">
        <p14:creationId xmlns:p14="http://schemas.microsoft.com/office/powerpoint/2010/main" val="19647215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overloading, cont.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45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1690688"/>
            <a:ext cx="10515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doneEvent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Event.Create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TThread.CreateAnonymousThread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procedure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v: integer;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while (v &lt;=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do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blocking read from channel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(v);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doneEvent.Signal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end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).Start;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doneEvent.WaitFor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(INFINITE);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345377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04C41D-6589-4ACB-B3B7-FBDC8C9E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Operator overloading, teaser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D36C76-4745-45EF-994A-EAFB800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ED54923-63E8-4F59-AD5E-50C84505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46</a:t>
            </a:fld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AFB73DB1-E917-4C30-80E7-F5095F5EE9A9}"/>
              </a:ext>
            </a:extLst>
          </p:cNvPr>
          <p:cNvSpPr txBox="1"/>
          <p:nvPr/>
        </p:nvSpPr>
        <p:spPr>
          <a:xfrm>
            <a:off x="838200" y="1706820"/>
            <a:ext cx="10515600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input, output: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&lt;double&gt;;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P10: Expr;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Expr.Func1;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input, input values are in [-1, 1]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(input, 20000000);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0 to High(input) do input[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:= 2 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/ High(input) - 1;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Func.Sqr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Legendre polynomial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P_n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for n = 10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P10 := (1 / 256) *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(((((46189*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(_1)) - 109395)*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(_1) + 90090)*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(_1) - 30030)*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(_1) + 3465)*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(_1) - 63;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computes output[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:= P10(input[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on the GPU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output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Compute.Transform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(input, P10);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845087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AE6938-CEB1-424E-BA8B-AE402F62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end…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68D9091-9E62-4006-9D36-9313A831A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published</a:t>
            </a:r>
            <a:r>
              <a:rPr lang="nb-NO" dirty="0"/>
              <a:t> at </a:t>
            </a:r>
            <a:r>
              <a:rPr lang="nb-NO" dirty="0">
                <a:hlinkClick r:id="rId3"/>
              </a:rPr>
              <a:t>https://github.com/aheid/RediscoveringDelphiTalk</a:t>
            </a:r>
            <a:endParaRPr lang="nb-NO" dirty="0"/>
          </a:p>
          <a:p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35F1330-1A19-4DFF-BCE4-E1E3F87A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7E3981C-7474-4395-8DD3-9A912AD0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47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203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6C179D-C2A1-4D83-96DE-D49BEC06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Nested</a:t>
            </a:r>
            <a:r>
              <a:rPr lang="nb-NO" dirty="0"/>
              <a:t> types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F0F0101-14A4-4231-9E93-EE8BC479B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70789F1-2243-475F-B090-FB6C291E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83461EE-A0D0-404C-AC0F-7D1B5B04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415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2DF140-28BD-487C-840A-B94107BC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Nested types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E51C5F-A179-4FFF-BB03-8EF15D80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dirty="0"/>
              <a:t>Ability to declare types inside classes/records</a:t>
            </a:r>
          </a:p>
          <a:p>
            <a:r>
              <a:rPr lang="en-US" noProof="0" dirty="0"/>
              <a:t>Useful for implementation-detail types</a:t>
            </a:r>
          </a:p>
          <a:p>
            <a:r>
              <a:rPr lang="en-US" noProof="0" dirty="0"/>
              <a:t>Can be used for </a:t>
            </a:r>
            <a:r>
              <a:rPr lang="en-US" dirty="0"/>
              <a:t>namespaces:</a:t>
            </a:r>
          </a:p>
          <a:p>
            <a:pPr lvl="1"/>
            <a:r>
              <a:rPr lang="en-US" dirty="0"/>
              <a:t>A</a:t>
            </a:r>
            <a:r>
              <a:rPr lang="en-US" noProof="0" dirty="0"/>
              <a:t> record with only type and class method declarations</a:t>
            </a:r>
            <a:endParaRPr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2648178-A85A-470E-9FE6-57F482CD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C67D8C3-A58C-4177-B2F2-1AD7FE61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6</a:t>
            </a:fld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F8783F3-C37B-492C-9906-BE625CF269AA}"/>
              </a:ext>
            </a:extLst>
          </p:cNvPr>
          <p:cNvSpPr txBox="1"/>
          <p:nvPr/>
        </p:nvSpPr>
        <p:spPr>
          <a:xfrm>
            <a:off x="838200" y="3861256"/>
            <a:ext cx="1009192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TRec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record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type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TDetail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class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55409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BAD1EC-72C6-492D-98E8-F6172160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Anonymous</a:t>
            </a:r>
            <a:r>
              <a:rPr lang="nb-NO" dirty="0"/>
              <a:t> </a:t>
            </a:r>
            <a:r>
              <a:rPr lang="nb-NO" dirty="0" err="1"/>
              <a:t>methods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023709F-40AA-4896-9EA2-85472B5C0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5FE12F5-8B36-4441-B462-86C1A557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E794B2F-7034-46CB-959A-74AD9582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21AC-D2D9-43F6-8DBF-3A62B752E0BD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527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AF228C-0A68-4682-A8DA-FB43514A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Anonymous methods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3450D25-4C5C-4F8F-B077-0E9F4B120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9983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noProof="0" dirty="0"/>
              <a:t>Enables inline function/procedure declaration</a:t>
            </a:r>
          </a:p>
          <a:p>
            <a:r>
              <a:rPr lang="en-US" sz="2600" noProof="0" dirty="0"/>
              <a:t>Captures variables </a:t>
            </a:r>
            <a:r>
              <a:rPr lang="en-US" sz="26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reference</a:t>
            </a:r>
            <a:endParaRPr lang="en-US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34B59F0-5BAC-49F6-A3DB-D64EE6CC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E11EBFE-A67B-49E4-ABA3-D580848D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nb-NO" smtClean="0"/>
              <a:t>8</a:t>
            </a:fld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8AF3393A-C885-4A72-98A2-BCD3514218C3}"/>
              </a:ext>
            </a:extLst>
          </p:cNvPr>
          <p:cNvSpPr txBox="1"/>
          <p:nvPr/>
        </p:nvSpPr>
        <p:spPr>
          <a:xfrm>
            <a:off x="1261872" y="2965290"/>
            <a:ext cx="10091928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i: integer;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TProc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type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TProc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reference to procedure;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123;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variable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will be captured by reference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 := procedure() begin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',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end;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42;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p();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end.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37BE17E4-E9AD-419F-B067-96856437FE1D}"/>
              </a:ext>
            </a:extLst>
          </p:cNvPr>
          <p:cNvSpPr txBox="1"/>
          <p:nvPr/>
        </p:nvSpPr>
        <p:spPr>
          <a:xfrm>
            <a:off x="1261872" y="5781059"/>
            <a:ext cx="10091928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= 42</a:t>
            </a:r>
          </a:p>
        </p:txBody>
      </p:sp>
    </p:spTree>
    <p:extLst>
      <p:ext uri="{BB962C8B-B14F-4D97-AF65-F5344CB8AC3E}">
        <p14:creationId xmlns:p14="http://schemas.microsoft.com/office/powerpoint/2010/main" val="172855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0E8BF1-ED42-43CA-BF57-171E49E5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Anonymous methods, details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F1B390D-6E19-430C-A57E-297D3F56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10091928" cy="1278294"/>
          </a:xfrm>
        </p:spPr>
        <p:txBody>
          <a:bodyPr>
            <a:normAutofit lnSpcReduction="10000"/>
          </a:bodyPr>
          <a:lstStyle/>
          <a:p>
            <a:r>
              <a:rPr lang="en-US" noProof="0" dirty="0"/>
              <a:t>Implemented as interfaced objects with method named </a:t>
            </a:r>
            <a:r>
              <a:rPr lang="en-US" noProof="0" dirty="0">
                <a:highlight>
                  <a:srgbClr val="FAFAF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Invoke</a:t>
            </a:r>
          </a:p>
          <a:p>
            <a:r>
              <a:rPr lang="en-US" noProof="0" dirty="0"/>
              <a:t>Captured variables are stored in object implementing the anonymous method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4F2C108-0403-4BC5-9C91-43ACAC5E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Asbjørn Heid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7F0BB84-1B02-49B7-B42A-F53AF0AE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5621AC-D2D9-43F6-8DBF-3A62B752E0BD}" type="slidenum">
              <a:rPr lang="nb-NO" smtClean="0"/>
              <a:t>9</a:t>
            </a:fld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2E2A9423-0115-4F8C-8BB0-72DA4CB2F58C}"/>
              </a:ext>
            </a:extLst>
          </p:cNvPr>
          <p:cNvSpPr txBox="1"/>
          <p:nvPr/>
        </p:nvSpPr>
        <p:spPr>
          <a:xfrm>
            <a:off x="1261872" y="3247807"/>
            <a:ext cx="10091928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reference to function(): integer;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Start, Step: integer):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TIntegerFunc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i: integer;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Start;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result :=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function(): integer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begin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result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 Step;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end;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68867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10364</TotalTime>
  <Words>4123</Words>
  <Application>Microsoft Office PowerPoint</Application>
  <PresentationFormat>Widescreen</PresentationFormat>
  <Paragraphs>768</Paragraphs>
  <Slides>47</Slides>
  <Notes>47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Office-tema</vt:lpstr>
      <vt:lpstr> Rediscovering the Delphi Language</vt:lpstr>
      <vt:lpstr>About me</vt:lpstr>
      <vt:lpstr>New language features</vt:lpstr>
      <vt:lpstr>New language features</vt:lpstr>
      <vt:lpstr>Nested types</vt:lpstr>
      <vt:lpstr>Nested types</vt:lpstr>
      <vt:lpstr>Anonymous methods</vt:lpstr>
      <vt:lpstr>Anonymous methods</vt:lpstr>
      <vt:lpstr>Anonymous methods, details</vt:lpstr>
      <vt:lpstr>Anonymous methods, details cont.</vt:lpstr>
      <vt:lpstr>Anonymous methods, exploits</vt:lpstr>
      <vt:lpstr>Anonymous methods, exploits cont.</vt:lpstr>
      <vt:lpstr>Anonymous methods, exploits cont.</vt:lpstr>
      <vt:lpstr>Anonymous methods, exploits cont.</vt:lpstr>
      <vt:lpstr>Class-like features for records</vt:lpstr>
      <vt:lpstr>Class-like features for records</vt:lpstr>
      <vt:lpstr>Class-like features for records, cont.</vt:lpstr>
      <vt:lpstr>Class-like features for records, polymorphism</vt:lpstr>
      <vt:lpstr>Class-like features for records, polymorphism</vt:lpstr>
      <vt:lpstr>Class-like features for records, polymorphism</vt:lpstr>
      <vt:lpstr>Class-like features for records, polymorphism</vt:lpstr>
      <vt:lpstr>Class-like features for records, polymorphism</vt:lpstr>
      <vt:lpstr>Generics</vt:lpstr>
      <vt:lpstr>Generics</vt:lpstr>
      <vt:lpstr>Generics, cont.</vt:lpstr>
      <vt:lpstr>Generics, cont.</vt:lpstr>
      <vt:lpstr>Generics, arrays</vt:lpstr>
      <vt:lpstr>Generics, compiler intrinsics</vt:lpstr>
      <vt:lpstr>Generics, tag dispatching</vt:lpstr>
      <vt:lpstr>Generics, tag dispatching</vt:lpstr>
      <vt:lpstr>Generics, tag dispatching cont.</vt:lpstr>
      <vt:lpstr>Generics, tag dispatching cont.</vt:lpstr>
      <vt:lpstr>Overloading and tag dispatching</vt:lpstr>
      <vt:lpstr>Overloading and tag dispatching</vt:lpstr>
      <vt:lpstr>Overloading and tag dispatching, cont.</vt:lpstr>
      <vt:lpstr>Overloading and tag dispatching, cont.</vt:lpstr>
      <vt:lpstr>Overloading and tag dispatching, cont.</vt:lpstr>
      <vt:lpstr>Operator overloading</vt:lpstr>
      <vt:lpstr>Operator overloading</vt:lpstr>
      <vt:lpstr>Operator overloading, cont.</vt:lpstr>
      <vt:lpstr>Operator overloading, cont.</vt:lpstr>
      <vt:lpstr>Operator overloading, cont.</vt:lpstr>
      <vt:lpstr>Operator overloading, cont.</vt:lpstr>
      <vt:lpstr>Operator overloading, cont.</vt:lpstr>
      <vt:lpstr>Operator overloading, cont.</vt:lpstr>
      <vt:lpstr>Operator overloading, teaser</vt:lpstr>
      <vt:lpstr>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Asbjørn Heid</dc:creator>
  <cp:lastModifiedBy>Asbjørn Heid</cp:lastModifiedBy>
  <cp:revision>183</cp:revision>
  <dcterms:created xsi:type="dcterms:W3CDTF">2017-09-22T09:28:41Z</dcterms:created>
  <dcterms:modified xsi:type="dcterms:W3CDTF">2017-11-11T22:55:39Z</dcterms:modified>
</cp:coreProperties>
</file>