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9"/>
  </p:notesMasterIdLst>
  <p:sldIdLst>
    <p:sldId id="256" r:id="rId2"/>
    <p:sldId id="265" r:id="rId3"/>
    <p:sldId id="257" r:id="rId4"/>
    <p:sldId id="287" r:id="rId5"/>
    <p:sldId id="289" r:id="rId6"/>
    <p:sldId id="269" r:id="rId7"/>
    <p:sldId id="290" r:id="rId8"/>
    <p:sldId id="261" r:id="rId9"/>
    <p:sldId id="262" r:id="rId10"/>
    <p:sldId id="264" r:id="rId11"/>
    <p:sldId id="283" r:id="rId12"/>
    <p:sldId id="284" r:id="rId13"/>
    <p:sldId id="285" r:id="rId14"/>
    <p:sldId id="286" r:id="rId15"/>
    <p:sldId id="291" r:id="rId16"/>
    <p:sldId id="267" r:id="rId17"/>
    <p:sldId id="268" r:id="rId18"/>
    <p:sldId id="270" r:id="rId19"/>
    <p:sldId id="271" r:id="rId20"/>
    <p:sldId id="272" r:id="rId21"/>
    <p:sldId id="295" r:id="rId22"/>
    <p:sldId id="296" r:id="rId23"/>
    <p:sldId id="292" r:id="rId24"/>
    <p:sldId id="266" r:id="rId25"/>
    <p:sldId id="280" r:id="rId26"/>
    <p:sldId id="281" r:id="rId27"/>
    <p:sldId id="273" r:id="rId28"/>
    <p:sldId id="274" r:id="rId29"/>
    <p:sldId id="309" r:id="rId30"/>
    <p:sldId id="275" r:id="rId31"/>
    <p:sldId id="294" r:id="rId32"/>
    <p:sldId id="276" r:id="rId33"/>
    <p:sldId id="293" r:id="rId34"/>
    <p:sldId id="277" r:id="rId35"/>
    <p:sldId id="288" r:id="rId36"/>
    <p:sldId id="278" r:id="rId37"/>
    <p:sldId id="279" r:id="rId38"/>
    <p:sldId id="297" r:id="rId39"/>
    <p:sldId id="298" r:id="rId40"/>
    <p:sldId id="299" r:id="rId41"/>
    <p:sldId id="301" r:id="rId42"/>
    <p:sldId id="302" r:id="rId43"/>
    <p:sldId id="305" r:id="rId44"/>
    <p:sldId id="303" r:id="rId45"/>
    <p:sldId id="304" r:id="rId46"/>
    <p:sldId id="308" r:id="rId47"/>
    <p:sldId id="307" r:id="rId4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18" y="78"/>
      </p:cViewPr>
      <p:guideLst/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ebb1e453379bdcd" providerId="LiveId" clId="{DAEF0E3A-D8B8-42DB-B614-1BFB1BF64A59}"/>
    <pc:docChg chg="custSel modSld">
      <pc:chgData name="" userId="2ebb1e453379bdcd" providerId="LiveId" clId="{DAEF0E3A-D8B8-42DB-B614-1BFB1BF64A59}" dt="2017-11-07T21:56:06.544" v="383" actId="20577"/>
      <pc:docMkLst>
        <pc:docMk/>
      </pc:docMkLst>
      <pc:sldChg chg="modNotesTx">
        <pc:chgData name="" userId="2ebb1e453379bdcd" providerId="LiveId" clId="{DAEF0E3A-D8B8-42DB-B614-1BFB1BF64A59}" dt="2017-11-07T21:56:06.544" v="383" actId="20577"/>
        <pc:sldMkLst>
          <pc:docMk/>
          <pc:sldMk cId="543790820" sldId="287"/>
        </pc:sldMkLst>
      </pc:sldChg>
    </pc:docChg>
  </pc:docChgLst>
  <pc:docChgLst>
    <pc:chgData name="Asbjørn Heid" userId="2ebb1e453379bdcd" providerId="LiveId" clId="{BF04FEC1-31EF-4AF0-817C-FE2CD974B477}"/>
    <pc:docChg chg="undo custSel addSld modSld">
      <pc:chgData name="Asbjørn Heid" userId="2ebb1e453379bdcd" providerId="LiveId" clId="{BF04FEC1-31EF-4AF0-817C-FE2CD974B477}" dt="2017-11-09T19:54:24.390" v="661" actId="20577"/>
      <pc:docMkLst>
        <pc:docMk/>
      </pc:docMkLst>
      <pc:sldChg chg="modSp">
        <pc:chgData name="Asbjørn Heid" userId="2ebb1e453379bdcd" providerId="LiveId" clId="{BF04FEC1-31EF-4AF0-817C-FE2CD974B477}" dt="2017-11-09T19:19:12.900" v="238" actId="20577"/>
        <pc:sldMkLst>
          <pc:docMk/>
          <pc:sldMk cId="4111838879" sldId="257"/>
        </pc:sldMkLst>
        <pc:spChg chg="mod">
          <ac:chgData name="Asbjørn Heid" userId="2ebb1e453379bdcd" providerId="LiveId" clId="{BF04FEC1-31EF-4AF0-817C-FE2CD974B477}" dt="2017-11-09T19:19:12.900" v="238" actId="20577"/>
          <ac:spMkLst>
            <pc:docMk/>
            <pc:sldMk cId="4111838879" sldId="25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09T19:18:47.753" v="196" actId="20577"/>
        <pc:sldMkLst>
          <pc:docMk/>
          <pc:sldMk cId="2300019423" sldId="265"/>
        </pc:sldMkLst>
      </pc:sldChg>
      <pc:sldChg chg="modNotesTx">
        <pc:chgData name="Asbjørn Heid" userId="2ebb1e453379bdcd" providerId="LiveId" clId="{BF04FEC1-31EF-4AF0-817C-FE2CD974B477}" dt="2017-11-09T19:41:42.154" v="336" actId="20577"/>
        <pc:sldMkLst>
          <pc:docMk/>
          <pc:sldMk cId="4084105794" sldId="278"/>
        </pc:sldMkLst>
      </pc:sldChg>
      <pc:sldChg chg="modNotesTx">
        <pc:chgData name="Asbjørn Heid" userId="2ebb1e453379bdcd" providerId="LiveId" clId="{BF04FEC1-31EF-4AF0-817C-FE2CD974B477}" dt="2017-11-09T19:42:38.941" v="490" actId="20577"/>
        <pc:sldMkLst>
          <pc:docMk/>
          <pc:sldMk cId="1095182993" sldId="279"/>
        </pc:sldMkLst>
      </pc:sldChg>
      <pc:sldChg chg="modSp">
        <pc:chgData name="Asbjørn Heid" userId="2ebb1e453379bdcd" providerId="LiveId" clId="{BF04FEC1-31EF-4AF0-817C-FE2CD974B477}" dt="2017-11-09T19:19:09.127" v="232" actId="20577"/>
        <pc:sldMkLst>
          <pc:docMk/>
          <pc:sldMk cId="543790820" sldId="287"/>
        </pc:sldMkLst>
        <pc:spChg chg="mod">
          <ac:chgData name="Asbjørn Heid" userId="2ebb1e453379bdcd" providerId="LiveId" clId="{BF04FEC1-31EF-4AF0-817C-FE2CD974B477}" dt="2017-11-09T19:19:09.127" v="232" actId="20577"/>
          <ac:spMkLst>
            <pc:docMk/>
            <pc:sldMk cId="543790820" sldId="28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09T19:42:13.746" v="409" actId="20577"/>
        <pc:sldMkLst>
          <pc:docMk/>
          <pc:sldMk cId="2540353576" sldId="288"/>
        </pc:sldMkLst>
      </pc:sldChg>
      <pc:sldChg chg="modSp">
        <pc:chgData name="Asbjørn Heid" userId="2ebb1e453379bdcd" providerId="LiveId" clId="{BF04FEC1-31EF-4AF0-817C-FE2CD974B477}" dt="2017-11-07T22:51:32.408" v="5" actId="20577"/>
        <pc:sldMkLst>
          <pc:docMk/>
          <pc:sldMk cId="3586555237" sldId="298"/>
        </pc:sldMkLst>
        <pc:spChg chg="mod">
          <ac:chgData name="Asbjørn Heid" userId="2ebb1e453379bdcd" providerId="LiveId" clId="{BF04FEC1-31EF-4AF0-817C-FE2CD974B477}" dt="2017-11-07T22:51:32.408" v="5" actId="20577"/>
          <ac:spMkLst>
            <pc:docMk/>
            <pc:sldMk cId="3586555237" sldId="298"/>
            <ac:spMk id="7" creationId="{C7ABAF02-D1E8-4F4E-A0DA-D6127A61EC92}"/>
          </ac:spMkLst>
        </pc:spChg>
      </pc:sldChg>
      <pc:sldChg chg="modNotesTx">
        <pc:chgData name="Asbjørn Heid" userId="2ebb1e453379bdcd" providerId="LiveId" clId="{BF04FEC1-31EF-4AF0-817C-FE2CD974B477}" dt="2017-11-09T19:54:24.390" v="661" actId="20577"/>
        <pc:sldMkLst>
          <pc:docMk/>
          <pc:sldMk cId="1345377341" sldId="304"/>
        </pc:sldMkLst>
      </pc:sldChg>
      <pc:sldChg chg="modSp add">
        <pc:chgData name="Asbjørn Heid" userId="2ebb1e453379bdcd" providerId="LiveId" clId="{BF04FEC1-31EF-4AF0-817C-FE2CD974B477}" dt="2017-11-07T22:47:50.048" v="1" actId="20577"/>
        <pc:sldMkLst>
          <pc:docMk/>
          <pc:sldMk cId="2566178557" sldId="309"/>
        </pc:sldMkLst>
        <pc:spChg chg="mod">
          <ac:chgData name="Asbjørn Heid" userId="2ebb1e453379bdcd" providerId="LiveId" clId="{BF04FEC1-31EF-4AF0-817C-FE2CD974B477}" dt="2017-11-07T22:47:50.048" v="1" actId="20577"/>
          <ac:spMkLst>
            <pc:docMk/>
            <pc:sldMk cId="2566178557" sldId="309"/>
            <ac:spMk id="2" creationId="{1A03AE78-B2EC-4CF5-AAB3-0DA0353198C2}"/>
          </ac:spMkLst>
        </pc:spChg>
      </pc:sldChg>
    </pc:docChg>
  </pc:docChgLst>
  <pc:docChgLst>
    <pc:chgData name="Asbjørn Heid" userId="2ebb1e453379bdcd" providerId="LiveId" clId="{DC7B84AC-2463-418A-8846-1ACCA37EA798}"/>
    <pc:docChg chg="undo redo custSel addSld delSld modSld sldOrd">
      <pc:chgData name="Asbjørn Heid" userId="2ebb1e453379bdcd" providerId="LiveId" clId="{DC7B84AC-2463-418A-8846-1ACCA37EA798}" dt="2017-11-07T10:01:57.449" v="12972" actId="20577"/>
      <pc:docMkLst>
        <pc:docMk/>
      </pc:docMkLst>
      <pc:sldChg chg="modSp">
        <pc:chgData name="Asbjørn Heid" userId="2ebb1e453379bdcd" providerId="LiveId" clId="{DC7B84AC-2463-418A-8846-1ACCA37EA798}" dt="2017-11-06T23:21:40.303" v="12135" actId="20577"/>
        <pc:sldMkLst>
          <pc:docMk/>
          <pc:sldMk cId="2615977767" sldId="25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615977767" sldId="256"/>
            <ac:spMk id="2" creationId="{63EF4B19-9763-40D1-809B-670AE62C9680}"/>
          </ac:spMkLst>
        </pc:spChg>
        <pc:spChg chg="mod">
          <ac:chgData name="Asbjørn Heid" userId="2ebb1e453379bdcd" providerId="LiveId" clId="{DC7B84AC-2463-418A-8846-1ACCA37EA798}" dt="2017-11-06T23:21:40.303" v="12135" actId="20577"/>
          <ac:spMkLst>
            <pc:docMk/>
            <pc:sldMk cId="2615977767" sldId="256"/>
            <ac:spMk id="3" creationId="{CD5938B0-CCDB-48AD-8141-5A993145DBF6}"/>
          </ac:spMkLst>
        </pc:spChg>
      </pc:sldChg>
      <pc:sldChg chg="addSp modSp add modNotesTx">
        <pc:chgData name="Asbjørn Heid" userId="2ebb1e453379bdcd" providerId="LiveId" clId="{DC7B84AC-2463-418A-8846-1ACCA37EA798}" dt="2017-09-27T20:16:43.148" v="11047" actId="6549"/>
        <pc:sldMkLst>
          <pc:docMk/>
          <pc:sldMk cId="4111838879" sldId="257"/>
        </pc:sldMkLst>
        <pc:spChg chg="mod">
          <ac:chgData name="Asbjørn Heid" userId="2ebb1e453379bdcd" providerId="LiveId" clId="{DC7B84AC-2463-418A-8846-1ACCA37EA798}" dt="2017-09-27T19:42:40.518" v="9588" actId="20577"/>
          <ac:spMkLst>
            <pc:docMk/>
            <pc:sldMk cId="4111838879" sldId="257"/>
            <ac:spMk id="2" creationId="{5FCA2B44-790C-4B8A-AAA9-9184BC21A781}"/>
          </ac:spMkLst>
        </pc:spChg>
        <pc:spChg chg="mod">
          <ac:chgData name="Asbjørn Heid" userId="2ebb1e453379bdcd" providerId="LiveId" clId="{DC7B84AC-2463-418A-8846-1ACCA37EA798}" dt="2017-09-27T20:16:43.148" v="11047" actId="6549"/>
          <ac:spMkLst>
            <pc:docMk/>
            <pc:sldMk cId="4111838879" sldId="257"/>
            <ac:spMk id="3" creationId="{3A1F50A8-560E-4399-A4B4-6C8624ABF25B}"/>
          </ac:spMkLst>
        </pc:spChg>
        <pc:spChg chg="add mod">
          <ac:chgData name="Asbjørn Heid" userId="2ebb1e453379bdcd" providerId="LiveId" clId="{DC7B84AC-2463-418A-8846-1ACCA37EA798}" dt="2017-09-23T17:04:11.502" v="2376" actId="6549"/>
          <ac:spMkLst>
            <pc:docMk/>
            <pc:sldMk cId="4111838879" sldId="257"/>
            <ac:spMk id="4" creationId="{CF5E2967-A413-4596-816E-7C8BC7A1D938}"/>
          </ac:spMkLst>
        </pc:spChg>
        <pc:spChg chg="add mod">
          <ac:chgData name="Asbjørn Heid" userId="2ebb1e453379bdcd" providerId="LiveId" clId="{DC7B84AC-2463-418A-8846-1ACCA37EA798}" dt="2017-09-23T22:08:48.303" v="4342" actId="27636"/>
          <ac:spMkLst>
            <pc:docMk/>
            <pc:sldMk cId="4111838879" sldId="257"/>
            <ac:spMk id="5" creationId="{381EC69B-0007-4479-B60D-F9BEF95253E0}"/>
          </ac:spMkLst>
        </pc:spChg>
      </pc:sldChg>
      <pc:sldChg chg="addSp modSp add modTransition">
        <pc:chgData name="Asbjørn Heid" userId="2ebb1e453379bdcd" providerId="LiveId" clId="{DC7B84AC-2463-418A-8846-1ACCA37EA798}" dt="2017-09-25T23:46:31.500" v="9549" actId="20577"/>
        <pc:sldMkLst>
          <pc:docMk/>
          <pc:sldMk cId="3007846962" sldId="25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2" creationId="{6405C5AC-8518-4D5B-9D7B-28A0EB1CBF43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3" creationId="{C8026C03-6200-4C02-91DD-0B75591326E7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3007846962" sldId="258"/>
            <ac:spMk id="4" creationId="{7B0A0C0F-1262-4F4F-9C09-D101BF434EAC}"/>
          </ac:spMkLst>
        </pc:spChg>
        <pc:spChg chg="add mod">
          <ac:chgData name="Asbjørn Heid" userId="2ebb1e453379bdcd" providerId="LiveId" clId="{DC7B84AC-2463-418A-8846-1ACCA37EA798}" dt="2017-09-23T22:08:48.262" v="4338" actId="27636"/>
          <ac:spMkLst>
            <pc:docMk/>
            <pc:sldMk cId="3007846962" sldId="258"/>
            <ac:spMk id="5" creationId="{EE868FD7-ECA3-4A09-A23C-A01FC37CF267}"/>
          </ac:spMkLst>
        </pc:spChg>
      </pc:sldChg>
      <pc:sldChg chg="addSp modSp add modTransition">
        <pc:chgData name="Asbjørn Heid" userId="2ebb1e453379bdcd" providerId="LiveId" clId="{DC7B84AC-2463-418A-8846-1ACCA37EA798}" dt="2017-09-25T23:51:28.225" v="9571" actId="20577"/>
        <pc:sldMkLst>
          <pc:docMk/>
          <pc:sldMk cId="1224021058" sldId="25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2" creationId="{9668C2D6-B4F2-4CA6-B0E5-17408AE32E4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3" creationId="{26E2667F-0329-4F98-975A-E2432D7BD8AE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1224021058" sldId="259"/>
            <ac:spMk id="4" creationId="{3572F12A-3A81-4D8C-ABC5-FA55C67962B8}"/>
          </ac:spMkLst>
        </pc:spChg>
        <pc:spChg chg="add mod">
          <ac:chgData name="Asbjørn Heid" userId="2ebb1e453379bdcd" providerId="LiveId" clId="{DC7B84AC-2463-418A-8846-1ACCA37EA798}" dt="2017-09-23T22:08:48.270" v="4339" actId="27636"/>
          <ac:spMkLst>
            <pc:docMk/>
            <pc:sldMk cId="1224021058" sldId="259"/>
            <ac:spMk id="5" creationId="{80F0A16A-0936-42EE-93B3-029C7A73E47F}"/>
          </ac:spMkLst>
        </pc:spChg>
      </pc:sldChg>
      <pc:sldChg chg="addSp modSp add ord modTransition">
        <pc:chgData name="Asbjørn Heid" userId="2ebb1e453379bdcd" providerId="LiveId" clId="{DC7B84AC-2463-418A-8846-1ACCA37EA798}" dt="2017-09-25T23:46:31.500" v="9549" actId="20577"/>
        <pc:sldMkLst>
          <pc:docMk/>
          <pc:sldMk cId="627813276" sldId="26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2" creationId="{43B76CB7-D98A-493C-B719-82C635D39D5B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3" creationId="{DC24DE43-DA70-4687-8DDC-507CE40785C3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627813276" sldId="260"/>
            <ac:spMk id="4" creationId="{7124AF1A-0EB1-49F8-871F-520ED1481B47}"/>
          </ac:spMkLst>
        </pc:spChg>
        <pc:spChg chg="add mod">
          <ac:chgData name="Asbjørn Heid" userId="2ebb1e453379bdcd" providerId="LiveId" clId="{DC7B84AC-2463-418A-8846-1ACCA37EA798}" dt="2017-09-23T22:08:48.311" v="4343" actId="27636"/>
          <ac:spMkLst>
            <pc:docMk/>
            <pc:sldMk cId="627813276" sldId="260"/>
            <ac:spMk id="5" creationId="{F1470BD2-2941-475D-8423-674D4AF12E1C}"/>
          </ac:spMkLst>
        </pc:spChg>
      </pc:sldChg>
      <pc:sldChg chg="addSp modSp add ord modNotesTx">
        <pc:chgData name="Asbjørn Heid" userId="2ebb1e453379bdcd" providerId="LiveId" clId="{DC7B84AC-2463-418A-8846-1ACCA37EA798}" dt="2017-11-06T23:38:42.616" v="12412" actId="20577"/>
        <pc:sldMkLst>
          <pc:docMk/>
          <pc:sldMk cId="1728554210" sldId="26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728554210" sldId="261"/>
            <ac:spMk id="2" creationId="{07AF228C-0A68-4682-A8DA-FB43514A1794}"/>
          </ac:spMkLst>
        </pc:spChg>
        <pc:spChg chg="mod">
          <ac:chgData name="Asbjørn Heid" userId="2ebb1e453379bdcd" providerId="LiveId" clId="{DC7B84AC-2463-418A-8846-1ACCA37EA798}" dt="2017-09-29T20:39:33.232" v="11996" actId="20577"/>
          <ac:spMkLst>
            <pc:docMk/>
            <pc:sldMk cId="1728554210" sldId="261"/>
            <ac:spMk id="3" creationId="{53450D25-4C5C-4F8F-B077-0E9F4B120F71}"/>
          </ac:spMkLst>
        </pc:spChg>
        <pc:spChg chg="add mod">
          <ac:chgData name="Asbjørn Heid" userId="2ebb1e453379bdcd" providerId="LiveId" clId="{DC7B84AC-2463-418A-8846-1ACCA37EA798}" dt="2017-09-25T23:47:26.043" v="9551" actId="790"/>
          <ac:spMkLst>
            <pc:docMk/>
            <pc:sldMk cId="1728554210" sldId="261"/>
            <ac:spMk id="4" creationId="{8AF3393A-C885-4A72-98A2-BCD3514218C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1728554210" sldId="261"/>
            <ac:spMk id="5" creationId="{B34B59F0-5BAC-49F6-A3DB-D64EE6CC4FF4}"/>
          </ac:spMkLst>
        </pc:spChg>
        <pc:spChg chg="add mod">
          <ac:chgData name="Asbjørn Heid" userId="2ebb1e453379bdcd" providerId="LiveId" clId="{DC7B84AC-2463-418A-8846-1ACCA37EA798}" dt="2017-09-23T22:08:48.324" v="4345" actId="27636"/>
          <ac:spMkLst>
            <pc:docMk/>
            <pc:sldMk cId="1728554210" sldId="261"/>
            <ac:spMk id="6" creationId="{CE11EBFE-A67B-49E4-ABA3-D580848D3401}"/>
          </ac:spMkLst>
        </pc:spChg>
        <pc:spChg chg="add mod">
          <ac:chgData name="Asbjørn Heid" userId="2ebb1e453379bdcd" providerId="LiveId" clId="{DC7B84AC-2463-418A-8846-1ACCA37EA798}" dt="2017-09-25T23:31:58.592" v="9325" actId="790"/>
          <ac:spMkLst>
            <pc:docMk/>
            <pc:sldMk cId="1728554210" sldId="261"/>
            <ac:spMk id="7" creationId="{37BE17E4-E9AD-419F-B067-96856437FE1D}"/>
          </ac:spMkLst>
        </pc:spChg>
      </pc:sldChg>
      <pc:sldChg chg="addSp modSp add ord setBg modNotesTx">
        <pc:chgData name="Asbjørn Heid" userId="2ebb1e453379bdcd" providerId="LiveId" clId="{DC7B84AC-2463-418A-8846-1ACCA37EA798}" dt="2017-09-27T20:18:45.674" v="11131" actId="6549"/>
        <pc:sldMkLst>
          <pc:docMk/>
          <pc:sldMk cId="3688678915" sldId="26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2" creationId="{E80E8BF1-ED42-43CA-BF57-171E49E5DF7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3" creationId="{3F1B390D-6E19-430C-A57E-297D3F56D05B}"/>
          </ac:spMkLst>
        </pc:spChg>
        <pc:spChg chg="add mod">
          <ac:chgData name="Asbjørn Heid" userId="2ebb1e453379bdcd" providerId="LiveId" clId="{DC7B84AC-2463-418A-8846-1ACCA37EA798}" dt="2017-09-25T23:47:31.908" v="9552" actId="790"/>
          <ac:spMkLst>
            <pc:docMk/>
            <pc:sldMk cId="3688678915" sldId="262"/>
            <ac:spMk id="4" creationId="{2E2A9423-0115-4F8C-8BB0-72DA4CB2F58C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3688678915" sldId="262"/>
            <ac:spMk id="5" creationId="{84F2C108-0403-4BC5-9C91-43ACAC5EC7C4}"/>
          </ac:spMkLst>
        </pc:spChg>
        <pc:spChg chg="add mod">
          <ac:chgData name="Asbjørn Heid" userId="2ebb1e453379bdcd" providerId="LiveId" clId="{DC7B84AC-2463-418A-8846-1ACCA37EA798}" dt="2017-09-23T22:08:48.335" v="4347" actId="27636"/>
          <ac:spMkLst>
            <pc:docMk/>
            <pc:sldMk cId="3688678915" sldId="262"/>
            <ac:spMk id="6" creationId="{67F0BB84-1B02-49B7-B42A-F53AF0AEB600}"/>
          </ac:spMkLst>
        </pc:spChg>
      </pc:sldChg>
      <pc:sldChg chg="addSp delSp modSp add del">
        <pc:chgData name="Asbjørn Heid" userId="2ebb1e453379bdcd" providerId="LiveId" clId="{DC7B84AC-2463-418A-8846-1ACCA37EA798}" dt="2017-09-23T16:54:53.795" v="2344" actId="2696"/>
        <pc:sldMkLst>
          <pc:docMk/>
          <pc:sldMk cId="275162385" sldId="263"/>
        </pc:sldMkLst>
        <pc:spChg chg="mod">
          <ac:chgData name="Asbjørn Heid" userId="2ebb1e453379bdcd" providerId="LiveId" clId="{DC7B84AC-2463-418A-8846-1ACCA37EA798}" dt="2017-09-23T16:54:34.156" v="2329" actId="2696"/>
          <ac:spMkLst>
            <pc:docMk/>
            <pc:sldMk cId="275162385" sldId="263"/>
            <ac:spMk id="2" creationId="{3C7D95CA-713C-4E28-9804-FC38EA0397E1}"/>
          </ac:spMkLst>
        </pc:spChg>
        <pc:spChg chg="del mod">
          <ac:chgData name="Asbjørn Heid" userId="2ebb1e453379bdcd" providerId="LiveId" clId="{DC7B84AC-2463-418A-8846-1ACCA37EA798}" dt="2017-09-23T16:53:07.867" v="2296" actId="478"/>
          <ac:spMkLst>
            <pc:docMk/>
            <pc:sldMk cId="275162385" sldId="263"/>
            <ac:spMk id="3" creationId="{A64116ED-AFD9-4EC8-8AEC-5F4AE31591CB}"/>
          </ac:spMkLst>
        </pc:spChg>
        <pc:spChg chg="add del mod">
          <ac:chgData name="Asbjørn Heid" userId="2ebb1e453379bdcd" providerId="LiveId" clId="{DC7B84AC-2463-418A-8846-1ACCA37EA798}" dt="2017-09-23T16:54:23.799" v="2326" actId="2696"/>
          <ac:spMkLst>
            <pc:docMk/>
            <pc:sldMk cId="275162385" sldId="263"/>
            <ac:spMk id="4" creationId="{5DCEA432-4F4F-4682-8880-EA911CEB8EB9}"/>
          </ac:spMkLst>
        </pc:spChg>
      </pc:sldChg>
      <pc:sldChg chg="addSp modSp add">
        <pc:chgData name="Asbjørn Heid" userId="2ebb1e453379bdcd" providerId="LiveId" clId="{DC7B84AC-2463-418A-8846-1ACCA37EA798}" dt="2017-11-06T23:45:49.273" v="12417" actId="20577"/>
        <pc:sldMkLst>
          <pc:docMk/>
          <pc:sldMk cId="872670973" sldId="264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2" creationId="{3EA99F07-151C-4FBE-B3C5-B682AEE91E3F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3" creationId="{1FBDBD56-7828-49EA-A946-D85670CD6444}"/>
          </ac:spMkLst>
        </pc:spChg>
        <pc:spChg chg="add mod">
          <ac:chgData name="Asbjørn Heid" userId="2ebb1e453379bdcd" providerId="LiveId" clId="{DC7B84AC-2463-418A-8846-1ACCA37EA798}" dt="2017-11-06T23:45:49.273" v="12417" actId="20577"/>
          <ac:spMkLst>
            <pc:docMk/>
            <pc:sldMk cId="872670973" sldId="264"/>
            <ac:spMk id="4" creationId="{5DD05108-D43F-48D9-BFB9-E41200FD3C39}"/>
          </ac:spMkLst>
        </pc:spChg>
        <pc:spChg chg="add mod">
          <ac:chgData name="Asbjørn Heid" userId="2ebb1e453379bdcd" providerId="LiveId" clId="{DC7B84AC-2463-418A-8846-1ACCA37EA798}" dt="2017-09-25T23:47:45.044" v="9554" actId="790"/>
          <ac:spMkLst>
            <pc:docMk/>
            <pc:sldMk cId="872670973" sldId="264"/>
            <ac:spMk id="5" creationId="{D2402346-12BA-4E2E-AEFD-BEF52DC976D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872670973" sldId="264"/>
            <ac:spMk id="6" creationId="{728D77C5-13B1-4FA4-A9E3-32DE79559FFF}"/>
          </ac:spMkLst>
        </pc:spChg>
        <pc:spChg chg="add mod">
          <ac:chgData name="Asbjørn Heid" userId="2ebb1e453379bdcd" providerId="LiveId" clId="{DC7B84AC-2463-418A-8846-1ACCA37EA798}" dt="2017-09-23T22:08:48.343" v="4348" actId="27636"/>
          <ac:spMkLst>
            <pc:docMk/>
            <pc:sldMk cId="872670973" sldId="264"/>
            <ac:spMk id="7" creationId="{9E9E0B3B-3BBE-4C8C-9DE3-3605332E4BBD}"/>
          </ac:spMkLst>
        </pc:spChg>
      </pc:sldChg>
      <pc:sldChg chg="modSp add ord modNotesTx">
        <pc:chgData name="Asbjørn Heid" userId="2ebb1e453379bdcd" providerId="LiveId" clId="{DC7B84AC-2463-418A-8846-1ACCA37EA798}" dt="2017-11-07T10:01:57.449" v="12972" actId="20577"/>
        <pc:sldMkLst>
          <pc:docMk/>
          <pc:sldMk cId="2300019423" sldId="265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00019423" sldId="265"/>
            <ac:spMk id="2" creationId="{E8D15FC6-D24B-4548-9A01-9ED26A06578A}"/>
          </ac:spMkLst>
        </pc:spChg>
        <pc:spChg chg="mod">
          <ac:chgData name="Asbjørn Heid" userId="2ebb1e453379bdcd" providerId="LiveId" clId="{DC7B84AC-2463-418A-8846-1ACCA37EA798}" dt="2017-11-06T23:30:55.058" v="12151" actId="20577"/>
          <ac:spMkLst>
            <pc:docMk/>
            <pc:sldMk cId="2300019423" sldId="265"/>
            <ac:spMk id="3" creationId="{C7AE3FE6-B653-45E5-908F-CF649BCA5B1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4" creationId="{E414068E-8E71-411F-BB20-DCECA04DF49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5" creationId="{6F9A8C7E-4D3C-4E6B-B016-0B7AF215BD0F}"/>
          </ac:spMkLst>
        </pc:spChg>
      </pc:sldChg>
      <pc:sldChg chg="modSp add">
        <pc:chgData name="Asbjørn Heid" userId="2ebb1e453379bdcd" providerId="LiveId" clId="{DC7B84AC-2463-418A-8846-1ACCA37EA798}" dt="2017-11-07T00:09:18.860" v="12787" actId="20577"/>
        <pc:sldMkLst>
          <pc:docMk/>
          <pc:sldMk cId="2386544549" sldId="26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86544549" sldId="266"/>
            <ac:spMk id="2" creationId="{6725D52C-AA23-49C7-BC27-844AD1061886}"/>
          </ac:spMkLst>
        </pc:spChg>
        <pc:spChg chg="mod">
          <ac:chgData name="Asbjørn Heid" userId="2ebb1e453379bdcd" providerId="LiveId" clId="{DC7B84AC-2463-418A-8846-1ACCA37EA798}" dt="2017-11-07T00:09:18.860" v="12787" actId="20577"/>
          <ac:spMkLst>
            <pc:docMk/>
            <pc:sldMk cId="2386544549" sldId="266"/>
            <ac:spMk id="3" creationId="{AF92ADFA-3BCC-4572-B528-5D569EE148B9}"/>
          </ac:spMkLst>
        </pc:spChg>
        <pc:spChg chg="mod">
          <ac:chgData name="Asbjørn Heid" userId="2ebb1e453379bdcd" providerId="LiveId" clId="{DC7B84AC-2463-418A-8846-1ACCA37EA798}" dt="2017-09-23T22:08:48.254" v="4337" actId="27636"/>
          <ac:spMkLst>
            <pc:docMk/>
            <pc:sldMk cId="2386544549" sldId="266"/>
            <ac:spMk id="5" creationId="{149DC59C-8606-4864-9AF4-0974043EB5C9}"/>
          </ac:spMkLst>
        </pc:spChg>
      </pc:sldChg>
      <pc:sldChg chg="addSp delSp modSp add">
        <pc:chgData name="Asbjørn Heid" userId="2ebb1e453379bdcd" providerId="LiveId" clId="{DC7B84AC-2463-418A-8846-1ACCA37EA798}" dt="2017-09-25T23:47:59.579" v="9556" actId="790"/>
        <pc:sldMkLst>
          <pc:docMk/>
          <pc:sldMk cId="3737657784" sldId="26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2" creationId="{DB68803C-565D-47E3-BAF9-6DB3CEBE6FF4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3" creationId="{F26972F4-E186-4B98-8220-5BCEAC6D6214}"/>
          </ac:spMkLst>
        </pc:spChg>
        <pc:spChg chg="mod">
          <ac:chgData name="Asbjørn Heid" userId="2ebb1e453379bdcd" providerId="LiveId" clId="{DC7B84AC-2463-418A-8846-1ACCA37EA798}" dt="2017-09-23T22:08:48.224" v="4336" actId="27636"/>
          <ac:spMkLst>
            <pc:docMk/>
            <pc:sldMk cId="3737657784" sldId="267"/>
            <ac:spMk id="5" creationId="{213CBF80-CE34-48EF-A58B-17D0082D8699}"/>
          </ac:spMkLst>
        </pc:spChg>
        <pc:spChg chg="add del mod">
          <ac:chgData name="Asbjørn Heid" userId="2ebb1e453379bdcd" providerId="LiveId" clId="{DC7B84AC-2463-418A-8846-1ACCA37EA798}" dt="2017-09-23T21:57:29.210" v="4305" actId="790"/>
          <ac:spMkLst>
            <pc:docMk/>
            <pc:sldMk cId="3737657784" sldId="267"/>
            <ac:spMk id="6" creationId="{3238A918-DC50-4D31-8223-6C8706E0CB67}"/>
          </ac:spMkLst>
        </pc:spChg>
        <pc:spChg chg="add mod">
          <ac:chgData name="Asbjørn Heid" userId="2ebb1e453379bdcd" providerId="LiveId" clId="{DC7B84AC-2463-418A-8846-1ACCA37EA798}" dt="2017-09-25T23:47:59.579" v="9556" actId="790"/>
          <ac:spMkLst>
            <pc:docMk/>
            <pc:sldMk cId="3737657784" sldId="267"/>
            <ac:spMk id="7" creationId="{55EDDD63-222F-4C09-9BC4-6CA515FAF951}"/>
          </ac:spMkLst>
        </pc:spChg>
      </pc:sldChg>
      <pc:sldChg chg="modSp add">
        <pc:chgData name="Asbjørn Heid" userId="2ebb1e453379bdcd" providerId="LiveId" clId="{DC7B84AC-2463-418A-8846-1ACCA37EA798}" dt="2017-11-07T00:01:49.989" v="12772" actId="6549"/>
        <pc:sldMkLst>
          <pc:docMk/>
          <pc:sldMk cId="1902057178" sldId="26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902057178" sldId="268"/>
            <ac:spMk id="2" creationId="{DA1466DC-E291-49F4-B47C-C2E579B01B01}"/>
          </ac:spMkLst>
        </pc:spChg>
        <pc:spChg chg="mod">
          <ac:chgData name="Asbjørn Heid" userId="2ebb1e453379bdcd" providerId="LiveId" clId="{DC7B84AC-2463-418A-8846-1ACCA37EA798}" dt="2017-11-07T00:01:49.989" v="12772" actId="6549"/>
          <ac:spMkLst>
            <pc:docMk/>
            <pc:sldMk cId="1902057178" sldId="268"/>
            <ac:spMk id="3" creationId="{B8094F5E-4CA0-4E2E-BD62-13EF4D134F35}"/>
          </ac:spMkLst>
        </pc:spChg>
      </pc:sldChg>
      <pc:sldChg chg="addSp delSp modSp add ord modNotesTx">
        <pc:chgData name="Asbjørn Heid" userId="2ebb1e453379bdcd" providerId="LiveId" clId="{DC7B84AC-2463-418A-8846-1ACCA37EA798}" dt="2017-11-06T23:34:32.324" v="12153" actId="6549"/>
        <pc:sldMkLst>
          <pc:docMk/>
          <pc:sldMk cId="554096210" sldId="26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554096210" sldId="269"/>
            <ac:spMk id="2" creationId="{FD2DF140-28BD-487C-840A-B94107BC4338}"/>
          </ac:spMkLst>
        </pc:spChg>
        <pc:spChg chg="mod">
          <ac:chgData name="Asbjørn Heid" userId="2ebb1e453379bdcd" providerId="LiveId" clId="{DC7B84AC-2463-418A-8846-1ACCA37EA798}" dt="2017-11-06T23:34:32.324" v="12153" actId="6549"/>
          <ac:spMkLst>
            <pc:docMk/>
            <pc:sldMk cId="554096210" sldId="269"/>
            <ac:spMk id="3" creationId="{C1E51C5F-A179-4FFF-BB03-8EF15D806F1D}"/>
          </ac:spMkLst>
        </pc:spChg>
        <pc:spChg chg="add del mod">
          <ac:chgData name="Asbjørn Heid" userId="2ebb1e453379bdcd" providerId="LiveId" clId="{DC7B84AC-2463-418A-8846-1ACCA37EA798}" dt="2017-09-29T20:20:21.025" v="11466" actId="478"/>
          <ac:spMkLst>
            <pc:docMk/>
            <pc:sldMk cId="554096210" sldId="269"/>
            <ac:spMk id="6" creationId="{4ACEBCD1-FE38-42F9-AAA1-569DC1029CED}"/>
          </ac:spMkLst>
        </pc:spChg>
        <pc:spChg chg="add del mod">
          <ac:chgData name="Asbjørn Heid" userId="2ebb1e453379bdcd" providerId="LiveId" clId="{DC7B84AC-2463-418A-8846-1ACCA37EA798}" dt="2017-09-23T23:11:06.043" v="5320" actId="478"/>
          <ac:spMkLst>
            <pc:docMk/>
            <pc:sldMk cId="554096210" sldId="269"/>
            <ac:spMk id="6" creationId="{86BC978D-3245-4967-B0C8-32303D992520}"/>
          </ac:spMkLst>
        </pc:spChg>
        <pc:spChg chg="add mod">
          <ac:chgData name="Asbjørn Heid" userId="2ebb1e453379bdcd" providerId="LiveId" clId="{DC7B84AC-2463-418A-8846-1ACCA37EA798}" dt="2017-09-29T20:28:40.538" v="11971" actId="20577"/>
          <ac:spMkLst>
            <pc:docMk/>
            <pc:sldMk cId="554096210" sldId="269"/>
            <ac:spMk id="7" creationId="{2F8783F3-C37B-492C-9906-BE625CF269AA}"/>
          </ac:spMkLst>
        </pc:spChg>
      </pc:sldChg>
      <pc:sldChg chg="addSp modSp add modNotesTx">
        <pc:chgData name="Asbjørn Heid" userId="2ebb1e453379bdcd" providerId="LiveId" clId="{DC7B84AC-2463-418A-8846-1ACCA37EA798}" dt="2017-09-27T20:25:08.151" v="11163" actId="6549"/>
        <pc:sldMkLst>
          <pc:docMk/>
          <pc:sldMk cId="3779896041" sldId="270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2" creationId="{F1710FF9-C982-4C6D-AC50-3098A8BE73F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3" creationId="{134FACDB-1D00-47F9-974C-46B3DA37CEDA}"/>
          </ac:spMkLst>
        </pc:spChg>
        <pc:spChg chg="add mod">
          <ac:chgData name="Asbjørn Heid" userId="2ebb1e453379bdcd" providerId="LiveId" clId="{DC7B84AC-2463-418A-8846-1ACCA37EA798}" dt="2017-09-25T23:48:06.366" v="9557" actId="790"/>
          <ac:spMkLst>
            <pc:docMk/>
            <pc:sldMk cId="3779896041" sldId="270"/>
            <ac:spMk id="6" creationId="{133CD127-8CAE-4B87-A47E-D69490A75C76}"/>
          </ac:spMkLst>
        </pc:spChg>
      </pc:sldChg>
      <pc:sldChg chg="addSp modSp add">
        <pc:chgData name="Asbjørn Heid" userId="2ebb1e453379bdcd" providerId="LiveId" clId="{DC7B84AC-2463-418A-8846-1ACCA37EA798}" dt="2017-09-25T23:48:10.780" v="9558" actId="790"/>
        <pc:sldMkLst>
          <pc:docMk/>
          <pc:sldMk cId="538805887" sldId="27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2" creationId="{DDD8385B-EFD3-4070-AB59-0A7825CDA50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3" creationId="{80FEC886-8F81-4C6B-8F1B-FE7555785191}"/>
          </ac:spMkLst>
        </pc:spChg>
        <pc:spChg chg="add mod">
          <ac:chgData name="Asbjørn Heid" userId="2ebb1e453379bdcd" providerId="LiveId" clId="{DC7B84AC-2463-418A-8846-1ACCA37EA798}" dt="2017-09-25T23:48:10.780" v="9558" actId="790"/>
          <ac:spMkLst>
            <pc:docMk/>
            <pc:sldMk cId="538805887" sldId="271"/>
            <ac:spMk id="6" creationId="{78DEC70E-47DC-42BF-B4E9-C0073027900B}"/>
          </ac:spMkLst>
        </pc:spChg>
      </pc:sldChg>
      <pc:sldChg chg="addSp delSp modSp add">
        <pc:chgData name="Asbjørn Heid" userId="2ebb1e453379bdcd" providerId="LiveId" clId="{DC7B84AC-2463-418A-8846-1ACCA37EA798}" dt="2017-09-25T23:48:15.869" v="9559" actId="790"/>
        <pc:sldMkLst>
          <pc:docMk/>
          <pc:sldMk cId="3445353671" sldId="27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445353671" sldId="272"/>
            <ac:spMk id="2" creationId="{C4E50760-7E3A-4FD4-8537-9CD79029AE0F}"/>
          </ac:spMkLst>
        </pc:spChg>
        <pc:spChg chg="del mod">
          <ac:chgData name="Asbjørn Heid" userId="2ebb1e453379bdcd" providerId="LiveId" clId="{DC7B84AC-2463-418A-8846-1ACCA37EA798}" dt="2017-09-23T23:38:17.027" v="5648" actId="478"/>
          <ac:spMkLst>
            <pc:docMk/>
            <pc:sldMk cId="3445353671" sldId="272"/>
            <ac:spMk id="3" creationId="{7990B96D-F4ED-417C-AFDE-A2FE60994D56}"/>
          </ac:spMkLst>
        </pc:spChg>
        <pc:spChg chg="add mod">
          <ac:chgData name="Asbjørn Heid" userId="2ebb1e453379bdcd" providerId="LiveId" clId="{DC7B84AC-2463-418A-8846-1ACCA37EA798}" dt="2017-09-25T23:48:15.869" v="9559" actId="790"/>
          <ac:spMkLst>
            <pc:docMk/>
            <pc:sldMk cId="3445353671" sldId="272"/>
            <ac:spMk id="6" creationId="{A4344942-423A-4087-8AA6-A058C3100AE0}"/>
          </ac:spMkLst>
        </pc:spChg>
      </pc:sldChg>
      <pc:sldChg chg="addSp modSp add">
        <pc:chgData name="Asbjørn Heid" userId="2ebb1e453379bdcd" providerId="LiveId" clId="{DC7B84AC-2463-418A-8846-1ACCA37EA798}" dt="2017-09-25T23:48:22.116" v="9560" actId="790"/>
        <pc:sldMkLst>
          <pc:docMk/>
          <pc:sldMk cId="249645158" sldId="273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2" creationId="{C2B81337-3DE5-4F5D-93CA-B35CBE3BF66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3" creationId="{E9529541-9256-4F16-9AC4-061AC69B0E80}"/>
          </ac:spMkLst>
        </pc:spChg>
        <pc:spChg chg="add mod">
          <ac:chgData name="Asbjørn Heid" userId="2ebb1e453379bdcd" providerId="LiveId" clId="{DC7B84AC-2463-418A-8846-1ACCA37EA798}" dt="2017-09-25T23:48:22.116" v="9560" actId="790"/>
          <ac:spMkLst>
            <pc:docMk/>
            <pc:sldMk cId="249645158" sldId="273"/>
            <ac:spMk id="6" creationId="{9B88DA23-8593-42D8-87ED-516B50BFB577}"/>
          </ac:spMkLst>
        </pc:spChg>
      </pc:sldChg>
      <pc:sldChg chg="addSp delSp modSp add">
        <pc:chgData name="Asbjørn Heid" userId="2ebb1e453379bdcd" providerId="LiveId" clId="{DC7B84AC-2463-418A-8846-1ACCA37EA798}" dt="2017-09-29T20:48:15.377" v="12020" actId="27636"/>
        <pc:sldMkLst>
          <pc:docMk/>
          <pc:sldMk cId="1086261467" sldId="274"/>
        </pc:sldMkLst>
        <pc:spChg chg="mod">
          <ac:chgData name="Asbjørn Heid" userId="2ebb1e453379bdcd" providerId="LiveId" clId="{DC7B84AC-2463-418A-8846-1ACCA37EA798}" dt="2017-09-25T23:46:31.500" v="9549" actId="27636"/>
          <ac:spMkLst>
            <pc:docMk/>
            <pc:sldMk cId="1086261467" sldId="274"/>
            <ac:spMk id="2" creationId="{B843A1D9-D3DD-42F5-B4A5-B56417AC51F1}"/>
          </ac:spMkLst>
        </pc:spChg>
        <pc:spChg chg="mod">
          <ac:chgData name="Asbjørn Heid" userId="2ebb1e453379bdcd" providerId="LiveId" clId="{DC7B84AC-2463-418A-8846-1ACCA37EA798}" dt="2017-09-29T20:48:15.377" v="12020" actId="27636"/>
          <ac:spMkLst>
            <pc:docMk/>
            <pc:sldMk cId="1086261467" sldId="274"/>
            <ac:spMk id="3" creationId="{3691CEE6-85ED-46D9-8CE3-E3D48F188517}"/>
          </ac:spMkLst>
        </pc:spChg>
        <pc:spChg chg="add del mod">
          <ac:chgData name="Asbjørn Heid" userId="2ebb1e453379bdcd" providerId="LiveId" clId="{DC7B84AC-2463-418A-8846-1ACCA37EA798}" dt="2017-09-24T11:45:58.834" v="6894" actId="478"/>
          <ac:spMkLst>
            <pc:docMk/>
            <pc:sldMk cId="1086261467" sldId="274"/>
            <ac:spMk id="6" creationId="{A848BAED-898F-459A-82AB-0E95971AF833}"/>
          </ac:spMkLst>
        </pc:spChg>
      </pc:sldChg>
      <pc:sldChg chg="addSp delSp modSp add">
        <pc:chgData name="Asbjørn Heid" userId="2ebb1e453379bdcd" providerId="LiveId" clId="{DC7B84AC-2463-418A-8846-1ACCA37EA798}" dt="2017-09-29T20:53:40.792" v="12025" actId="20577"/>
        <pc:sldMkLst>
          <pc:docMk/>
          <pc:sldMk cId="2409638556" sldId="275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09638556" sldId="275"/>
            <ac:spMk id="2" creationId="{A2AF6B90-2EED-49E4-A339-8A2C01B1DBE1}"/>
          </ac:spMkLst>
        </pc:spChg>
        <pc:spChg chg="del mod">
          <ac:chgData name="Asbjørn Heid" userId="2ebb1e453379bdcd" providerId="LiveId" clId="{DC7B84AC-2463-418A-8846-1ACCA37EA798}" dt="2017-09-24T11:46:21.325" v="6929" actId="478"/>
          <ac:spMkLst>
            <pc:docMk/>
            <pc:sldMk cId="2409638556" sldId="275"/>
            <ac:spMk id="3" creationId="{1B517896-52B2-4AEB-A243-2B77D7542B86}"/>
          </ac:spMkLst>
        </pc:spChg>
        <pc:spChg chg="add mod">
          <ac:chgData name="Asbjørn Heid" userId="2ebb1e453379bdcd" providerId="LiveId" clId="{DC7B84AC-2463-418A-8846-1ACCA37EA798}" dt="2017-09-29T20:53:40.792" v="12025" actId="20577"/>
          <ac:spMkLst>
            <pc:docMk/>
            <pc:sldMk cId="2409638556" sldId="275"/>
            <ac:spMk id="6" creationId="{A528A360-FE6E-42A5-9FDD-AD0019FCAF44}"/>
          </ac:spMkLst>
        </pc:spChg>
      </pc:sldChg>
      <pc:sldChg chg="addSp delSp modSp add modNotesTx">
        <pc:chgData name="Asbjørn Heid" userId="2ebb1e453379bdcd" providerId="LiveId" clId="{DC7B84AC-2463-418A-8846-1ACCA37EA798}" dt="2017-09-29T20:57:27.595" v="12098" actId="20577"/>
        <pc:sldMkLst>
          <pc:docMk/>
          <pc:sldMk cId="3844583715" sldId="276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844583715" sldId="276"/>
            <ac:spMk id="2" creationId="{A5FD9CDE-55C9-4D39-B5B4-A1B250B11FE4}"/>
          </ac:spMkLst>
        </pc:spChg>
        <pc:spChg chg="del">
          <ac:chgData name="Asbjørn Heid" userId="2ebb1e453379bdcd" providerId="LiveId" clId="{DC7B84AC-2463-418A-8846-1ACCA37EA798}" dt="2017-09-24T11:51:20.446" v="6989" actId="478"/>
          <ac:spMkLst>
            <pc:docMk/>
            <pc:sldMk cId="3844583715" sldId="276"/>
            <ac:spMk id="3" creationId="{9F1584A7-AD8C-4568-8EF6-0B022D9EADAE}"/>
          </ac:spMkLst>
        </pc:spChg>
        <pc:spChg chg="add mod">
          <ac:chgData name="Asbjørn Heid" userId="2ebb1e453379bdcd" providerId="LiveId" clId="{DC7B84AC-2463-418A-8846-1ACCA37EA798}" dt="2017-09-29T20:55:47.590" v="12026" actId="20577"/>
          <ac:spMkLst>
            <pc:docMk/>
            <pc:sldMk cId="3844583715" sldId="276"/>
            <ac:spMk id="6" creationId="{A895AD88-8559-4C1C-8FD8-A7CB90BF62D8}"/>
          </ac:spMkLst>
        </pc:spChg>
        <pc:spChg chg="add mod">
          <ac:chgData name="Asbjørn Heid" userId="2ebb1e453379bdcd" providerId="LiveId" clId="{DC7B84AC-2463-418A-8846-1ACCA37EA798}" dt="2017-09-25T23:48:38.987" v="9563" actId="790"/>
          <ac:spMkLst>
            <pc:docMk/>
            <pc:sldMk cId="3844583715" sldId="276"/>
            <ac:spMk id="7" creationId="{DD154421-77BC-418D-AA44-E7A064F84AA0}"/>
          </ac:spMkLst>
        </pc:spChg>
      </pc:sldChg>
      <pc:sldChg chg="addSp modSp add modNotesTx">
        <pc:chgData name="Asbjørn Heid" userId="2ebb1e453379bdcd" providerId="LiveId" clId="{DC7B84AC-2463-418A-8846-1ACCA37EA798}" dt="2017-11-07T00:33:38.185" v="12791" actId="20577"/>
        <pc:sldMkLst>
          <pc:docMk/>
          <pc:sldMk cId="457261618" sldId="27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2" creationId="{4AC17D9E-9B13-458B-BB06-6E2F4F82A732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3" creationId="{2F99D707-D408-4399-8AC3-0AA85D26BCB4}"/>
          </ac:spMkLst>
        </pc:spChg>
        <pc:spChg chg="add mod">
          <ac:chgData name="Asbjørn Heid" userId="2ebb1e453379bdcd" providerId="LiveId" clId="{DC7B84AC-2463-418A-8846-1ACCA37EA798}" dt="2017-11-07T00:33:38.185" v="12791" actId="20577"/>
          <ac:spMkLst>
            <pc:docMk/>
            <pc:sldMk cId="457261618" sldId="277"/>
            <ac:spMk id="6" creationId="{CB9B18D0-8A72-469A-A149-0FE275333FDB}"/>
          </ac:spMkLst>
        </pc:spChg>
      </pc:sldChg>
      <pc:sldChg chg="addSp delSp modSp add">
        <pc:chgData name="Asbjørn Heid" userId="2ebb1e453379bdcd" providerId="LiveId" clId="{DC7B84AC-2463-418A-8846-1ACCA37EA798}" dt="2017-11-07T00:23:52.074" v="12788" actId="20578"/>
        <pc:sldMkLst>
          <pc:docMk/>
          <pc:sldMk cId="4084105794" sldId="278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084105794" sldId="278"/>
            <ac:spMk id="2" creationId="{401F9D3B-C219-4949-A891-C1F777A2C53A}"/>
          </ac:spMkLst>
        </pc:spChg>
        <pc:spChg chg="del">
          <ac:chgData name="Asbjørn Heid" userId="2ebb1e453379bdcd" providerId="LiveId" clId="{DC7B84AC-2463-418A-8846-1ACCA37EA798}" dt="2017-09-24T14:38:47.043" v="7586" actId="478"/>
          <ac:spMkLst>
            <pc:docMk/>
            <pc:sldMk cId="4084105794" sldId="278"/>
            <ac:spMk id="3" creationId="{8152CA18-DCAD-4C79-A9F1-6C9A06CE00AA}"/>
          </ac:spMkLst>
        </pc:spChg>
        <pc:spChg chg="add mod">
          <ac:chgData name="Asbjørn Heid" userId="2ebb1e453379bdcd" providerId="LiveId" clId="{DC7B84AC-2463-418A-8846-1ACCA37EA798}" dt="2017-11-07T00:23:52.074" v="12788" actId="20578"/>
          <ac:spMkLst>
            <pc:docMk/>
            <pc:sldMk cId="4084105794" sldId="278"/>
            <ac:spMk id="6" creationId="{A5BCAFC7-6755-4132-BE57-A51B089518DD}"/>
          </ac:spMkLst>
        </pc:spChg>
        <pc:spChg chg="add mod">
          <ac:chgData name="Asbjørn Heid" userId="2ebb1e453379bdcd" providerId="LiveId" clId="{DC7B84AC-2463-418A-8846-1ACCA37EA798}" dt="2017-09-25T23:36:15.205" v="9353" actId="1076"/>
          <ac:spMkLst>
            <pc:docMk/>
            <pc:sldMk cId="4084105794" sldId="278"/>
            <ac:spMk id="7" creationId="{74A2F899-8772-48E5-965F-AE3579E0A2DF}"/>
          </ac:spMkLst>
        </pc:spChg>
      </pc:sldChg>
      <pc:sldChg chg="addSp modSp add">
        <pc:chgData name="Asbjørn Heid" userId="2ebb1e453379bdcd" providerId="LiveId" clId="{DC7B84AC-2463-418A-8846-1ACCA37EA798}" dt="2017-11-07T00:26:00.332" v="12789" actId="20578"/>
        <pc:sldMkLst>
          <pc:docMk/>
          <pc:sldMk cId="1095182993" sldId="279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2" creationId="{AA04C41D-6589-4ACB-B3B7-FBDC8C9E7FAD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3" creationId="{A11894FC-AB79-482F-8787-0D821EBECDBE}"/>
          </ac:spMkLst>
        </pc:spChg>
        <pc:spChg chg="add mod">
          <ac:chgData name="Asbjørn Heid" userId="2ebb1e453379bdcd" providerId="LiveId" clId="{DC7B84AC-2463-418A-8846-1ACCA37EA798}" dt="2017-11-07T00:26:00.332" v="12789" actId="20578"/>
          <ac:spMkLst>
            <pc:docMk/>
            <pc:sldMk cId="1095182993" sldId="279"/>
            <ac:spMk id="6" creationId="{AFB73DB1-E917-4C30-80E7-F5095F5EE9A9}"/>
          </ac:spMkLst>
        </pc:spChg>
      </pc:sldChg>
      <pc:sldChg chg="modSp add ord">
        <pc:chgData name="Asbjørn Heid" userId="2ebb1e453379bdcd" providerId="LiveId" clId="{DC7B84AC-2463-418A-8846-1ACCA37EA798}" dt="2017-09-25T23:46:31.500" v="9549" actId="20577"/>
        <pc:sldMkLst>
          <pc:docMk/>
          <pc:sldMk cId="2537555100" sldId="28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2" creationId="{2D13880D-BFDA-4E13-98C9-10B784F4DF8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3" creationId="{E2F9095D-9631-4468-95B1-62F31D3FEE34}"/>
          </ac:spMkLst>
        </pc:spChg>
      </pc:sldChg>
      <pc:sldChg chg="modSp add">
        <pc:chgData name="Asbjørn Heid" userId="2ebb1e453379bdcd" providerId="LiveId" clId="{DC7B84AC-2463-418A-8846-1ACCA37EA798}" dt="2017-09-25T23:46:31.500" v="9549" actId="20577"/>
        <pc:sldMkLst>
          <pc:docMk/>
          <pc:sldMk cId="3504384184" sldId="281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2" creationId="{77621B07-005D-44E2-BD8B-ADFB302956B2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3" creationId="{4B345D95-9AE2-44C9-A5F2-8A7B00241F89}"/>
          </ac:spMkLst>
        </pc:spChg>
      </pc:sldChg>
      <pc:sldChg chg="modSp">
        <pc:chgData name="Asbjørn Heid" userId="2ebb1e453379bdcd" providerId="LiveId" clId="{DC7B84AC-2463-418A-8846-1ACCA37EA798}" dt="2017-09-27T20:25:36.429" v="11181" actId="20577"/>
        <pc:sldMkLst>
          <pc:docMk/>
          <pc:sldMk cId="375450664" sldId="282"/>
        </pc:sldMkLst>
        <pc:spChg chg="mod">
          <ac:chgData name="Asbjørn Heid" userId="2ebb1e453379bdcd" providerId="LiveId" clId="{DC7B84AC-2463-418A-8846-1ACCA37EA798}" dt="2017-09-27T20:25:36.429" v="11181" actId="20577"/>
          <ac:spMkLst>
            <pc:docMk/>
            <pc:sldMk cId="375450664" sldId="282"/>
            <ac:spMk id="3" creationId="{00000000-0000-0000-0000-000000000000}"/>
          </ac:spMkLst>
        </pc:spChg>
      </pc:sldChg>
      <pc:sldChg chg="addSp delSp modSp add modNotesTx">
        <pc:chgData name="Asbjørn Heid" userId="2ebb1e453379bdcd" providerId="LiveId" clId="{DC7B84AC-2463-418A-8846-1ACCA37EA798}" dt="2017-11-06T23:53:49.708" v="12756" actId="6549"/>
        <pc:sldMkLst>
          <pc:docMk/>
          <pc:sldMk cId="3228686217" sldId="283"/>
        </pc:sldMkLst>
        <pc:spChg chg="mod">
          <ac:chgData name="Asbjørn Heid" userId="2ebb1e453379bdcd" providerId="LiveId" clId="{DC7B84AC-2463-418A-8846-1ACCA37EA798}" dt="2017-09-27T19:44:32.512" v="9710" actId="20577"/>
          <ac:spMkLst>
            <pc:docMk/>
            <pc:sldMk cId="3228686217" sldId="283"/>
            <ac:spMk id="2" creationId="{062CFBBE-C7FF-4B1C-9C68-35A10D3D71F3}"/>
          </ac:spMkLst>
        </pc:spChg>
        <pc:spChg chg="mod">
          <ac:chgData name="Asbjørn Heid" userId="2ebb1e453379bdcd" providerId="LiveId" clId="{DC7B84AC-2463-418A-8846-1ACCA37EA798}" dt="2017-11-06T23:53:41.197" v="12755" actId="5793"/>
          <ac:spMkLst>
            <pc:docMk/>
            <pc:sldMk cId="3228686217" sldId="283"/>
            <ac:spMk id="3" creationId="{63D2ACB0-9DAE-4540-AB40-CD5FDE8E3903}"/>
          </ac:spMkLst>
        </pc:spChg>
        <pc:spChg chg="add del mod">
          <ac:chgData name="Asbjørn Heid" userId="2ebb1e453379bdcd" providerId="LiveId" clId="{DC7B84AC-2463-418A-8846-1ACCA37EA798}" dt="2017-09-27T19:51:58.069" v="10148" actId="2711"/>
          <ac:spMkLst>
            <pc:docMk/>
            <pc:sldMk cId="3228686217" sldId="283"/>
            <ac:spMk id="6" creationId="{9FF61F60-A84D-4600-B2CC-E9FC57C4E799}"/>
          </ac:spMkLst>
        </pc:spChg>
      </pc:sldChg>
      <pc:sldChg chg="addSp delSp modSp add modNotesTx">
        <pc:chgData name="Asbjørn Heid" userId="2ebb1e453379bdcd" providerId="LiveId" clId="{DC7B84AC-2463-418A-8846-1ACCA37EA798}" dt="2017-09-29T20:41:16.301" v="11998" actId="1076"/>
        <pc:sldMkLst>
          <pc:docMk/>
          <pc:sldMk cId="990311989" sldId="284"/>
        </pc:sldMkLst>
        <pc:spChg chg="mod">
          <ac:chgData name="Asbjørn Heid" userId="2ebb1e453379bdcd" providerId="LiveId" clId="{DC7B84AC-2463-418A-8846-1ACCA37EA798}" dt="2017-09-27T19:52:07.854" v="10181" actId="20577"/>
          <ac:spMkLst>
            <pc:docMk/>
            <pc:sldMk cId="990311989" sldId="284"/>
            <ac:spMk id="2" creationId="{FBFD9522-C9FA-46A6-A867-0E5EE23D4A3A}"/>
          </ac:spMkLst>
        </pc:spChg>
        <pc:spChg chg="del">
          <ac:chgData name="Asbjørn Heid" userId="2ebb1e453379bdcd" providerId="LiveId" clId="{DC7B84AC-2463-418A-8846-1ACCA37EA798}" dt="2017-09-27T19:52:11.200" v="10182" actId="478"/>
          <ac:spMkLst>
            <pc:docMk/>
            <pc:sldMk cId="990311989" sldId="284"/>
            <ac:spMk id="3" creationId="{22DAC6F0-D761-486F-82E2-1E24AF40E6C7}"/>
          </ac:spMkLst>
        </pc:spChg>
        <pc:spChg chg="add mod">
          <ac:chgData name="Asbjørn Heid" userId="2ebb1e453379bdcd" providerId="LiveId" clId="{DC7B84AC-2463-418A-8846-1ACCA37EA798}" dt="2017-09-29T20:41:11.474" v="11997" actId="20577"/>
          <ac:spMkLst>
            <pc:docMk/>
            <pc:sldMk cId="990311989" sldId="284"/>
            <ac:spMk id="6" creationId="{9EB3096D-3B56-4BAB-8A64-54915FE52803}"/>
          </ac:spMkLst>
        </pc:spChg>
        <pc:spChg chg="add del mod">
          <ac:chgData name="Asbjørn Heid" userId="2ebb1e453379bdcd" providerId="LiveId" clId="{DC7B84AC-2463-418A-8846-1ACCA37EA798}" dt="2017-09-27T19:53:12.627" v="10203" actId="1076"/>
          <ac:spMkLst>
            <pc:docMk/>
            <pc:sldMk cId="990311989" sldId="284"/>
            <ac:spMk id="7" creationId="{BEC7F4E9-72FA-4702-9278-F140964EAEC6}"/>
          </ac:spMkLst>
        </pc:spChg>
        <pc:spChg chg="add mod">
          <ac:chgData name="Asbjørn Heid" userId="2ebb1e453379bdcd" providerId="LiveId" clId="{DC7B84AC-2463-418A-8846-1ACCA37EA798}" dt="2017-09-29T20:41:16.301" v="11998" actId="1076"/>
          <ac:spMkLst>
            <pc:docMk/>
            <pc:sldMk cId="990311989" sldId="284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11-06T23:55:46.963" v="12770" actId="20577"/>
        <pc:sldMkLst>
          <pc:docMk/>
          <pc:sldMk cId="599951894" sldId="285"/>
        </pc:sldMkLst>
        <pc:spChg chg="add mod">
          <ac:chgData name="Asbjørn Heid" userId="2ebb1e453379bdcd" providerId="LiveId" clId="{DC7B84AC-2463-418A-8846-1ACCA37EA798}" dt="2017-09-29T20:43:06.358" v="12016" actId="20577"/>
          <ac:spMkLst>
            <pc:docMk/>
            <pc:sldMk cId="599951894" sldId="285"/>
            <ac:spMk id="3" creationId="{825572B5-14B9-4E64-B8BA-81B44CD0B0A8}"/>
          </ac:spMkLst>
        </pc:spChg>
        <pc:spChg chg="mod">
          <ac:chgData name="Asbjørn Heid" userId="2ebb1e453379bdcd" providerId="LiveId" clId="{DC7B84AC-2463-418A-8846-1ACCA37EA798}" dt="2017-11-06T23:55:46.963" v="12770" actId="20577"/>
          <ac:spMkLst>
            <pc:docMk/>
            <pc:sldMk cId="599951894" sldId="285"/>
            <ac:spMk id="6" creationId="{9EB3096D-3B56-4BAB-8A64-54915FE52803}"/>
          </ac:spMkLst>
        </pc:spChg>
        <pc:spChg chg="del">
          <ac:chgData name="Asbjørn Heid" userId="2ebb1e453379bdcd" providerId="LiveId" clId="{DC7B84AC-2463-418A-8846-1ACCA37EA798}" dt="2017-09-27T20:00:50.603" v="10355" actId="478"/>
          <ac:spMkLst>
            <pc:docMk/>
            <pc:sldMk cId="599951894" sldId="285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09-27T20:19:38.052" v="11144" actId="20577"/>
        <pc:sldMkLst>
          <pc:docMk/>
          <pc:sldMk cId="3310187946" sldId="286"/>
        </pc:sldMkLst>
        <pc:spChg chg="add del mod">
          <ac:chgData name="Asbjørn Heid" userId="2ebb1e453379bdcd" providerId="LiveId" clId="{DC7B84AC-2463-418A-8846-1ACCA37EA798}" dt="2017-09-27T20:03:28.025" v="10492" actId="478"/>
          <ac:spMkLst>
            <pc:docMk/>
            <pc:sldMk cId="3310187946" sldId="286"/>
            <ac:spMk id="3" creationId="{D708CD28-38A3-465A-9F56-23C345390257}"/>
          </ac:spMkLst>
        </pc:spChg>
        <pc:spChg chg="mod">
          <ac:chgData name="Asbjørn Heid" userId="2ebb1e453379bdcd" providerId="LiveId" clId="{DC7B84AC-2463-418A-8846-1ACCA37EA798}" dt="2017-09-27T20:04:54.463" v="10507" actId="20577"/>
          <ac:spMkLst>
            <pc:docMk/>
            <pc:sldMk cId="3310187946" sldId="286"/>
            <ac:spMk id="6" creationId="{9EB3096D-3B56-4BAB-8A64-54915FE52803}"/>
          </ac:spMkLst>
        </pc:spChg>
        <pc:spChg chg="mod">
          <ac:chgData name="Asbjørn Heid" userId="2ebb1e453379bdcd" providerId="LiveId" clId="{DC7B84AC-2463-418A-8846-1ACCA37EA798}" dt="2017-09-27T20:04:57.443" v="10508" actId="1076"/>
          <ac:spMkLst>
            <pc:docMk/>
            <pc:sldMk cId="3310187946" sldId="286"/>
            <ac:spMk id="8" creationId="{67AA8A16-4189-47EF-946C-AC87FFFB2337}"/>
          </ac:spMkLst>
        </pc:spChg>
      </pc:sldChg>
      <pc:sldChg chg="modSp add modNotesTx">
        <pc:chgData name="Asbjørn Heid" userId="2ebb1e453379bdcd" providerId="LiveId" clId="{DC7B84AC-2463-418A-8846-1ACCA37EA798}" dt="2017-09-27T20:18:04.293" v="11130" actId="20577"/>
        <pc:sldMkLst>
          <pc:docMk/>
          <pc:sldMk cId="543790820" sldId="287"/>
        </pc:sldMkLst>
        <pc:spChg chg="mod">
          <ac:chgData name="Asbjørn Heid" userId="2ebb1e453379bdcd" providerId="LiveId" clId="{DC7B84AC-2463-418A-8846-1ACCA37EA798}" dt="2017-09-27T20:17:13.761" v="11050" actId="20577"/>
          <ac:spMkLst>
            <pc:docMk/>
            <pc:sldMk cId="543790820" sldId="287"/>
            <ac:spMk id="3" creationId="{3A1F50A8-560E-4399-A4B4-6C8624ABF2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9476-BEE1-4BB0-BF4A-3E13C588DAC6}" type="datetimeFigureOut">
              <a:rPr lang="nb-NO" smtClean="0"/>
              <a:t>09.11.2017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55C7-787B-4005-9B48-59EDEA8A8F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89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689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overloaded Invoke in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IIntegerObj</a:t>
            </a:r>
            <a:r>
              <a:rPr lang="en-US" dirty="0">
                <a:latin typeface="+mn-lt"/>
              </a:rPr>
              <a:t> has similar definition to what one would expect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to have, i.e.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= reference to procedure(</a:t>
            </a:r>
            <a:r>
              <a:rPr lang="en-US" dirty="0" err="1">
                <a:latin typeface="+mn-lt"/>
              </a:rPr>
              <a:t>const</a:t>
            </a:r>
            <a:r>
              <a:rPr lang="en-US" dirty="0">
                <a:latin typeface="+mn-lt"/>
              </a:rPr>
              <a:t> Value: integer);</a:t>
            </a:r>
            <a:endParaRPr lang="nb-NO" dirty="0">
              <a:latin typeface="+mn-lt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82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32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use a class? Records have value semantics and has operator overloading support.</a:t>
            </a:r>
          </a:p>
          <a:p>
            <a:endParaRPr lang="en-US" dirty="0"/>
          </a:p>
          <a:p>
            <a:r>
              <a:rPr lang="en-US" dirty="0"/>
              <a:t>Use of constructor is discouraged as it can be called on an "instance" but behaves as a function returning a newly constructed record, unlike objects.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33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 to private interface instance to get reference semantics. Overloading implicit cast operator, so one can assign nil, to get a record behaving like an interface, I.e. reference semantics.</a:t>
            </a:r>
          </a:p>
          <a:p>
            <a:endParaRPr lang="en-US" dirty="0"/>
          </a:p>
          <a:p>
            <a:r>
              <a:rPr lang="en-US" dirty="0"/>
              <a:t>Unlike for example C#, Delphi supports virtual class methods. This can be used to implement polymorphism while maintaining value semantics.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29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841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NewDingRec</a:t>
            </a:r>
            <a:r>
              <a:rPr lang="en-US" dirty="0"/>
              <a:t> is convenience constructor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13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420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65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77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13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in </a:t>
            </a:r>
            <a:r>
              <a:rPr lang="nb-NO" dirty="0" err="1"/>
              <a:t>beinning</a:t>
            </a:r>
            <a:r>
              <a:rPr lang="nb-NO" dirty="0"/>
              <a:t>, </a:t>
            </a:r>
            <a:r>
              <a:rPr lang="nb-NO" dirty="0" err="1"/>
              <a:t>self-taught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F1 and a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1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4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limitation is that tag errors cannot be caught at compile-time.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63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700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Assembly output from </a:t>
            </a:r>
            <a:r>
              <a:rPr lang="en-US" dirty="0" err="1"/>
              <a:t>TRec.Ping</a:t>
            </a:r>
            <a:r>
              <a:rPr lang="en-US"/>
              <a:t> body.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8722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nested type declaration as namespace for bind </a:t>
            </a:r>
            <a:r>
              <a:rPr lang="en-US" dirty="0" err="1"/>
              <a:t>arg</a:t>
            </a:r>
            <a:r>
              <a:rPr lang="en-US" dirty="0"/>
              <a:t> types, to avoid name clashes for other things which may want to use the same name for tag dispatching.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490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 </a:t>
            </a:r>
            <a:r>
              <a:rPr lang="nb-NO" dirty="0" err="1"/>
              <a:t>magic</a:t>
            </a:r>
            <a:r>
              <a:rPr lang="nb-NO" dirty="0"/>
              <a:t>, just </a:t>
            </a:r>
            <a:r>
              <a:rPr lang="nb-NO" dirty="0" err="1"/>
              <a:t>convenience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44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 True as the </a:t>
            </a:r>
            <a:r>
              <a:rPr lang="en-US" dirty="0" err="1"/>
              <a:t>UseBoolStrs</a:t>
            </a:r>
            <a:r>
              <a:rPr lang="en-US" dirty="0"/>
              <a:t> argument of </a:t>
            </a:r>
            <a:r>
              <a:rPr lang="en-US" dirty="0" err="1"/>
              <a:t>BoolToStr</a:t>
            </a:r>
            <a:r>
              <a:rPr lang="en-US" dirty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520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overloads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like </a:t>
            </a:r>
            <a:r>
              <a:rPr lang="nb-NO" dirty="0" err="1"/>
              <a:t>switching</a:t>
            </a:r>
            <a:r>
              <a:rPr lang="nb-NO" dirty="0"/>
              <a:t> argument order etc.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705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450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81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introduced since Delphi 2005.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990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0628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582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82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Channel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inspired</a:t>
            </a:r>
            <a:r>
              <a:rPr lang="nb-NO" dirty="0"/>
              <a:t> by Go </a:t>
            </a:r>
            <a:r>
              <a:rPr lang="nb-NO" dirty="0" err="1"/>
              <a:t>channels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Also</a:t>
            </a:r>
            <a:r>
              <a:rPr lang="nb-NO" dirty="0"/>
              <a:t> showcases record </a:t>
            </a:r>
            <a:r>
              <a:rPr lang="nb-NO" dirty="0" err="1"/>
              <a:t>delegating</a:t>
            </a:r>
            <a:r>
              <a:rPr lang="nb-NO" dirty="0"/>
              <a:t> to </a:t>
            </a:r>
            <a:r>
              <a:rPr lang="nb-NO" dirty="0" err="1"/>
              <a:t>interface</a:t>
            </a:r>
            <a:r>
              <a:rPr lang="nb-NO" dirty="0"/>
              <a:t> for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semantics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1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391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less-or-equal operator returns false once the channel is closed, and writes the value from the channel into the </a:t>
            </a:r>
            <a:r>
              <a:rPr lang="en-US"/>
              <a:t>left-hand operand.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766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2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not focus on all topics.</a:t>
            </a:r>
          </a:p>
          <a:p>
            <a:endParaRPr lang="en-US" dirty="0"/>
          </a:p>
          <a:p>
            <a:r>
              <a:rPr lang="en-US" dirty="0"/>
              <a:t>Started exploring the new language features.</a:t>
            </a:r>
          </a:p>
          <a:p>
            <a:endParaRPr lang="en-US" dirty="0"/>
          </a:p>
          <a:p>
            <a:r>
              <a:rPr lang="en-US" dirty="0"/>
              <a:t>Was missing concepts and abilities from C++ and Python.</a:t>
            </a:r>
          </a:p>
          <a:p>
            <a:endParaRPr lang="en-US" dirty="0"/>
          </a:p>
          <a:p>
            <a:r>
              <a:rPr lang="en-US" dirty="0"/>
              <a:t>Tried to explore ways to bring those concepts to Delphi.</a:t>
            </a:r>
          </a:p>
          <a:p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not</a:t>
            </a:r>
            <a:r>
              <a:rPr lang="en-US" dirty="0"/>
              <a:t> an expert, some of the things covered in the talk may be know to some of you, but hopefully interesting to at least a few of you.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31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as namespace is useful for generics.</a:t>
            </a:r>
          </a:p>
          <a:p>
            <a:endParaRPr lang="en-US" dirty="0"/>
          </a:p>
          <a:p>
            <a:r>
              <a:rPr lang="en-US" dirty="0"/>
              <a:t>Use public/private as separator between nested type section and regular fields/methods, due to compiler issues.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76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closures. </a:t>
            </a:r>
          </a:p>
          <a:p>
            <a:endParaRPr lang="en-US" dirty="0"/>
          </a:p>
          <a:p>
            <a:r>
              <a:rPr lang="en-US" dirty="0"/>
              <a:t>Two parts: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method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anonymous method declaration</a:t>
            </a:r>
          </a:p>
          <a:p>
            <a:endParaRPr lang="en-US" dirty="0"/>
          </a:p>
          <a:p>
            <a:r>
              <a:rPr lang="en-US" dirty="0"/>
              <a:t>Method references can reference free functions, regular methods and anonymous methods.</a:t>
            </a:r>
          </a:p>
          <a:p>
            <a:endParaRPr lang="en-US" dirty="0"/>
          </a:p>
          <a:p>
            <a:r>
              <a:rPr lang="en-US" dirty="0"/>
              <a:t>Function parameters are captured as if they were regular local variables.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07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methods are reference counted, which can cause lifetime management issues if it captures reference counted resources.</a:t>
            </a:r>
          </a:p>
          <a:p>
            <a:endParaRPr lang="en-US" dirty="0"/>
          </a:p>
          <a:p>
            <a:r>
              <a:rPr lang="en-US" dirty="0"/>
              <a:t>In the example, </a:t>
            </a:r>
            <a:r>
              <a:rPr lang="en-US" dirty="0" err="1"/>
              <a:t>i</a:t>
            </a:r>
            <a:r>
              <a:rPr lang="en-US" dirty="0"/>
              <a:t> is captured and stored as a member of the object implementing the anonymous method.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767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612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Defining an interface with an Invoke method with the correct signature allows one to assign an instance of that interface to a method reference variable.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78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29DC3E-B595-4445-8500-F4D21275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BBB63E-1CAD-4819-98C7-D99CC474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73DCA4-76E1-45CB-9411-9811040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263-C386-43A7-8C41-7BBDE04A24B6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C16327-9B13-4BD3-90F6-7067456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3C7794-ED83-4991-91A2-55C0FF7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2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1EBCA1-D88B-4C2E-A84D-B45944C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A7664F2-421B-4D06-B205-A6C8B841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2783CB-315D-431A-A278-9A2C31AC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0277-130D-4806-8B24-E42664569AC0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2DC097-A46A-40CC-99D4-482F315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B3C80E-B2BA-4362-B099-86E54844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4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0B1487E-57AE-4AD5-BBEA-CC952E20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F94C55-A7D3-41F2-AD11-76418FF21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4510E8-73AE-46C4-8F3C-C2B96BE5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BC38-13EA-4CDB-B673-256B2359F06B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1BB874-4848-470B-96D1-07EEE12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68BD6D-21B8-4887-B656-38513C9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5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07061-EF15-452B-A8F3-2C3B9480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A29E6D-1302-4EC6-B52D-AEED675F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17454-FABF-4B89-B35D-EC7DB57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B09-EFA4-40A7-A90E-AD3A27818E8C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B226BD-31F4-490D-96F8-C38E208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9AC0D5-5EE3-43F6-BB71-A225C40C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3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17535F-8FAD-40B6-9703-74D4B11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0B265-93C5-4DB0-8581-F6FC3B70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EAF7DC-12DD-4B18-987E-B6834AFE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60D-2880-4C9E-9907-A8E4E594D310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F947FD-1BF7-45AC-BF97-A0CBC2A2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8D863A-D999-45E0-8171-9B7E3F9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90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1F82C-1084-447C-9E2F-AA08144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64D3FC-7081-4460-9181-6F1717F9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D79200-3A0E-4DAF-8FCD-E3D6FF15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95CFEB-5E38-4939-9501-2C351B2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831E-3E0E-44A8-B40B-DECCD0900136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80957FE-AA7C-453B-84EB-B84151A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3A4440-D630-4B1B-9892-C6C34A2E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45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C2F25A-D20E-40BF-89DB-15BB7A9B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357393-8240-4C31-9CB9-5FD3DF4E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6365FED-4840-401A-A970-D80831DB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9217293-AF4A-47C4-BB0E-4A1FC05D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B599A9-5AD9-40D5-A241-163B3C3CE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A7BF3A0-A79A-4B8E-8722-D019707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7683-0599-4471-9D05-37A530AE1D63}" type="datetime1">
              <a:rPr lang="nb-NO" smtClean="0"/>
              <a:t>09.11.2017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472B2FD-9690-4B32-B9C9-6A07435C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74879EF-1E2E-4E4C-AF8E-8F62398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1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C88191-35CC-4733-9E84-6CCAEA98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136B2B2-3F5F-49E1-AAB1-82BD0AC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DA7E-E460-4F72-9ADA-627E99678122}" type="datetime1">
              <a:rPr lang="nb-NO" smtClean="0"/>
              <a:t>09.11.2017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3FDAD7-6261-4CD0-91B9-C7D135D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84B0BBA-4DB7-4136-A58F-3C4B6CA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3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FA225E2-8E13-498E-A8DD-C8C7E880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F4-B62A-4CDF-8DC5-2EFAA0541EB6}" type="datetime1">
              <a:rPr lang="nb-NO" smtClean="0"/>
              <a:t>09.11.2017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6F01DF2-DBD7-4DA5-AA97-8F44198E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86B8640-8AE3-4E0D-906C-C920B2AA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1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25C373-0955-4DFB-A135-B4860528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1BFDCE-D05F-49B8-A3C4-37C284D4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AEDB4A8-25F3-4A57-A7E9-CDDFDFAB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7150BA-1A63-445A-849C-4AAFC01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7B57-AACB-4E78-95B8-4085A0D6B2E5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96349D-D2C1-4C49-87EF-44EC6B6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908791-FACB-401C-AD88-D7DAE92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5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FD6497-9216-40D9-972B-2957D01A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4CD33D-89F6-45FB-AEF3-717C4A23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11A8CA-9777-41DF-B169-9DF23F92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E64D80-0411-4DFA-BE65-69DC0937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30E-3F52-4390-8572-363134B63C3B}" type="datetime1">
              <a:rPr lang="nb-NO" smtClean="0"/>
              <a:t>09.11.2017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199545-8422-4003-9421-6BCD638B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11213E-384F-4234-B17C-D0913B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6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F0B775-A95F-4265-9CCB-56963AE4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5285C3-BE5E-4D2F-B65E-44C9E1BE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A662FB-D849-458F-AE8C-010A6A66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3C7A-1290-404A-8A18-5BA01691B202}" type="datetime1">
              <a:rPr lang="nb-NO" smtClean="0"/>
              <a:t>09.11.2017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39A9A1-396B-4F6C-9957-B1814C2B2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7B0CA-3BC3-447A-A540-A3E56D9A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2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lphisorcery.blogspot.no/2015/06/anonymous-method-overload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eid/RediscoveringDelphiTal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EF4B19-9763-40D1-809B-670AE62C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noProof="0" dirty="0"/>
            </a:br>
            <a:r>
              <a:rPr lang="en-US" noProof="0" dirty="0"/>
              <a:t>Rediscovering the Delphi Language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5938B0-CCDB-48AD-8141-5A993145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7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Exploiting language features for fun and profit</a:t>
            </a:r>
          </a:p>
          <a:p>
            <a:endParaRPr lang="en-US" dirty="0"/>
          </a:p>
          <a:p>
            <a:r>
              <a:rPr lang="en-US" noProof="0" dirty="0"/>
              <a:t>Oslo Delphi User Group</a:t>
            </a:r>
          </a:p>
          <a:p>
            <a:r>
              <a:rPr lang="en-US" noProof="0" dirty="0"/>
              <a:t>Asbjørn Heid</a:t>
            </a:r>
          </a:p>
          <a:p>
            <a:r>
              <a:rPr lang="en-US" dirty="0"/>
              <a:t>2017.11.08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99F07-151C-4FBE-B3C5-B682AEE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BDBD56-7828-49EA-A946-D85670CD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5192"/>
          </a:xfrm>
        </p:spPr>
        <p:txBody>
          <a:bodyPr/>
          <a:lstStyle/>
          <a:p>
            <a:r>
              <a:rPr lang="en-US" noProof="0" dirty="0"/>
              <a:t>Captured local variables can be used to maintain state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28D77C5-13B1-4FA4-A9E3-32DE795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9E0B3B-3BBE-4C8C-9DE3-3605332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10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DD05108-D43F-48D9-BFB9-E41200FD3C39}"/>
              </a:ext>
            </a:extLst>
          </p:cNvPr>
          <p:cNvSpPr txBox="1"/>
          <p:nvPr/>
        </p:nvSpPr>
        <p:spPr>
          <a:xfrm>
            <a:off x="1261872" y="2451472"/>
            <a:ext cx="1009192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(100, 3);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3 do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 =&gt;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2402346-12BA-4E2E-AEFD-BEF52DC976D3}"/>
              </a:ext>
            </a:extLst>
          </p:cNvPr>
          <p:cNvSpPr txBox="1"/>
          <p:nvPr/>
        </p:nvSpPr>
        <p:spPr>
          <a:xfrm>
            <a:off x="1261872" y="5051164"/>
            <a:ext cx="10091928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=&gt; 100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=&gt; 103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 =&gt; 106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 =&gt; 109</a:t>
            </a:r>
          </a:p>
        </p:txBody>
      </p:sp>
    </p:spTree>
    <p:extLst>
      <p:ext uri="{BB962C8B-B14F-4D97-AF65-F5344CB8AC3E}">
        <p14:creationId xmlns:p14="http://schemas.microsoft.com/office/powerpoint/2010/main" val="8726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2CFBBE-C7FF-4B1C-9C68-35A10D3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D2ACB0-9DAE-4540-AB40-CD5FDE8E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9822"/>
          </a:xfrm>
        </p:spPr>
        <p:txBody>
          <a:bodyPr>
            <a:normAutofit/>
          </a:bodyPr>
          <a:lstStyle/>
          <a:p>
            <a:r>
              <a:rPr lang="en-US" dirty="0"/>
              <a:t>Can exploit implementation:</a:t>
            </a:r>
          </a:p>
          <a:p>
            <a:pPr lvl="1"/>
            <a:r>
              <a:rPr lang="en-US" dirty="0"/>
              <a:t>Method reference types can be used instead of an interface in class definitions</a:t>
            </a:r>
          </a:p>
          <a:p>
            <a:pPr lvl="1"/>
            <a:r>
              <a:rPr lang="en-US" dirty="0"/>
              <a:t>Interfaces can inherit from method reference 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Can overload </a:t>
            </a:r>
            <a:r>
              <a:rPr lang="en-US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en-US" dirty="0"/>
              <a:t> method!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Relies on implementation details, may break in future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3832926-9827-4F72-8B40-B6F5C24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5F75376-6527-4C03-A052-1661DA13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6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 f: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f()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839401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199" y="3531622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25572B5-14B9-4E64-B8BA-81B44CD0B0A8}"/>
              </a:ext>
            </a:extLst>
          </p:cNvPr>
          <p:cNvSpPr txBox="1"/>
          <p:nvPr/>
        </p:nvSpPr>
        <p:spPr>
          <a:xfrm>
            <a:off x="838200" y="1690688"/>
            <a:ext cx="10515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overload Invoke method(!!!)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 adapted from blog post by Stefan </a:t>
            </a:r>
            <a:r>
              <a:rPr lang="en-US" sz="2800" dirty="0" err="1"/>
              <a:t>Glienke</a:t>
            </a:r>
            <a:endParaRPr lang="en-US" sz="2800" dirty="0"/>
          </a:p>
          <a:p>
            <a:endParaRPr lang="nb-NO" sz="2800" dirty="0">
              <a:hlinkClick r:id="rId3"/>
            </a:endParaRPr>
          </a:p>
          <a:p>
            <a:r>
              <a:rPr lang="nb-NO" sz="2000" dirty="0">
                <a:hlinkClick r:id="rId3"/>
              </a:rPr>
              <a:t>http://delphisorcery.blogspot.com/2015/06/anonymous-method-overloading.html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59995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608568"/>
            <a:ext cx="10515600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C0D71-9CEE-4E73-8D05-63754E9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Class-like features for records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AD0DA-6C41-4DD6-9555-005222100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446F1E7-2E00-4EAF-A3BB-A0C7EC8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261F75-124A-417A-9FDF-EF73410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99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8803C-565D-47E3-BAF9-6DB3CEBE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6972F4-E186-4B98-8220-5BCEAC6D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22848"/>
          </a:xfrm>
        </p:spPr>
        <p:txBody>
          <a:bodyPr/>
          <a:lstStyle/>
          <a:p>
            <a:r>
              <a:rPr lang="en-US" noProof="0" dirty="0"/>
              <a:t>Records can have methods, class methods and properties</a:t>
            </a:r>
          </a:p>
          <a:p>
            <a:r>
              <a:rPr lang="en-US" noProof="0" dirty="0"/>
              <a:t>Records supports (strict) private and public visibility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A030228-BC10-42F2-9CC1-3E4855D8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13CBF80-CE34-48EF-A58B-17D0082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16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EDDD63-222F-4C09-9BC4-6CA515FAF951}"/>
              </a:ext>
            </a:extLst>
          </p:cNvPr>
          <p:cNvSpPr txBox="1"/>
          <p:nvPr/>
        </p:nvSpPr>
        <p:spPr>
          <a:xfrm>
            <a:off x="838199" y="3083413"/>
            <a:ext cx="85968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don’t use constructor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Data: string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3765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466DC-E291-49F4-B47C-C2E579B0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094F5E-4CA0-4E2E-BD62-13EF4D13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3412"/>
          </a:xfrm>
        </p:spPr>
        <p:txBody>
          <a:bodyPr>
            <a:normAutofit/>
          </a:bodyPr>
          <a:lstStyle/>
          <a:p>
            <a:r>
              <a:rPr lang="en-US" noProof="0" dirty="0"/>
              <a:t>Records have </a:t>
            </a:r>
            <a:r>
              <a:rPr lang="en-US" noProof="0" dirty="0">
                <a:solidFill>
                  <a:schemeClr val="accent5"/>
                </a:solidFill>
              </a:rPr>
              <a:t>value semantics</a:t>
            </a:r>
            <a:r>
              <a:rPr lang="en-US" noProof="0" dirty="0"/>
              <a:t>, and no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interface instance </a:t>
            </a:r>
            <a:r>
              <a:rPr lang="en-US" noProof="0" dirty="0"/>
              <a:t>to get safe* </a:t>
            </a:r>
            <a:r>
              <a:rPr lang="en-US" noProof="0" dirty="0">
                <a:solidFill>
                  <a:schemeClr val="accent5"/>
                </a:solidFill>
              </a:rPr>
              <a:t>reference semantics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class reference instance </a:t>
            </a:r>
            <a:r>
              <a:rPr lang="en-US" noProof="0" dirty="0"/>
              <a:t>to get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Hide instances from users by using private section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*: reference counted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FFE2E4-9E28-45DC-99FB-E7D6367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1C96AB8-4453-4208-9986-B67EFD7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05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710FF9-C982-4C6D-AC50-3098A8BE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FACDB-1D00-47F9-974C-46B3DA37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noProof="0" dirty="0"/>
              <a:t>Delegate to </a:t>
            </a:r>
            <a:r>
              <a:rPr lang="en-US" noProof="0" dirty="0">
                <a:solidFill>
                  <a:srgbClr val="00B050"/>
                </a:solidFill>
              </a:rPr>
              <a:t>class reference instance </a:t>
            </a:r>
            <a:r>
              <a:rPr lang="en-US" noProof="0" dirty="0"/>
              <a:t>to get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F85F3AD-8975-451C-BA50-710E50EF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799407-A7BD-487C-920A-BB3E348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18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33CD127-8CAE-4B87-A47E-D69490A75C76}"/>
              </a:ext>
            </a:extLst>
          </p:cNvPr>
          <p:cNvSpPr txBox="1"/>
          <p:nvPr/>
        </p:nvSpPr>
        <p:spPr>
          <a:xfrm>
            <a:off x="942392" y="2588887"/>
            <a:ext cx="10411407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Print;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7989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D8385B-EFD3-4070-AB59-0A7825CD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EC886-8F81-4C6B-8F1B-FE75557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>
                <a:solidFill>
                  <a:schemeClr val="accent6"/>
                </a:solidFill>
              </a:rPr>
              <a:t>abstract class methods </a:t>
            </a:r>
            <a:r>
              <a:rPr lang="en-US" noProof="0" dirty="0"/>
              <a:t>in </a:t>
            </a:r>
            <a:r>
              <a:rPr lang="en-US" noProof="0" dirty="0" err="1"/>
              <a:t>TImplBase</a:t>
            </a:r>
            <a:r>
              <a:rPr lang="en-US" noProof="0" dirty="0"/>
              <a:t> to introduce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80E028-21D0-474A-AE02-71D8CE3D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B94430D-EEDC-43FC-B86C-3A3ACA1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19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8DEC70E-47DC-42BF-B4E9-C0073027900B}"/>
              </a:ext>
            </a:extLst>
          </p:cNvPr>
          <p:cNvSpPr txBox="1"/>
          <p:nvPr/>
        </p:nvSpPr>
        <p:spPr>
          <a:xfrm>
            <a:off x="838201" y="2551567"/>
            <a:ext cx="105156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virtual; abstract;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override;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388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D15FC6-D24B-4548-9A01-9ED26A06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AE3FE6-B653-45E5-908F-CF649BCA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Started programming QBasic at age 12</a:t>
            </a:r>
          </a:p>
          <a:p>
            <a:r>
              <a:rPr lang="en-US" noProof="0" dirty="0"/>
              <a:t>Been a hobby ever since</a:t>
            </a:r>
          </a:p>
          <a:p>
            <a:r>
              <a:rPr lang="en-US" noProof="0" dirty="0"/>
              <a:t>Used Delphi</a:t>
            </a:r>
            <a:r>
              <a:rPr lang="en-US" dirty="0"/>
              <a:t> 3 to Delphi 2006 </a:t>
            </a:r>
            <a:r>
              <a:rPr lang="en-US" noProof="0" dirty="0"/>
              <a:t>almost exclusively, hobby only</a:t>
            </a:r>
            <a:endParaRPr lang="en-US" dirty="0"/>
          </a:p>
          <a:p>
            <a:r>
              <a:rPr lang="en-US" noProof="0" dirty="0"/>
              <a:t>Moved to the dark side in 2006</a:t>
            </a:r>
            <a:endParaRPr lang="en-US" dirty="0"/>
          </a:p>
          <a:p>
            <a:pPr lvl="1"/>
            <a:r>
              <a:rPr lang="en-US" noProof="0" dirty="0"/>
              <a:t>C++ and Python</a:t>
            </a:r>
          </a:p>
          <a:p>
            <a:pPr lvl="1"/>
            <a:r>
              <a:rPr lang="en-US" noProof="0" dirty="0"/>
              <a:t>no Delphi</a:t>
            </a:r>
          </a:p>
          <a:p>
            <a:r>
              <a:rPr lang="en-US" noProof="0" dirty="0"/>
              <a:t>Got a Delphi job in 2012, started rediscovering the language</a:t>
            </a:r>
          </a:p>
          <a:p>
            <a:r>
              <a:rPr lang="en-US" noProof="0" dirty="0"/>
              <a:t>Like having fun with programming languages, and like a challenge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414068E-8E71-411F-BB20-DCECA04D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F9A8C7E-4D3C-4E6B-B016-0B7AF215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45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6892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BA281EF-45E5-411F-873E-0B84C7C42212}"/>
              </a:ext>
            </a:extLst>
          </p:cNvPr>
          <p:cNvSpPr txBox="1"/>
          <p:nvPr/>
        </p:nvSpPr>
        <p:spPr>
          <a:xfrm>
            <a:off x="838200" y="5947122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E8A362-D84C-4587-A55E-BAE8545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Generics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726404-F32A-404E-A507-007CD66B2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A8A2282-AC0C-4F67-BBCC-D9601783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FA5313D-11CC-4C8E-94E3-74083023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23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25D52C-AA23-49C7-BC27-844AD10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92ADFA-3BCC-4572-B528-5D569EE1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 </a:t>
            </a:r>
            <a:r>
              <a:rPr lang="en-US" noProof="0" dirty="0">
                <a:solidFill>
                  <a:schemeClr val="accent6"/>
                </a:solidFill>
              </a:rPr>
              <a:t>generic type </a:t>
            </a:r>
            <a:r>
              <a:rPr lang="en-US" noProof="0" dirty="0"/>
              <a:t>is a type that has one or more </a:t>
            </a:r>
            <a:r>
              <a:rPr lang="en-US" noProof="0" dirty="0">
                <a:solidFill>
                  <a:schemeClr val="accent5"/>
                </a:solidFill>
              </a:rPr>
              <a:t>type parameters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 = reference to procedure(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T);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An instantiation of a </a:t>
            </a:r>
            <a:r>
              <a:rPr lang="en-US" noProof="0" dirty="0">
                <a:solidFill>
                  <a:schemeClr val="accent6"/>
                </a:solidFill>
              </a:rPr>
              <a:t>generic type</a:t>
            </a:r>
            <a:r>
              <a:rPr lang="en-US" noProof="0" dirty="0"/>
              <a:t> with specific </a:t>
            </a:r>
            <a:r>
              <a:rPr lang="en-US" noProof="0" dirty="0">
                <a:solidFill>
                  <a:schemeClr val="accent5"/>
                </a:solidFill>
              </a:rPr>
              <a:t>type arguments </a:t>
            </a:r>
            <a:r>
              <a:rPr lang="en-US" noProof="0" dirty="0"/>
              <a:t>is called a </a:t>
            </a:r>
            <a:r>
              <a:rPr lang="en-US" noProof="0" dirty="0">
                <a:solidFill>
                  <a:schemeClr val="accent6"/>
                </a:solidFill>
              </a:rPr>
              <a:t>parameterized type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TIntegerProc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The parameterized type is created by replacing all instances of the type parameters with the respective type arguments.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CF9FE67-0C2F-43AC-BF74-4C182BB4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49DC59C-8606-4864-9AF4-0974043E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654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3880D-BFDA-4E13-98C9-10B784F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  <a:r>
              <a:rPr lang="en-US" dirty="0"/>
              <a:t>, cont.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F9095D-9631-4468-95B1-62F31D3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Each parameterized type exists as a separate type (class </a:t>
            </a:r>
            <a:r>
              <a:rPr lang="en-US" noProof="0" dirty="0" err="1"/>
              <a:t>vars</a:t>
            </a:r>
            <a:r>
              <a:rPr lang="en-US" noProof="0" dirty="0"/>
              <a:t>, RTTI)</a:t>
            </a:r>
          </a:p>
          <a:p>
            <a:r>
              <a:rPr lang="en-US" noProof="0" dirty="0"/>
              <a:t>Can parameterize type and methods independently</a:t>
            </a:r>
          </a:p>
          <a:p>
            <a:r>
              <a:rPr lang="en-US" noProof="0" dirty="0"/>
              <a:t>Cannot be used with free functions</a:t>
            </a:r>
          </a:p>
          <a:p>
            <a:pPr lvl="1"/>
            <a:r>
              <a:rPr lang="en-US" noProof="0" dirty="0"/>
              <a:t>Use a record as namespace, with </a:t>
            </a:r>
            <a:r>
              <a:rPr lang="en-US" dirty="0"/>
              <a:t>generic class</a:t>
            </a:r>
            <a:r>
              <a:rPr lang="en-US" noProof="0" dirty="0"/>
              <a:t> methods instead of free functions</a:t>
            </a:r>
          </a:p>
          <a:p>
            <a:r>
              <a:rPr lang="en-US" noProof="0" dirty="0"/>
              <a:t>Type parameter can be restricted, to some degree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noProof="0" dirty="0"/>
              <a:t> restriction also accepts basic types like integer and </a:t>
            </a:r>
            <a:r>
              <a:rPr lang="en-US" noProof="0" dirty="0" err="1"/>
              <a:t>enums</a:t>
            </a:r>
            <a:endParaRPr lang="en-US" noProof="0" dirty="0"/>
          </a:p>
          <a:p>
            <a:pPr lvl="1"/>
            <a:r>
              <a:rPr lang="en-US" noProof="0" dirty="0"/>
              <a:t>Use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IInterface</a:t>
            </a:r>
            <a:r>
              <a:rPr lang="en-US" noProof="0" dirty="0"/>
              <a:t> or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IInvokable</a:t>
            </a:r>
            <a:r>
              <a:rPr lang="en-US" noProof="0" dirty="0"/>
              <a:t> to restrict type to interfaces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66C0CD-323B-4119-8253-902C5F4B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463DB51-3CAB-4BB8-A1B2-03C1067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55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621B07-005D-44E2-BD8B-ADFB3029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345D95-9AE2-44C9-A5F2-8A7B0024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Delphi has compile-time generics</a:t>
            </a:r>
          </a:p>
          <a:p>
            <a:r>
              <a:rPr lang="en-US" noProof="0" dirty="0"/>
              <a:t>Worst of </a:t>
            </a:r>
            <a:r>
              <a:rPr lang="en-US" noProof="0" dirty="0" err="1"/>
              <a:t>.Net</a:t>
            </a:r>
            <a:r>
              <a:rPr lang="en-US" noProof="0" dirty="0"/>
              <a:t> generics and C++ template worlds</a:t>
            </a:r>
          </a:p>
          <a:p>
            <a:pPr lvl="1"/>
            <a:r>
              <a:rPr lang="en-US" noProof="0" dirty="0"/>
              <a:t>Can’t use methods etc. beyond what’s available for the (un)restricted type</a:t>
            </a:r>
          </a:p>
          <a:p>
            <a:pPr lvl="1"/>
            <a:r>
              <a:rPr lang="en-US" noProof="0" dirty="0"/>
              <a:t>Can’t generate parameterized types at run-time</a:t>
            </a:r>
          </a:p>
          <a:p>
            <a:r>
              <a:rPr lang="en-US" noProof="0" dirty="0"/>
              <a:t>Limited type parameter restriction (constraints)</a:t>
            </a:r>
          </a:p>
          <a:p>
            <a:r>
              <a:rPr lang="en-US" noProof="0" dirty="0"/>
              <a:t>Very limited type inference</a:t>
            </a:r>
          </a:p>
          <a:p>
            <a:r>
              <a:rPr lang="en-US" noProof="0" dirty="0"/>
              <a:t>But a lot better than no generics!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C10930B-0B7F-41B3-8235-E841216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874D10-2F98-47A7-890C-44C3426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38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B81337-3DE5-4F5D-93CA-B35CBE3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arrays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529541-9256-4F16-9AC4-061AC69B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020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 err="1"/>
              <a:t>TArray</a:t>
            </a:r>
            <a:r>
              <a:rPr lang="en-US" noProof="0" dirty="0"/>
              <a:t>&lt;T&gt; instead of customs dynamical arrays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980200-88A8-426A-8B62-77B31ECF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EF73351-C15F-44E7-8148-4ECD6B6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B88DA23-8593-42D8-87ED-516B50BFB577}"/>
              </a:ext>
            </a:extLst>
          </p:cNvPr>
          <p:cNvSpPr txBox="1"/>
          <p:nvPr/>
        </p:nvSpPr>
        <p:spPr>
          <a:xfrm>
            <a:off x="838200" y="2360645"/>
            <a:ext cx="10515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incompatible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TIntArray1 = array of integer;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TIntArray2 = array of integer;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</p:txBody>
      </p:sp>
    </p:spTree>
    <p:extLst>
      <p:ext uri="{BB962C8B-B14F-4D97-AF65-F5344CB8AC3E}">
        <p14:creationId xmlns:p14="http://schemas.microsoft.com/office/powerpoint/2010/main" val="24964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43A1D9-D3DD-42F5-B4A5-B56417AC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compiler </a:t>
            </a:r>
            <a:r>
              <a:rPr lang="en-US" noProof="0" dirty="0" err="1"/>
              <a:t>intrinsics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91CEE6-85ED-46D9-8CE3-E3D48F18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8869"/>
          </a:xfrm>
        </p:spPr>
        <p:txBody>
          <a:bodyPr>
            <a:normAutofit/>
          </a:bodyPr>
          <a:lstStyle/>
          <a:p>
            <a:r>
              <a:rPr lang="en-US" noProof="0" dirty="0" err="1"/>
              <a:t>TypeInfo</a:t>
            </a:r>
            <a:r>
              <a:rPr lang="en-US" noProof="0" dirty="0"/>
              <a:t>() and </a:t>
            </a:r>
            <a:r>
              <a:rPr lang="en-US" noProof="0" dirty="0" err="1"/>
              <a:t>TypeKind</a:t>
            </a:r>
            <a:r>
              <a:rPr lang="en-US" noProof="0" dirty="0"/>
              <a:t>() are now compiler </a:t>
            </a:r>
            <a:r>
              <a:rPr lang="en-US" noProof="0" dirty="0" err="1"/>
              <a:t>intrinsics</a:t>
            </a:r>
            <a:endParaRPr lang="en-US" noProof="0" dirty="0"/>
          </a:p>
          <a:p>
            <a:r>
              <a:rPr lang="en-US" noProof="0" dirty="0"/>
              <a:t>Can be used to select optimized code paths for generic types</a:t>
            </a:r>
          </a:p>
          <a:p>
            <a:r>
              <a:rPr lang="en-US" noProof="0" dirty="0"/>
              <a:t>Evaluated at compile-time so</a:t>
            </a:r>
          </a:p>
          <a:p>
            <a:pPr lvl="1"/>
            <a:r>
              <a:rPr lang="en-US" noProof="0" dirty="0"/>
              <a:t>no branch overhead</a:t>
            </a:r>
          </a:p>
          <a:p>
            <a:pPr lvl="1"/>
            <a:r>
              <a:rPr lang="en-US" noProof="0" dirty="0"/>
              <a:t>dead code eliminated</a:t>
            </a:r>
          </a:p>
          <a:p>
            <a:r>
              <a:rPr lang="en-US" noProof="0" dirty="0"/>
              <a:t>Can be used for «manual» </a:t>
            </a:r>
            <a:r>
              <a:rPr lang="en-US" noProof="0" dirty="0">
                <a:solidFill>
                  <a:schemeClr val="accent5"/>
                </a:solidFill>
              </a:rPr>
              <a:t>tag dispatching</a:t>
            </a:r>
          </a:p>
          <a:p>
            <a:endParaRPr lang="en-US" noProof="0" dirty="0">
              <a:solidFill>
                <a:schemeClr val="accent5"/>
              </a:solidFill>
            </a:endParaRPr>
          </a:p>
          <a:p>
            <a:r>
              <a:rPr lang="en-US" noProof="0" dirty="0"/>
              <a:t>Default(), returns compiler default value for a given type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69E47F9-D51D-4D1C-BB78-82961A64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7EE4028-C6DF-4274-9F5F-2DC232F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26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3AE78-B2EC-4CF5-AAB3-0DA03531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Generics,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328DD2-40C7-4FB4-9E42-71D74F37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B3721A-033E-469F-94BD-45B327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8665ACC-BF7E-45E3-9515-13BAE1BB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1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dirty="0" err="1"/>
              <a:t>for..in</a:t>
            </a:r>
            <a:r>
              <a:rPr lang="en-US" dirty="0"/>
              <a:t> </a:t>
            </a:r>
          </a:p>
          <a:p>
            <a:r>
              <a:rPr lang="en-US" noProof="0" dirty="0"/>
              <a:t>Attributes</a:t>
            </a:r>
          </a:p>
          <a:p>
            <a:r>
              <a:rPr lang="en-US" noProof="0" dirty="0"/>
              <a:t>Unicode</a:t>
            </a:r>
          </a:p>
          <a:p>
            <a:r>
              <a:rPr lang="en-US" noProof="0" dirty="0"/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3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AF6B90-2EED-49E4-A339-8A2C01B1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6B3759-8BDB-4505-A4AD-2806BB1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0CA4E6D-2AF5-44E6-A25A-827CA059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28A360-FE6E-42A5-9FDD-AD0019FCAF44}"/>
              </a:ext>
            </a:extLst>
          </p:cNvPr>
          <p:cNvSpPr txBox="1"/>
          <p:nvPr/>
        </p:nvSpPr>
        <p:spPr>
          <a:xfrm>
            <a:off x="838200" y="1690688"/>
            <a:ext cx="10515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class procedure Ping&lt;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 static;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(‘ding')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raise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EProgrammerNotFound.Create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('Unknown tag type');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0963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416557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D154421-77BC-418D-AA44-E7A064F84AA0}"/>
              </a:ext>
            </a:extLst>
          </p:cNvPr>
          <p:cNvSpPr txBox="1"/>
          <p:nvPr/>
        </p:nvSpPr>
        <p:spPr>
          <a:xfrm>
            <a:off x="838200" y="3161744"/>
            <a:ext cx="10515600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Generics1.dpr.21: 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004D0ADC 55               push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004D0ADD 8BEC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ebp,esp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Generics1.dpr.23: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004D0ADF A19C874D00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,[$004d879c]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004D0AE4 BA080B4D00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edx,$004d0b08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004D0AE9 E8D279F3FF       call @Write0UString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004D0AEE E8CD7AF3FF       call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004D0AF3 E8A864F3FF       call @_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IOTest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Generics1.dpr.28: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004D0AF8 5D               pop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004D0AF9 C3               ret</a:t>
            </a:r>
          </a:p>
        </p:txBody>
      </p:sp>
    </p:spTree>
    <p:extLst>
      <p:ext uri="{BB962C8B-B14F-4D97-AF65-F5344CB8AC3E}">
        <p14:creationId xmlns:p14="http://schemas.microsoft.com/office/powerpoint/2010/main" val="384458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B2DAC5-381D-4969-A96F-897DAED5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03D247-D72B-4E49-8F5D-C60609078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D453FBB-75FD-496E-A8FD-CC9C220B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15182F0-7544-4422-A1AE-DD49209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663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C17D9E-9B13-458B-BB06-6E2F4F82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99D707-D408-4399-8AC3-0AA85D26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881"/>
          </a:xfrm>
        </p:spPr>
        <p:txBody>
          <a:bodyPr/>
          <a:lstStyle/>
          <a:p>
            <a:r>
              <a:rPr lang="en-US" noProof="0" dirty="0"/>
              <a:t>Can use similar tag dispatching with method overloading</a:t>
            </a:r>
          </a:p>
          <a:p>
            <a:r>
              <a:rPr lang="en-US" noProof="0" dirty="0"/>
              <a:t>Selects implementation based on tag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570E60D-8B3A-4DF5-A516-8EAFD08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7A7F96-A5DE-4C5F-9250-93BF090F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B9B18D0-8A72-469A-A149-0FE275333FDB}"/>
              </a:ext>
            </a:extLst>
          </p:cNvPr>
          <p:cNvSpPr txBox="1"/>
          <p:nvPr/>
        </p:nvSpPr>
        <p:spPr>
          <a:xfrm>
            <a:off x="838200" y="2971443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TBindArg1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TBindArg2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Functional.TBindArg1; begin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Functional.TBindArg2; begin end;</a:t>
            </a:r>
          </a:p>
        </p:txBody>
      </p:sp>
    </p:spTree>
    <p:extLst>
      <p:ext uri="{BB962C8B-B14F-4D97-AF65-F5344CB8AC3E}">
        <p14:creationId xmlns:p14="http://schemas.microsoft.com/office/powerpoint/2010/main" val="45726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4035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BindArg1: TBindArg1;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Arg2: T2):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function(Arg1: T1): 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F(Arg1, Arg2);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(B: Boolean;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UseBoolStrs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Boolean):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_1, True);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f(False)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4A2F899-8772-48E5-965F-AE3579E0A2DF}"/>
              </a:ext>
            </a:extLst>
          </p:cNvPr>
          <p:cNvSpPr txBox="1"/>
          <p:nvPr/>
        </p:nvSpPr>
        <p:spPr>
          <a:xfrm>
            <a:off x="838200" y="5824012"/>
            <a:ext cx="10515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8410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6"/>
          </a:xfrm>
        </p:spPr>
        <p:txBody>
          <a:bodyPr/>
          <a:lstStyle/>
          <a:p>
            <a:r>
              <a:rPr lang="en-US" noProof="0" dirty="0"/>
              <a:t>Multiple overloads allows for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2439598"/>
            <a:ext cx="105156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BindArg2: TBindArg2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&lt;T2,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09518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F990CB-1B99-4ECF-8DA9-A6578E2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Operator </a:t>
            </a:r>
            <a:r>
              <a:rPr lang="nb-NO" dirty="0" err="1"/>
              <a:t>overloading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CDE400-B0BE-46E3-9A86-5B4E1307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7D7A33-530D-484D-B504-C229493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3A4CF9A-543D-463D-A529-561C746A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12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one to use standard operators (+, *,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with custom types</a:t>
            </a:r>
          </a:p>
          <a:p>
            <a:r>
              <a:rPr lang="en-US" dirty="0"/>
              <a:t>Limitation: at least one of the parameters </a:t>
            </a:r>
            <a:r>
              <a:rPr lang="en-US" i="1" dirty="0"/>
              <a:t>or</a:t>
            </a:r>
            <a:r>
              <a:rPr lang="en-US" dirty="0"/>
              <a:t> the return value must be of the custom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39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ABAF02-D1E8-4F4E-A0DA-D6127A61EC92}"/>
              </a:ext>
            </a:extLst>
          </p:cNvPr>
          <p:cNvSpPr txBox="1"/>
          <p:nvPr/>
        </p:nvSpPr>
        <p:spPr>
          <a:xfrm>
            <a:off x="838200" y="3286125"/>
            <a:ext cx="1051560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Add(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Rec: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r +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58655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for..in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Unicode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790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8239"/>
          </a:xfrm>
        </p:spPr>
        <p:txBody>
          <a:bodyPr/>
          <a:lstStyle/>
          <a:p>
            <a:r>
              <a:rPr lang="en-US" dirty="0"/>
              <a:t>Possible to use </a:t>
            </a:r>
            <a:r>
              <a:rPr lang="en-US" dirty="0" err="1"/>
              <a:t>var</a:t>
            </a:r>
            <a:r>
              <a:rPr lang="en-US" dirty="0"/>
              <a:t> parameters when overloading operators</a:t>
            </a:r>
          </a:p>
          <a:p>
            <a:r>
              <a:rPr lang="en-US" dirty="0"/>
              <a:t>Means we can store address of parameter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3098799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Reference&lt;T&gt;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^T;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Value: T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81474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operator Reference&lt;T&gt;.Implicit(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@v;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36239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SqlStatement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&lt;Reference&lt;Variant&gt;&gt;):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actual query here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[0].Value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[1].Value :=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id, name: variant;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('select id, name from table', [id, name]);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(id));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D859CF7-6B49-427B-AFD8-821BF98430A9}"/>
              </a:ext>
            </a:extLst>
          </p:cNvPr>
          <p:cNvSpPr txBox="1"/>
          <p:nvPr/>
        </p:nvSpPr>
        <p:spPr>
          <a:xfrm>
            <a:off x="838200" y="5423902"/>
            <a:ext cx="105156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</a:p>
          <a:p>
            <a:r>
              <a:rPr lang="nb-NO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nb-NO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Channel&lt;T&gt;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Create(): Channel&lt;T&gt;;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nil to release implementation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Channel&lt;T&gt;;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Close;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Sending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Values: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Receiving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785688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Channel&lt;integer&gt;;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Event;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Channel&lt;integer&gt;.Create();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 := [1, 2, 3, 4, 5, 6, 7, 8, 9, 10];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&lt;= data;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send data over channel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chan.Close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</p:txBody>
      </p:sp>
    </p:spTree>
    <p:extLst>
      <p:ext uri="{BB962C8B-B14F-4D97-AF65-F5344CB8AC3E}">
        <p14:creationId xmlns:p14="http://schemas.microsoft.com/office/powerpoint/2010/main" val="1964721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v: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while (v &lt;=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do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read from channel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doneEvent.Signal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doneEvent.WaitFor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(INFINITE);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4537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teaser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706820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input, output: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&lt;double&gt;;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P10: Expr;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Expr.Func1;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input, input values are in [-1, 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20000000);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High(input) do input[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:= 2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High(input) - 1;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Func.Sqr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Legendre polynomial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for n = 10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 := (1 / 256) 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(((((46189*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(_1)) - 109395)*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+ 90090)*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- 30030)*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+ 3465)*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- 63;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computes output[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:= P10(input[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on the GPU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output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Compute.Transform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P10);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4508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AE6938-CEB1-424E-BA8B-AE402F6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8D9091-9E62-4006-9D36-9313A83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published</a:t>
            </a:r>
            <a:r>
              <a:rPr lang="nb-NO" dirty="0"/>
              <a:t> at </a:t>
            </a:r>
            <a:r>
              <a:rPr lang="nb-NO" dirty="0">
                <a:hlinkClick r:id="rId2"/>
              </a:rPr>
              <a:t>https://github.com/aheid/RediscoveringDelphiTalk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F1330-1A19-4DFF-BCE4-E1E3F87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E3981C-7474-4395-8DD3-9A912AD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0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6C179D-C2A1-4D83-96DE-D49BEC06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Nested</a:t>
            </a:r>
            <a:r>
              <a:rPr lang="nb-NO" dirty="0"/>
              <a:t> types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0F0101-14A4-4231-9E93-EE8BC479B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70789F1-2243-475F-B090-FB6C291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83461EE-A0D0-404C-AC0F-7D1B5B04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15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2DF140-28BD-487C-840A-B94107BC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Nested types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51C5F-A179-4FFF-BB03-8EF15D80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Ability to declare types inside classes/records</a:t>
            </a:r>
          </a:p>
          <a:p>
            <a:r>
              <a:rPr lang="en-US" noProof="0" dirty="0"/>
              <a:t>Useful for implementation-detail types</a:t>
            </a:r>
          </a:p>
          <a:p>
            <a:r>
              <a:rPr lang="en-US" noProof="0" dirty="0"/>
              <a:t>Can be used for </a:t>
            </a:r>
            <a:r>
              <a:rPr lang="en-US" dirty="0"/>
              <a:t>namespaces:</a:t>
            </a:r>
          </a:p>
          <a:p>
            <a:pPr lvl="1"/>
            <a:r>
              <a:rPr lang="en-US" dirty="0"/>
              <a:t>A</a:t>
            </a:r>
            <a:r>
              <a:rPr lang="en-US" noProof="0" dirty="0"/>
              <a:t> record with only type and class method declarations</a:t>
            </a:r>
            <a:endParaRPr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2648178-A85A-470E-9FE6-57F482C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C67D8C3-A58C-4177-B2F2-1AD7FE6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6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F8783F3-C37B-492C-9906-BE625CF269AA}"/>
              </a:ext>
            </a:extLst>
          </p:cNvPr>
          <p:cNvSpPr txBox="1"/>
          <p:nvPr/>
        </p:nvSpPr>
        <p:spPr>
          <a:xfrm>
            <a:off x="838200" y="3861256"/>
            <a:ext cx="1009192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TDetail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5540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BAD1EC-72C6-492D-98E8-F6172160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Anonymous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023709F-40AA-4896-9EA2-85472B5C0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FE12F5-8B36-4441-B462-86C1A557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794B2F-7034-46CB-959A-74AD9582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7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AF228C-0A68-4682-A8DA-FB43514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50D25-4C5C-4F8F-B077-0E9F4B12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98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noProof="0" dirty="0"/>
              <a:t>Enables inline function/procedure declaration</a:t>
            </a:r>
          </a:p>
          <a:p>
            <a:r>
              <a:rPr lang="en-US" sz="2600" noProof="0" dirty="0"/>
              <a:t>Captures variables </a:t>
            </a:r>
            <a:r>
              <a:rPr lang="en-US" sz="26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reference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4B59F0-5BAC-49F6-A3DB-D64EE6C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11EBFE-A67B-49E4-ABA3-D580848D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8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AF3393A-C885-4A72-98A2-BCD3514218C3}"/>
              </a:ext>
            </a:extLst>
          </p:cNvPr>
          <p:cNvSpPr txBox="1"/>
          <p:nvPr/>
        </p:nvSpPr>
        <p:spPr>
          <a:xfrm>
            <a:off x="1261872" y="2965290"/>
            <a:ext cx="1009192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reference to procedure;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123;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variable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captured by reference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 := procedure() begin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7BE17E4-E9AD-419F-B067-96856437FE1D}"/>
              </a:ext>
            </a:extLst>
          </p:cNvPr>
          <p:cNvSpPr txBox="1"/>
          <p:nvPr/>
        </p:nvSpPr>
        <p:spPr>
          <a:xfrm>
            <a:off x="1261872" y="5781059"/>
            <a:ext cx="1009192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42</a:t>
            </a:r>
          </a:p>
        </p:txBody>
      </p:sp>
    </p:spTree>
    <p:extLst>
      <p:ext uri="{BB962C8B-B14F-4D97-AF65-F5344CB8AC3E}">
        <p14:creationId xmlns:p14="http://schemas.microsoft.com/office/powerpoint/2010/main" val="17285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0E8BF1-ED42-43CA-BF57-171E49E5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1B390D-6E19-430C-A57E-297D3F56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91928" cy="1278294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Implemented as interfaced objects with method named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</a:p>
          <a:p>
            <a:r>
              <a:rPr lang="en-US" noProof="0" dirty="0"/>
              <a:t>Captured variables are stored in object implementing the anonymous method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F2C108-0403-4BC5-9C91-43ACAC5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F0BB84-1B02-49B7-B42A-F53AF0A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9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E2A9423-0115-4F8C-8BB0-72DA4CB2F58C}"/>
              </a:ext>
            </a:extLst>
          </p:cNvPr>
          <p:cNvSpPr txBox="1"/>
          <p:nvPr/>
        </p:nvSpPr>
        <p:spPr>
          <a:xfrm>
            <a:off x="1261872" y="3247807"/>
            <a:ext cx="1009192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reference to function(): integer;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Start, Step: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Start;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function(): integer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Step;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8867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10343</TotalTime>
  <Words>3796</Words>
  <Application>Microsoft Office PowerPoint</Application>
  <PresentationFormat>Widescreen</PresentationFormat>
  <Paragraphs>739</Paragraphs>
  <Slides>47</Slides>
  <Notes>36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Office-tema</vt:lpstr>
      <vt:lpstr> Rediscovering the Delphi Language</vt:lpstr>
      <vt:lpstr>About me</vt:lpstr>
      <vt:lpstr>New language features</vt:lpstr>
      <vt:lpstr>New language features</vt:lpstr>
      <vt:lpstr>Nested types</vt:lpstr>
      <vt:lpstr>Nested types</vt:lpstr>
      <vt:lpstr>Anonymous methods</vt:lpstr>
      <vt:lpstr>Anonymous methods</vt:lpstr>
      <vt:lpstr>Anonymous methods, details</vt:lpstr>
      <vt:lpstr>Anonymous methods, details cont.</vt:lpstr>
      <vt:lpstr>Anonymous methods, exploits</vt:lpstr>
      <vt:lpstr>Anonymous methods, exploits cont.</vt:lpstr>
      <vt:lpstr>Anonymous methods, exploits cont.</vt:lpstr>
      <vt:lpstr>Anonymous methods, exploits cont.</vt:lpstr>
      <vt:lpstr>Class-like features for records</vt:lpstr>
      <vt:lpstr>Class-like features for records</vt:lpstr>
      <vt:lpstr>Class-like features for records, cont.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Generics</vt:lpstr>
      <vt:lpstr>Generics</vt:lpstr>
      <vt:lpstr>Generics, cont.</vt:lpstr>
      <vt:lpstr>Generics, cont.</vt:lpstr>
      <vt:lpstr>Generics, arrays</vt:lpstr>
      <vt:lpstr>Generics, compiler intrinsics</vt:lpstr>
      <vt:lpstr>Generics, tag dispatching</vt:lpstr>
      <vt:lpstr>Generics, tag dispatching</vt:lpstr>
      <vt:lpstr>Generics, tag dispatching cont.</vt:lpstr>
      <vt:lpstr>Generics, tag dispatching cont.</vt:lpstr>
      <vt:lpstr>Overloading and tag dispatching</vt:lpstr>
      <vt:lpstr>Overloading and tag dispatching</vt:lpstr>
      <vt:lpstr>Overloading and tag dispatching, cont.</vt:lpstr>
      <vt:lpstr>Overloading and tag dispatching, cont.</vt:lpstr>
      <vt:lpstr>Overloading and tag dispatching, cont.</vt:lpstr>
      <vt:lpstr>Operator overloading</vt:lpstr>
      <vt:lpstr>Operator overloading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teaser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Asbjørn Heid</dc:creator>
  <cp:lastModifiedBy>Asbjørn Heid</cp:lastModifiedBy>
  <cp:revision>180</cp:revision>
  <dcterms:created xsi:type="dcterms:W3CDTF">2017-09-22T09:28:41Z</dcterms:created>
  <dcterms:modified xsi:type="dcterms:W3CDTF">2017-11-09T19:54:25Z</dcterms:modified>
</cp:coreProperties>
</file>