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4" r:id="rId6"/>
    <p:sldId id="261" r:id="rId7"/>
    <p:sldId id="293" r:id="rId8"/>
    <p:sldId id="295" r:id="rId9"/>
    <p:sldId id="294" r:id="rId10"/>
    <p:sldId id="299" r:id="rId11"/>
    <p:sldId id="300" r:id="rId12"/>
    <p:sldId id="296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5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16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37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4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6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02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br>
              <a:rPr lang="en-US" dirty="0"/>
            </a:br>
            <a:r>
              <a:rPr lang="en-US" dirty="0"/>
              <a:t>week 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Paween </a:t>
            </a:r>
            <a:r>
              <a:rPr lang="en-US" dirty="0" err="1">
                <a:latin typeface="+mj-lt"/>
              </a:rPr>
              <a:t>wongkornchaovalit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Introduction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Problem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Mission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Zipcode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Geographical data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Foursquare API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Data Wrangling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Data Extraction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Obtaining the venues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Ranking the venues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Toronto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York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Scorborough</a:t>
            </a:r>
            <a:endParaRPr lang="en-US" sz="1600" dirty="0">
              <a:latin typeface="+mj-lt"/>
            </a:endParaRP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Closing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Discussion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in selected area before launching new project</a:t>
            </a:r>
          </a:p>
          <a:p>
            <a:r>
              <a:rPr lang="en-US" dirty="0"/>
              <a:t>See top 10 businesses in each neighborhoods</a:t>
            </a:r>
          </a:p>
          <a:p>
            <a:endParaRPr lang="en-US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Zipcode with area names</a:t>
            </a:r>
          </a:p>
          <a:p>
            <a:r>
              <a:rPr lang="en-US" dirty="0"/>
              <a:t>Locational data via geographical technique</a:t>
            </a:r>
          </a:p>
          <a:p>
            <a:r>
              <a:rPr lang="en-US" dirty="0"/>
              <a:t>Foursquare API for venues list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0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0" y="1885125"/>
            <a:ext cx="3362043" cy="209397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  <a:p>
            <a:r>
              <a:rPr lang="en-US" dirty="0"/>
              <a:t>Data Extraction</a:t>
            </a:r>
          </a:p>
          <a:p>
            <a:r>
              <a:rPr lang="en-US" dirty="0"/>
              <a:t>Obtaining venues from Foursquare API</a:t>
            </a:r>
          </a:p>
          <a:p>
            <a:r>
              <a:rPr lang="en-US" dirty="0"/>
              <a:t>Rank the venues based on neighborhood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8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7967"/>
            <a:ext cx="4654296" cy="703903"/>
          </a:xfrm>
        </p:spPr>
        <p:txBody>
          <a:bodyPr/>
          <a:lstStyle/>
          <a:p>
            <a:r>
              <a:rPr lang="en-US" dirty="0"/>
              <a:t>Toronto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Picture 8" descr="A picture containing cabinet, station, train, computer&#10;&#10;Description automatically generated">
            <a:extLst>
              <a:ext uri="{FF2B5EF4-FFF2-40B4-BE49-F238E27FC236}">
                <a16:creationId xmlns:a16="http://schemas.microsoft.com/office/drawing/2014/main" id="{C33208FA-4A6B-40EE-B0F3-43755906A3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11" y="1666193"/>
            <a:ext cx="573151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7967"/>
            <a:ext cx="4654296" cy="703903"/>
          </a:xfrm>
        </p:spPr>
        <p:txBody>
          <a:bodyPr/>
          <a:lstStyle/>
          <a:p>
            <a:r>
              <a:rPr lang="en-US" dirty="0"/>
              <a:t>York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9B352A5-8BC4-4B4F-A058-F41BDACABF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9273"/>
            <a:ext cx="5731510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7967"/>
            <a:ext cx="4654296" cy="703903"/>
          </a:xfrm>
        </p:spPr>
        <p:txBody>
          <a:bodyPr/>
          <a:lstStyle/>
          <a:p>
            <a:r>
              <a:rPr lang="en-US" dirty="0"/>
              <a:t>Scarborough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C604681-7D7F-44FC-BFC3-11561328D0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4970"/>
            <a:ext cx="5731510" cy="31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launch a business model, we need to have data and understand it well before making a decision</a:t>
            </a:r>
          </a:p>
          <a:p>
            <a:r>
              <a:rPr lang="en-US" dirty="0"/>
              <a:t>In each areas, i.e. neighborhoods, the popularity of each businesses is different</a:t>
            </a:r>
          </a:p>
          <a:p>
            <a:r>
              <a:rPr lang="en-US" dirty="0"/>
              <a:t>Popularity of businesses in each areas can be used as an indicator before deciding to launch a new business in that area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1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18</TotalTime>
  <Words>157</Words>
  <Application>Microsoft Office PowerPoint</Application>
  <PresentationFormat>Widescreen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RetrospectVTI</vt:lpstr>
      <vt:lpstr>Assignment week 5</vt:lpstr>
      <vt:lpstr>Section</vt:lpstr>
      <vt:lpstr>Introduction</vt:lpstr>
      <vt:lpstr>Data</vt:lpstr>
      <vt:lpstr>Methodology</vt:lpstr>
      <vt:lpstr>Result</vt:lpstr>
      <vt:lpstr>Result</vt:lpstr>
      <vt:lpstr>Result</vt:lpstr>
      <vt:lpstr>Closing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week 5</dc:title>
  <dc:creator>Paween Wongkornchaovalit</dc:creator>
  <cp:lastModifiedBy>Paween Wongkornchaovalit</cp:lastModifiedBy>
  <cp:revision>3</cp:revision>
  <dcterms:created xsi:type="dcterms:W3CDTF">2020-10-28T00:39:41Z</dcterms:created>
  <dcterms:modified xsi:type="dcterms:W3CDTF">2020-10-28T00:58:02Z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