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9" r:id="rId7"/>
    <p:sldId id="265" r:id="rId8"/>
    <p:sldId id="266" r:id="rId9"/>
    <p:sldId id="258" r:id="rId10"/>
    <p:sldId id="273" r:id="rId11"/>
    <p:sldId id="262" r:id="rId12"/>
    <p:sldId id="263" r:id="rId13"/>
    <p:sldId id="274" r:id="rId14"/>
    <p:sldId id="264" r:id="rId15"/>
    <p:sldId id="267" r:id="rId16"/>
    <p:sldId id="275" r:id="rId17"/>
    <p:sldId id="268" r:id="rId18"/>
    <p:sldId id="269" r:id="rId19"/>
    <p:sldId id="276" r:id="rId20"/>
    <p:sldId id="270" r:id="rId21"/>
    <p:sldId id="272" r:id="rId22"/>
    <p:sldId id="277" r:id="rId23"/>
    <p:sldId id="271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7832" autoAdjust="0"/>
  </p:normalViewPr>
  <p:slideViewPr>
    <p:cSldViewPr snapToGrid="0">
      <p:cViewPr varScale="1">
        <p:scale>
          <a:sx n="123" d="100"/>
          <a:sy n="123" d="100"/>
        </p:scale>
        <p:origin x="15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B1E1B821-09D3-46C4-909A-B1CAEBE588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263A1CD-965D-413F-B285-B6115259F6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CF9BA-860C-463A-B4B5-4702C1C6AAB2}" type="datetimeFigureOut">
              <a:rPr lang="pl-PL" smtClean="0"/>
              <a:t>22.09.2020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2CE6EF-AF69-458C-8B5A-718CA814B3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CA0531A-D20B-4076-87C6-3A40A35BA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1F3FA-7210-4188-A69B-02584F9FE4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8733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FD119-FAB2-411A-854B-73B505FF6B4C}" type="datetimeFigureOut">
              <a:rPr lang="pl-PL" smtClean="0"/>
              <a:t>22.09.2020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E939-9B44-4E30-8BB9-C3B70D6216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7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de.visualstudio.com/Downloa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Notatki są tutaj aby widok prezentera się ogarną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87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Najpierw zaprogramować gracza w jednej klasie potem rozdzielić na </a:t>
            </a:r>
            <a:r>
              <a:rPr lang="pl-PL" dirty="0" err="1"/>
              <a:t>base</a:t>
            </a:r>
            <a:r>
              <a:rPr lang="pl-PL" dirty="0"/>
              <a:t> i </a:t>
            </a:r>
            <a:r>
              <a:rPr lang="pl-PL" dirty="0" err="1"/>
              <a:t>player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228600" indent="-228600">
              <a:buAutoNum type="arabicPeriod"/>
            </a:pPr>
            <a:r>
              <a:rPr lang="pl-PL" dirty="0"/>
              <a:t>Podczepić </a:t>
            </a:r>
            <a:r>
              <a:rPr lang="pl-PL" dirty="0" err="1"/>
              <a:t>player</a:t>
            </a:r>
            <a:r>
              <a:rPr lang="pl-PL" dirty="0"/>
              <a:t> pod klawiaturę (poruszanie i strzelanie + </a:t>
            </a:r>
            <a:r>
              <a:rPr lang="pl-PL" dirty="0" err="1"/>
              <a:t>timer</a:t>
            </a:r>
            <a:r>
              <a:rPr lang="pl-PL" dirty="0"/>
              <a:t> do strzelania)</a:t>
            </a:r>
          </a:p>
          <a:p>
            <a:pPr marL="228600" indent="-228600">
              <a:buAutoNum type="arabicPeriod"/>
            </a:pPr>
            <a:r>
              <a:rPr lang="pl-PL" dirty="0"/>
              <a:t>Wygładzanie poruszania</a:t>
            </a:r>
          </a:p>
          <a:p>
            <a:pPr marL="228600" indent="-228600">
              <a:buAutoNum type="arabicPeriod"/>
            </a:pPr>
            <a:r>
              <a:rPr lang="pl-PL" dirty="0"/>
              <a:t>Zrobić Base na podstawie Player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4879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Dodać enemy na podstawie Player i Base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669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45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933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Grupy kolizji w </a:t>
            </a:r>
            <a:r>
              <a:rPr lang="pl-PL" dirty="0" err="1"/>
              <a:t>globalach</a:t>
            </a:r>
            <a:r>
              <a:rPr lang="pl-PL" dirty="0"/>
              <a:t>,</a:t>
            </a:r>
          </a:p>
          <a:p>
            <a:r>
              <a:rPr lang="pl-PL" dirty="0"/>
              <a:t>Detekcja kolizji w Enemy </a:t>
            </a:r>
            <a:r>
              <a:rPr lang="pl-PL" dirty="0" err="1"/>
              <a:t>Controler</a:t>
            </a:r>
            <a:r>
              <a:rPr lang="pl-PL" dirty="0"/>
              <a:t> i Player</a:t>
            </a:r>
          </a:p>
          <a:p>
            <a:r>
              <a:rPr lang="pl-PL" dirty="0" err="1"/>
              <a:t>Bullets</a:t>
            </a:r>
            <a:r>
              <a:rPr lang="pl-PL" dirty="0"/>
              <a:t> jako przykład że nie wszystko musi być klasami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3962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Grupy kolizji w </a:t>
            </a:r>
            <a:r>
              <a:rPr lang="pl-PL" dirty="0" err="1"/>
              <a:t>globalach</a:t>
            </a:r>
            <a:r>
              <a:rPr lang="pl-PL" dirty="0"/>
              <a:t>,</a:t>
            </a:r>
          </a:p>
          <a:p>
            <a:r>
              <a:rPr lang="pl-PL" dirty="0"/>
              <a:t>Detekcja kolizji w Enemy </a:t>
            </a:r>
            <a:r>
              <a:rPr lang="pl-PL" dirty="0" err="1"/>
              <a:t>Controler</a:t>
            </a:r>
            <a:r>
              <a:rPr lang="pl-PL" dirty="0"/>
              <a:t> i Player</a:t>
            </a:r>
          </a:p>
          <a:p>
            <a:r>
              <a:rPr lang="pl-PL" dirty="0" err="1"/>
              <a:t>Bullets</a:t>
            </a:r>
            <a:r>
              <a:rPr lang="pl-PL" dirty="0"/>
              <a:t> jako przykład że nie wszystko musi być klasami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7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68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Zainstalować z </a:t>
            </a:r>
            <a:r>
              <a:rPr lang="pl-PL" dirty="0">
                <a:hlinkClick r:id="rId3"/>
              </a:rPr>
              <a:t>https://www.python.org/downloads/</a:t>
            </a:r>
            <a:endParaRPr lang="pl-PL" dirty="0"/>
          </a:p>
          <a:p>
            <a:r>
              <a:rPr lang="pl-PL" dirty="0"/>
              <a:t>W przypadku Windowsa 10 należy wejść w Ustawienia &gt; Aplikacje &gt; (tekst pod Aplikacje i funkcje) Aliasy Wykonywania Aplikacji &gt; Wyłączyć Instalator aplikacji dla ‚python.exe’ i ‚python3.exe’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Dowolny edytor który jest w stanie edytować pliki tekstowe wystarczy. Ale mocno polecam Visual Studio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>
                <a:hlinkClick r:id="rId4"/>
              </a:rPr>
              <a:t>https://code.visualstudio.com/Download</a:t>
            </a:r>
            <a:r>
              <a:rPr lang="pl-PL" dirty="0"/>
              <a:t>) </a:t>
            </a:r>
          </a:p>
          <a:p>
            <a:endParaRPr lang="pl-PL" dirty="0"/>
          </a:p>
          <a:p>
            <a:pPr marL="228600" indent="-228600">
              <a:buAutoNum type="arabicPeriod"/>
            </a:pPr>
            <a:r>
              <a:rPr lang="pl-PL" dirty="0" err="1"/>
              <a:t>Stwożyć</a:t>
            </a:r>
            <a:r>
              <a:rPr lang="pl-PL" dirty="0"/>
              <a:t> katalog w którym będzie </a:t>
            </a:r>
            <a:r>
              <a:rPr lang="pl-PL" dirty="0" err="1"/>
              <a:t>twożona</a:t>
            </a:r>
            <a:r>
              <a:rPr lang="pl-PL" dirty="0"/>
              <a:t> gra. </a:t>
            </a:r>
          </a:p>
          <a:p>
            <a:pPr marL="228600" indent="-228600">
              <a:buAutoNum type="arabicPeriod"/>
            </a:pPr>
            <a:r>
              <a:rPr lang="pl-PL" dirty="0" err="1"/>
              <a:t>Otwożyć</a:t>
            </a:r>
            <a:r>
              <a:rPr lang="pl-PL" dirty="0"/>
              <a:t> folder w </a:t>
            </a:r>
            <a:r>
              <a:rPr lang="pl-PL" dirty="0" err="1"/>
              <a:t>Edytoże</a:t>
            </a:r>
            <a:r>
              <a:rPr lang="pl-PL" dirty="0"/>
              <a:t>/terminalu</a:t>
            </a:r>
          </a:p>
          <a:p>
            <a:pPr marL="228600" indent="-228600">
              <a:buAutoNum type="arabicPeriod"/>
            </a:pPr>
            <a:r>
              <a:rPr lang="pl-PL" dirty="0"/>
              <a:t>Uruchomić polecenia:</a:t>
            </a:r>
          </a:p>
          <a:p>
            <a:pPr marL="685800" lvl="1" indent="-228600">
              <a:buAutoNum type="arabicPeriod"/>
            </a:pP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–m </a:t>
            </a:r>
            <a:r>
              <a:rPr lang="pl-PL" dirty="0" err="1"/>
              <a:t>venv</a:t>
            </a:r>
            <a:r>
              <a:rPr lang="pl-PL" dirty="0"/>
              <a:t> </a:t>
            </a:r>
            <a:r>
              <a:rPr lang="pl-PL" dirty="0" err="1"/>
              <a:t>venv</a:t>
            </a:r>
            <a:endParaRPr lang="pl-PL" b="0" dirty="0">
              <a:solidFill>
                <a:schemeClr val="tx1"/>
              </a:solidFill>
              <a:effectLst/>
              <a:latin typeface="+mn-lt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Windows ./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venv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/Scripts/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activate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Linux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source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./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venv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/bin/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activate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pip 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install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 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9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14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 zakodowania: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Init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Pokazać okno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pygame</a:t>
            </a:r>
            <a:r>
              <a:rPr lang="pl-PL" dirty="0"/>
              <a:t> </a:t>
            </a:r>
            <a:r>
              <a:rPr lang="pl-PL" dirty="0" err="1"/>
              <a:t>clock</a:t>
            </a:r>
            <a:r>
              <a:rPr lang="pl-PL" dirty="0"/>
              <a:t> na 60 </a:t>
            </a:r>
            <a:r>
              <a:rPr lang="pl-PL" dirty="0" err="1"/>
              <a:t>fps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loop</a:t>
            </a:r>
            <a:r>
              <a:rPr lang="pl-PL" dirty="0"/>
              <a:t> z eventem na </a:t>
            </a:r>
            <a:r>
              <a:rPr lang="pl-PL" dirty="0" err="1"/>
              <a:t>quit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71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3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Dodanie zmiennych do </a:t>
            </a:r>
            <a:r>
              <a:rPr lang="pl-PL" dirty="0" err="1"/>
              <a:t>Events</a:t>
            </a:r>
            <a:endParaRPr lang="pl-PL" dirty="0"/>
          </a:p>
          <a:p>
            <a:r>
              <a:rPr lang="pl-PL" dirty="0"/>
              <a:t>Tymczasowe dodanie kodu do sprawdzenia czy klawisze działają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UP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349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210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DOWN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213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346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LEFT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349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346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RIGHT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485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346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</a:t>
            </a:r>
            <a:r>
              <a:rPr lang="pl-PL" b="0" dirty="0" err="1">
                <a:solidFill>
                  <a:srgbClr val="E06C75"/>
                </a:solidFill>
                <a:effectLst/>
                <a:latin typeface=" Fira Code'"/>
              </a:rPr>
              <a:t>if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events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56B6C2"/>
                </a:solidFill>
                <a:effectLst/>
                <a:latin typeface=" Fira Code'"/>
              </a:rPr>
              <a:t>SHOOT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: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    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draw</a:t>
            </a:r>
            <a:r>
              <a:rPr lang="pl-PL" b="0" dirty="0" err="1">
                <a:solidFill>
                  <a:srgbClr val="ABB2BF"/>
                </a:solidFill>
                <a:effectLst/>
                <a:latin typeface=" Fira Code'"/>
              </a:rPr>
              <a:t>.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rect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(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srf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56B6C2"/>
                </a:solidFill>
                <a:effectLst/>
                <a:latin typeface=" Fira Code'"/>
              </a:rPr>
              <a:t>WHITE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(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213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482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372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100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  <a:r>
              <a:rPr lang="pl-PL" b="0" dirty="0">
                <a:solidFill>
                  <a:srgbClr val="ABB2BF"/>
                </a:solidFill>
                <a:effectLst/>
                <a:latin typeface=" Fira Code'"/>
              </a:rPr>
              <a:t>,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</a:t>
            </a:r>
            <a:r>
              <a:rPr lang="pl-PL" b="0" dirty="0">
                <a:solidFill>
                  <a:srgbClr val="C678DD"/>
                </a:solidFill>
                <a:effectLst/>
                <a:latin typeface=" Fira Code'"/>
              </a:rPr>
              <a:t>1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)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849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41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creen dla VS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9308202-F98F-46A7-90A7-926970EA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F74761A-1D16-47E2-9626-CE92F32A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5101570-D1D9-4BCC-BB74-FD44936298C2}"/>
              </a:ext>
            </a:extLst>
          </p:cNvPr>
          <p:cNvSpPr/>
          <p:nvPr userDrawn="1"/>
        </p:nvSpPr>
        <p:spPr>
          <a:xfrm>
            <a:off x="48862" y="481631"/>
            <a:ext cx="12080318" cy="62897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42EA86-024A-4D84-BD39-E0578861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0011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7000" t="87000" r="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72785-7794-4093-BF64-36ECC61BA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gry w </a:t>
            </a:r>
            <a:r>
              <a:rPr lang="pl-PL" dirty="0" err="1"/>
              <a:t>Pythonie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14A1FA-042B-4C0C-B4B2-91BB32DA5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Paweł Pankiewicz</a:t>
            </a:r>
          </a:p>
        </p:txBody>
      </p:sp>
    </p:spTree>
    <p:extLst>
      <p:ext uri="{BB962C8B-B14F-4D97-AF65-F5344CB8AC3E}">
        <p14:creationId xmlns:p14="http://schemas.microsoft.com/office/powerpoint/2010/main" val="160537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F30059-0E5F-44C1-BA94-2514DAF7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Plikach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284144B-42E3-46CA-BB0F-6E6305DADC73}"/>
              </a:ext>
            </a:extLst>
          </p:cNvPr>
          <p:cNvSpPr/>
          <p:nvPr/>
        </p:nvSpPr>
        <p:spPr>
          <a:xfrm>
            <a:off x="3869268" y="873252"/>
            <a:ext cx="25558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Tymczasowy kod do testowania klawiatury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B7704B9-FF7B-4417-B615-401906EE66F6}"/>
              </a:ext>
            </a:extLst>
          </p:cNvPr>
          <p:cNvSpPr/>
          <p:nvPr/>
        </p:nvSpPr>
        <p:spPr>
          <a:xfrm>
            <a:off x="3869266" y="2390344"/>
            <a:ext cx="25558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events.py</a:t>
            </a:r>
          </a:p>
          <a:p>
            <a:pPr>
              <a:buFont typeface="Corbel" panose="020B0503020204020204" pitchFamily="34" charset="0"/>
              <a:buChar char="-"/>
            </a:pPr>
            <a:r>
              <a:rPr lang="pl-PL" dirty="0">
                <a:ea typeface="Fira Code" panose="020B0809050000020004" pitchFamily="49" charset="0"/>
                <a:cs typeface="Fira Code" panose="020B0809050000020004" pitchFamily="49" charset="0"/>
              </a:rPr>
              <a:t>Dodanie nowych flag na zdarzenia klawiatury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9C1A457-BEA1-49D3-AFBE-0E534E157EE1}"/>
              </a:ext>
            </a:extLst>
          </p:cNvPr>
          <p:cNvSpPr/>
          <p:nvPr/>
        </p:nvSpPr>
        <p:spPr>
          <a:xfrm>
            <a:off x="3869266" y="3907436"/>
            <a:ext cx="2555808" cy="58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loader.py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Wczytanie plików</a:t>
            </a:r>
          </a:p>
        </p:txBody>
      </p:sp>
    </p:spTree>
    <p:extLst>
      <p:ext uri="{BB962C8B-B14F-4D97-AF65-F5344CB8AC3E}">
        <p14:creationId xmlns:p14="http://schemas.microsoft.com/office/powerpoint/2010/main" val="236499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8294246-FBB7-4CF3-B140-FAE99286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Drugi: Obsługa klawiatury</a:t>
            </a:r>
          </a:p>
        </p:txBody>
      </p:sp>
    </p:spTree>
    <p:extLst>
      <p:ext uri="{BB962C8B-B14F-4D97-AF65-F5344CB8AC3E}">
        <p14:creationId xmlns:p14="http://schemas.microsoft.com/office/powerpoint/2010/main" val="303530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52C3893-154F-46C2-A934-D2801D89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Trzeci</a:t>
            </a:r>
            <a:br>
              <a:rPr lang="pl-PL" dirty="0"/>
            </a:br>
            <a:r>
              <a:rPr lang="pl-PL" dirty="0"/>
              <a:t>„Znak gracza”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624C219-140A-4295-85B1-71A450723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Aktualny Status: Tech Demo</a:t>
            </a:r>
          </a:p>
        </p:txBody>
      </p:sp>
    </p:spTree>
    <p:extLst>
      <p:ext uri="{BB962C8B-B14F-4D97-AF65-F5344CB8AC3E}">
        <p14:creationId xmlns:p14="http://schemas.microsoft.com/office/powerpoint/2010/main" val="223583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F30059-0E5F-44C1-BA94-2514DAF7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Plikach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E3DED06-1798-45C4-B141-AEA17C7D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284144B-42E3-46CA-BB0F-6E6305DADC73}"/>
              </a:ext>
            </a:extLst>
          </p:cNvPr>
          <p:cNvSpPr/>
          <p:nvPr/>
        </p:nvSpPr>
        <p:spPr>
          <a:xfrm>
            <a:off x="3869268" y="873251"/>
            <a:ext cx="2555808" cy="154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Inicjalizacja gracza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W pętli głównej: </a:t>
            </a:r>
          </a:p>
          <a:p>
            <a:pPr marL="177800" lvl="2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Przeliczanie fizyki i wyświetlanie gracza 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7837B36-638E-4998-8422-C1B8BBC1AECF}"/>
              </a:ext>
            </a:extLst>
          </p:cNvPr>
          <p:cNvSpPr/>
          <p:nvPr/>
        </p:nvSpPr>
        <p:spPr>
          <a:xfrm>
            <a:off x="6969545" y="873249"/>
            <a:ext cx="2555808" cy="2048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player.py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Wyświetlanie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Warunek „jeżeli żyje”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Obliczenia fizyczne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Przygotowanie do strzelania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Poruszanie się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3FFD333-9379-46E0-A91A-7B65801C54BB}"/>
              </a:ext>
            </a:extLst>
          </p:cNvPr>
          <p:cNvSpPr/>
          <p:nvPr/>
        </p:nvSpPr>
        <p:spPr>
          <a:xfrm>
            <a:off x="6969545" y="3424428"/>
            <a:ext cx="2555808" cy="230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__base.py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Inicjalizacja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Wyświetlanie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 err="1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Sprite</a:t>
            </a: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 pojawia się w oknie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Obliczenia fizyczne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Przesunięcie liniowe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Funkcje pomocnicze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1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C98E7D4-571C-43F8-9031-210ECD56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Trzeci: „Znak Gracza”</a:t>
            </a:r>
          </a:p>
        </p:txBody>
      </p:sp>
    </p:spTree>
    <p:extLst>
      <p:ext uri="{BB962C8B-B14F-4D97-AF65-F5344CB8AC3E}">
        <p14:creationId xmlns:p14="http://schemas.microsoft.com/office/powerpoint/2010/main" val="205679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82705B4-4497-42E1-9B12-4B55D5B4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Czwarty</a:t>
            </a:r>
            <a:br>
              <a:rPr lang="pl-PL" dirty="0"/>
            </a:br>
            <a:r>
              <a:rPr lang="pl-PL" dirty="0"/>
              <a:t>Przeciwnicy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9098D3-7A35-4965-997A-7643818CB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Pociski w zestawie</a:t>
            </a:r>
          </a:p>
        </p:txBody>
      </p:sp>
    </p:spTree>
    <p:extLst>
      <p:ext uri="{BB962C8B-B14F-4D97-AF65-F5344CB8AC3E}">
        <p14:creationId xmlns:p14="http://schemas.microsoft.com/office/powerpoint/2010/main" val="414247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F30059-0E5F-44C1-BA94-2514DAF7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Plikach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E3DED06-1798-45C4-B141-AEA17C7D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284144B-42E3-46CA-BB0F-6E6305DADC73}"/>
              </a:ext>
            </a:extLst>
          </p:cNvPr>
          <p:cNvSpPr/>
          <p:nvPr/>
        </p:nvSpPr>
        <p:spPr>
          <a:xfrm>
            <a:off x="3869268" y="873251"/>
            <a:ext cx="2555808" cy="173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Inicjalizacja kontrolera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W pętli głównej: </a:t>
            </a:r>
          </a:p>
          <a:p>
            <a:pPr marL="177800" lvl="2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Obliczenia i rysowanie </a:t>
            </a:r>
            <a:r>
              <a:rPr lang="pl-PL" dirty="0" err="1"/>
              <a:t>niemilców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7837B36-638E-4998-8422-C1B8BBC1AECF}"/>
              </a:ext>
            </a:extLst>
          </p:cNvPr>
          <p:cNvSpPr/>
          <p:nvPr/>
        </p:nvSpPr>
        <p:spPr>
          <a:xfrm>
            <a:off x="6969545" y="873249"/>
            <a:ext cx="2555808" cy="3954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enemy.py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Przeciwnik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Wyświetlanie</a:t>
            </a:r>
          </a:p>
          <a:p>
            <a:pPr marL="271463" lvl="2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Warunek „jeżeli żyje”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Obliczenia fizyczne</a:t>
            </a:r>
          </a:p>
          <a:p>
            <a:pPr marL="271463" lvl="2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Przygotowanie do strzelania</a:t>
            </a:r>
          </a:p>
          <a:p>
            <a:pPr marL="271463" lvl="2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Podstawowe AI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Kontroler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Dodawanie </a:t>
            </a:r>
            <a:r>
              <a:rPr lang="pl-PL" dirty="0" err="1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niemilców</a:t>
            </a: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Usuwanie martwych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Uruchamianie rysowania i obliczeń przeciwników </a:t>
            </a:r>
          </a:p>
        </p:txBody>
      </p:sp>
    </p:spTree>
    <p:extLst>
      <p:ext uri="{BB962C8B-B14F-4D97-AF65-F5344CB8AC3E}">
        <p14:creationId xmlns:p14="http://schemas.microsoft.com/office/powerpoint/2010/main" val="411756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5B307CB-3E2A-4493-BB97-D478540F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Czwarty</a:t>
            </a:r>
            <a:r>
              <a:rPr lang="pl-PL"/>
              <a:t>: Przeciwnicy</a:t>
            </a:r>
          </a:p>
        </p:txBody>
      </p:sp>
    </p:spTree>
    <p:extLst>
      <p:ext uri="{BB962C8B-B14F-4D97-AF65-F5344CB8AC3E}">
        <p14:creationId xmlns:p14="http://schemas.microsoft.com/office/powerpoint/2010/main" val="181790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643C7F9-37FA-4663-A400-37411E85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Piąty</a:t>
            </a:r>
            <a:br>
              <a:rPr lang="pl-PL" dirty="0"/>
            </a:br>
            <a:r>
              <a:rPr lang="pl-PL" dirty="0"/>
              <a:t>Kolizje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4263FA3-B97A-49C9-ACF5-49AA9AA9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08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F30059-0E5F-44C1-BA94-2514DAF7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Plikach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E3DED06-1798-45C4-B141-AEA17C7D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284144B-42E3-46CA-BB0F-6E6305DADC73}"/>
              </a:ext>
            </a:extLst>
          </p:cNvPr>
          <p:cNvSpPr/>
          <p:nvPr/>
        </p:nvSpPr>
        <p:spPr>
          <a:xfrm>
            <a:off x="3869268" y="873251"/>
            <a:ext cx="2555808" cy="173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W pętli głównej:</a:t>
            </a:r>
          </a:p>
          <a:p>
            <a:pPr marL="177800" lvl="2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Przeliczenia i rysowanie pocisków 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7837B36-638E-4998-8422-C1B8BBC1AECF}"/>
              </a:ext>
            </a:extLst>
          </p:cNvPr>
          <p:cNvSpPr/>
          <p:nvPr/>
        </p:nvSpPr>
        <p:spPr>
          <a:xfrm>
            <a:off x="3869268" y="2810537"/>
            <a:ext cx="2555808" cy="183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bullets.py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Pocisk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Obliczenia i rysowanie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Uruchamianie rysowania i obliczeń wszystkich pocisków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8239FE8-07AA-49E9-A528-6A08F5647B41}"/>
              </a:ext>
            </a:extLst>
          </p:cNvPr>
          <p:cNvSpPr/>
          <p:nvPr/>
        </p:nvSpPr>
        <p:spPr>
          <a:xfrm>
            <a:off x="6958597" y="873251"/>
            <a:ext cx="2555808" cy="186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enemy.py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Przeciwnik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Strzela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Kontroler</a:t>
            </a:r>
          </a:p>
          <a:p>
            <a:pPr marL="177800" lvl="1"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Sprawdza trafienia pocisków gracza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2FE1A9DE-20FE-405F-A254-67DA781B5E3B}"/>
              </a:ext>
            </a:extLst>
          </p:cNvPr>
          <p:cNvSpPr/>
          <p:nvPr/>
        </p:nvSpPr>
        <p:spPr>
          <a:xfrm>
            <a:off x="6958597" y="3090710"/>
            <a:ext cx="2555808" cy="2048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player.py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r>
              <a:rPr lang="pl-PL" dirty="0">
                <a:latin typeface="+mj-lt"/>
                <a:ea typeface="Fira Code" panose="020B0809050000020004" pitchFamily="49" charset="0"/>
                <a:cs typeface="Fira Code" panose="020B0809050000020004" pitchFamily="49" charset="0"/>
              </a:rPr>
              <a:t>Sprawdza czy został trafiony przez pocisk przeciwnika</a:t>
            </a:r>
          </a:p>
          <a:p>
            <a:pPr>
              <a:buFont typeface="Corbel" panose="020B0503020204020204" pitchFamily="34" charset="0"/>
              <a:buChar char="-"/>
              <a:tabLst>
                <a:tab pos="0" algn="l"/>
              </a:tabLst>
            </a:pPr>
            <a:endParaRPr lang="pl-PL" dirty="0">
              <a:latin typeface="+mj-lt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911DD9F-8CD8-42FA-B4FC-0DE39A60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Zerowy</a:t>
            </a:r>
            <a:br>
              <a:rPr lang="pl-PL" dirty="0"/>
            </a:br>
            <a:r>
              <a:rPr lang="pl-PL" dirty="0"/>
              <a:t>Instalacja narzędzi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42C7D2D-CD2D-4416-87B8-4CCCDF341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Interpreter oraz edytor</a:t>
            </a:r>
          </a:p>
        </p:txBody>
      </p:sp>
    </p:spTree>
    <p:extLst>
      <p:ext uri="{BB962C8B-B14F-4D97-AF65-F5344CB8AC3E}">
        <p14:creationId xmlns:p14="http://schemas.microsoft.com/office/powerpoint/2010/main" val="37043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8DFBF3-98DF-4988-9236-86464863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Piąty: Kolizje</a:t>
            </a:r>
          </a:p>
        </p:txBody>
      </p:sp>
    </p:spTree>
    <p:extLst>
      <p:ext uri="{BB962C8B-B14F-4D97-AF65-F5344CB8AC3E}">
        <p14:creationId xmlns:p14="http://schemas.microsoft.com/office/powerpoint/2010/main" val="214575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456E4128-FAD0-455D-BDFA-5158C4D8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Szósty</a:t>
            </a:r>
            <a:br>
              <a:rPr lang="pl-PL" dirty="0"/>
            </a:br>
            <a:r>
              <a:rPr lang="pl-PL" dirty="0"/>
              <a:t>Dodatki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087C7CCC-2194-4176-96D7-25166EF5A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starczy czasu.</a:t>
            </a:r>
          </a:p>
          <a:p>
            <a:r>
              <a:rPr lang="pl-PL" dirty="0"/>
              <a:t>Tło, koniec gry, efekty dźwiękowe, </a:t>
            </a:r>
            <a:r>
              <a:rPr lang="pl-PL" dirty="0" err="1"/>
              <a:t>power-up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485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8DFBF3-98DF-4988-9236-86464863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</a:t>
            </a:r>
            <a:r>
              <a:rPr lang="pl-PL"/>
              <a:t>Szósty: Dodatki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685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5FE1F5D-563E-42D7-9D38-5C56C856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Zerowy: Instalacja Narzędzi</a:t>
            </a:r>
          </a:p>
        </p:txBody>
      </p:sp>
    </p:spTree>
    <p:extLst>
      <p:ext uri="{BB962C8B-B14F-4D97-AF65-F5344CB8AC3E}">
        <p14:creationId xmlns:p14="http://schemas.microsoft.com/office/powerpoint/2010/main" val="33288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D1CDA005-0DC7-42EA-8624-C743C04C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Zero-Pół</a:t>
            </a:r>
            <a:br>
              <a:rPr lang="pl-PL" dirty="0"/>
            </a:br>
            <a:r>
              <a:rPr lang="pl-PL" dirty="0"/>
              <a:t>Teoria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2AB7F8-03C0-4E98-A7AB-AFE88C704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to działa?</a:t>
            </a:r>
          </a:p>
        </p:txBody>
      </p:sp>
    </p:spTree>
    <p:extLst>
      <p:ext uri="{BB962C8B-B14F-4D97-AF65-F5344CB8AC3E}">
        <p14:creationId xmlns:p14="http://schemas.microsoft.com/office/powerpoint/2010/main" val="74388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33BE70EB-9C7E-4D6F-956B-183C9BD9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Podstawowa struktura</a:t>
            </a:r>
          </a:p>
        </p:txBody>
      </p:sp>
      <p:pic>
        <p:nvPicPr>
          <p:cNvPr id="25" name="Symbol zastępczy zawartości 24">
            <a:extLst>
              <a:ext uri="{FF2B5EF4-FFF2-40B4-BE49-F238E27FC236}">
                <a16:creationId xmlns:a16="http://schemas.microsoft.com/office/drawing/2014/main" id="{650F0605-C99B-4D08-88BB-574C54D9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0910" y="1138039"/>
            <a:ext cx="3590855" cy="4572396"/>
          </a:xfrm>
        </p:spPr>
      </p:pic>
    </p:spTree>
    <p:extLst>
      <p:ext uri="{BB962C8B-B14F-4D97-AF65-F5344CB8AC3E}">
        <p14:creationId xmlns:p14="http://schemas.microsoft.com/office/powerpoint/2010/main" val="3584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5DE2A08A-D3A5-4F36-9138-2ED611AA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Pierwszy</a:t>
            </a:r>
            <a:br>
              <a:rPr lang="pl-PL" dirty="0"/>
            </a:br>
            <a:r>
              <a:rPr lang="pl-PL" dirty="0"/>
              <a:t>Okno gry</a:t>
            </a:r>
          </a:p>
        </p:txBody>
      </p:sp>
      <p:sp>
        <p:nvSpPr>
          <p:cNvPr id="13" name="Symbol zastępczy tekstu 12">
            <a:extLst>
              <a:ext uri="{FF2B5EF4-FFF2-40B4-BE49-F238E27FC236}">
                <a16:creationId xmlns:a16="http://schemas.microsoft.com/office/drawing/2014/main" id="{7FC05B5B-3D23-45AF-85FF-15C2E6E92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Pojawia się dzikie okno!</a:t>
            </a:r>
          </a:p>
        </p:txBody>
      </p:sp>
    </p:spTree>
    <p:extLst>
      <p:ext uri="{BB962C8B-B14F-4D97-AF65-F5344CB8AC3E}">
        <p14:creationId xmlns:p14="http://schemas.microsoft.com/office/powerpoint/2010/main" val="134278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C8802BE-A6AD-4587-8BC2-CF0218B3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plikach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3CB500A-92AA-48B8-8E54-51A8C5BF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292BD45-8324-4FD7-8A72-D4A66FB6B857}"/>
              </a:ext>
            </a:extLst>
          </p:cNvPr>
          <p:cNvSpPr/>
          <p:nvPr/>
        </p:nvSpPr>
        <p:spPr>
          <a:xfrm>
            <a:off x="3879308" y="873252"/>
            <a:ext cx="2555808" cy="15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main.py</a:t>
            </a:r>
          </a:p>
          <a:p>
            <a:pPr marL="85725" indent="-85725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Inicjalizacja</a:t>
            </a:r>
          </a:p>
          <a:p>
            <a:pPr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Pętla główna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r>
              <a:rPr lang="pl-PL" dirty="0"/>
              <a:t>Uruchomienie kodu z events.py</a:t>
            </a:r>
          </a:p>
          <a:p>
            <a:pPr marL="85725" lvl="1">
              <a:buSzPct val="100000"/>
              <a:buFont typeface="Corbel" panose="020B0503020204020204" pitchFamily="34" charset="0"/>
              <a:buChar char="-"/>
            </a:pP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A514F68F-151F-4E56-BCC4-E6C54CDBF354}"/>
              </a:ext>
            </a:extLst>
          </p:cNvPr>
          <p:cNvSpPr/>
          <p:nvPr/>
        </p:nvSpPr>
        <p:spPr>
          <a:xfrm>
            <a:off x="3879308" y="4228935"/>
            <a:ext cx="2555808" cy="103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global_vars.py</a:t>
            </a:r>
          </a:p>
          <a:p>
            <a:pPr>
              <a:buFont typeface="Fira Code" panose="020B0809050000020004" pitchFamily="49" charset="0"/>
              <a:buChar char="-"/>
            </a:pPr>
            <a:r>
              <a:rPr lang="pl-PL" dirty="0">
                <a:ea typeface="Fira Code" panose="020B0809050000020004" pitchFamily="49" charset="0"/>
                <a:cs typeface="Fira Code" panose="020B0809050000020004" pitchFamily="49" charset="0"/>
              </a:rPr>
              <a:t>Zmienne do konfiguracji gry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CF1AC8F-ED5C-4D46-8760-4BFF2CF8E0B1}"/>
              </a:ext>
            </a:extLst>
          </p:cNvPr>
          <p:cNvSpPr/>
          <p:nvPr/>
        </p:nvSpPr>
        <p:spPr>
          <a:xfrm>
            <a:off x="3879308" y="2850842"/>
            <a:ext cx="25558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events.py</a:t>
            </a:r>
          </a:p>
          <a:p>
            <a:pPr>
              <a:buFont typeface="Corbel" panose="020B0503020204020204" pitchFamily="34" charset="0"/>
              <a:buChar char="-"/>
            </a:pPr>
            <a:r>
              <a:rPr lang="pl-PL" dirty="0">
                <a:ea typeface="Fira Code" panose="020B0809050000020004" pitchFamily="49" charset="0"/>
                <a:cs typeface="Fira Code" panose="020B0809050000020004" pitchFamily="49" charset="0"/>
              </a:rPr>
              <a:t>Ustawianie flag zdarzeń</a:t>
            </a:r>
          </a:p>
        </p:txBody>
      </p:sp>
    </p:spTree>
    <p:extLst>
      <p:ext uri="{BB962C8B-B14F-4D97-AF65-F5344CB8AC3E}">
        <p14:creationId xmlns:p14="http://schemas.microsoft.com/office/powerpoint/2010/main" val="421460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5C2DC1F-8337-4809-A1EC-0BEC8379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Pierwszy: Okno Gry</a:t>
            </a:r>
          </a:p>
        </p:txBody>
      </p:sp>
    </p:spTree>
    <p:extLst>
      <p:ext uri="{BB962C8B-B14F-4D97-AF65-F5344CB8AC3E}">
        <p14:creationId xmlns:p14="http://schemas.microsoft.com/office/powerpoint/2010/main" val="59077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B8A866C6-8730-415D-BCF8-5D20DCE5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Drugi</a:t>
            </a:r>
            <a:br>
              <a:rPr lang="pl-PL" dirty="0"/>
            </a:br>
            <a:r>
              <a:rPr lang="pl-PL" dirty="0"/>
              <a:t>Obsługa klawiatury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B2D9C0-90BF-4EE9-BB98-49AE52A9F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Responsywność</a:t>
            </a:r>
            <a:r>
              <a:rPr lang="pl-PL" dirty="0"/>
              <a:t> +=</a:t>
            </a:r>
            <a:r>
              <a:rPr lang="ja-JP" altLang="en-US" dirty="0"/>
              <a:t>∞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4318975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3D22950EC4D64FAB13E859A8F757EF" ma:contentTypeVersion="2" ma:contentTypeDescription="Create a new document." ma:contentTypeScope="" ma:versionID="472780d458fcec431ea225d1190419cf">
  <xsd:schema xmlns:xsd="http://www.w3.org/2001/XMLSchema" xmlns:xs="http://www.w3.org/2001/XMLSchema" xmlns:p="http://schemas.microsoft.com/office/2006/metadata/properties" xmlns:ns3="48689035-49f8-427e-b277-efe7fd70c71a" targetNamespace="http://schemas.microsoft.com/office/2006/metadata/properties" ma:root="true" ma:fieldsID="65511eb06dd7c124ec68d95c0ffb407b" ns3:_="">
    <xsd:import namespace="48689035-49f8-427e-b277-efe7fd70c7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89035-49f8-427e-b277-efe7fd70c7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905A6F-590C-4E7A-9726-A75505A36D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C40CC7-7817-4C5B-B9CE-01E5E1729480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48689035-49f8-427e-b277-efe7fd70c71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39EB7B9-5F4A-43E8-B4C2-5524831DCC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689035-49f8-427e-b277-efe7fd70c7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753</Words>
  <Application>Microsoft Office PowerPoint</Application>
  <PresentationFormat>Panoramiczny</PresentationFormat>
  <Paragraphs>148</Paragraphs>
  <Slides>22</Slides>
  <Notes>15</Notes>
  <HiddenSlides>2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9" baseType="lpstr">
      <vt:lpstr> Fira Code'</vt:lpstr>
      <vt:lpstr>Arial</vt:lpstr>
      <vt:lpstr>Calibri</vt:lpstr>
      <vt:lpstr>Corbel</vt:lpstr>
      <vt:lpstr>Fira Code</vt:lpstr>
      <vt:lpstr>Wingdings 2</vt:lpstr>
      <vt:lpstr>Ramka</vt:lpstr>
      <vt:lpstr>Programowanie gry w Pythonie</vt:lpstr>
      <vt:lpstr>Krok Zerowy Instalacja narzędzi</vt:lpstr>
      <vt:lpstr>Krok Zerowy: Instalacja Narzędzi</vt:lpstr>
      <vt:lpstr>Krok Zero-Pół Teoria</vt:lpstr>
      <vt:lpstr>Podstawowa struktura</vt:lpstr>
      <vt:lpstr>Krok Pierwszy Okno gry</vt:lpstr>
      <vt:lpstr>Zmiany w plikach</vt:lpstr>
      <vt:lpstr>Krok Pierwszy: Okno Gry</vt:lpstr>
      <vt:lpstr>Krok Drugi Obsługa klawiatury</vt:lpstr>
      <vt:lpstr>Zmiany w Plikach</vt:lpstr>
      <vt:lpstr>Krok Drugi: Obsługa klawiatury</vt:lpstr>
      <vt:lpstr>Krok Trzeci „Znak gracza”</vt:lpstr>
      <vt:lpstr>Zmiany w Plikach</vt:lpstr>
      <vt:lpstr>Krok Trzeci: „Znak Gracza”</vt:lpstr>
      <vt:lpstr>Krok Czwarty Przeciwnicy</vt:lpstr>
      <vt:lpstr>Zmiany w Plikach</vt:lpstr>
      <vt:lpstr>Krok Czwarty: Przeciwnicy</vt:lpstr>
      <vt:lpstr>Krok Piąty Kolizje</vt:lpstr>
      <vt:lpstr>Zmiany w Plikach</vt:lpstr>
      <vt:lpstr>Krok Piąty: Kolizje</vt:lpstr>
      <vt:lpstr>Krok Szósty Dodatki</vt:lpstr>
      <vt:lpstr>Krok Szósty: Dodatki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gry w Pythonie</dc:title>
  <dc:creator>Paweł Pankiewicz</dc:creator>
  <cp:lastModifiedBy>Paweł Pankiewicz</cp:lastModifiedBy>
  <cp:revision>49</cp:revision>
  <dcterms:created xsi:type="dcterms:W3CDTF">2020-09-04T18:03:28Z</dcterms:created>
  <dcterms:modified xsi:type="dcterms:W3CDTF">2020-09-22T13:02:17Z</dcterms:modified>
</cp:coreProperties>
</file>