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13"/>
  </p:notesMasterIdLst>
  <p:sldIdLst>
    <p:sldId id="256" r:id="rId5"/>
    <p:sldId id="257" r:id="rId6"/>
    <p:sldId id="259" r:id="rId7"/>
    <p:sldId id="260" r:id="rId8"/>
    <p:sldId id="261" r:id="rId9"/>
    <p:sldId id="258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6210" autoAdjust="0"/>
  </p:normalViewPr>
  <p:slideViewPr>
    <p:cSldViewPr snapToGrid="0">
      <p:cViewPr varScale="1">
        <p:scale>
          <a:sx n="140" d="100"/>
          <a:sy n="140" d="100"/>
        </p:scale>
        <p:origin x="948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FD119-FAB2-411A-854B-73B505FF6B4C}" type="datetimeFigureOut">
              <a:rPr lang="pl-PL" smtClean="0"/>
              <a:t>04.09.2020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5E939-9B44-4E30-8BB9-C3B70D62160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372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Notatki są tutaj aby widok prezentera się ogarną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8779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968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Zainstalować z </a:t>
            </a:r>
            <a:r>
              <a:rPr lang="pl-PL" dirty="0">
                <a:hlinkClick r:id="rId3"/>
              </a:rPr>
              <a:t>https://www.python.org/downloads/</a:t>
            </a:r>
            <a:endParaRPr lang="pl-PL" dirty="0"/>
          </a:p>
          <a:p>
            <a:r>
              <a:rPr lang="pl-PL" dirty="0"/>
              <a:t>W przypadku Windowsa 10 należy wejść w Ustawienia &gt; Aplikacje &gt; (tekst pod Aplikacje i funkcje) Aliasy Wykonywania Aplikacji &gt; Wyłączyć Instalator aplikacji dla ‚python.exe’ i ‚python3.exe’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901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Dowolny edytor który jest w stanie edytować pliki tekstowe wystarczy. Ale mocno polecam Visual Studio </a:t>
            </a:r>
            <a:r>
              <a:rPr lang="pl-PL" dirty="0" err="1"/>
              <a:t>Code</a:t>
            </a:r>
            <a:r>
              <a:rPr lang="pl-PL" dirty="0"/>
              <a:t> (</a:t>
            </a:r>
            <a:r>
              <a:rPr lang="pl-PL" dirty="0">
                <a:hlinkClick r:id="rId3"/>
              </a:rPr>
              <a:t>https://code.visualstudio.com/Download</a:t>
            </a:r>
            <a:r>
              <a:rPr lang="pl-PL" dirty="0"/>
              <a:t>)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3364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 err="1"/>
              <a:t>Stwożyć</a:t>
            </a:r>
            <a:r>
              <a:rPr lang="pl-PL" dirty="0"/>
              <a:t> katalog w którym będzie </a:t>
            </a:r>
            <a:r>
              <a:rPr lang="pl-PL" dirty="0" err="1"/>
              <a:t>twożona</a:t>
            </a:r>
            <a:r>
              <a:rPr lang="pl-PL" dirty="0"/>
              <a:t> gra. </a:t>
            </a:r>
          </a:p>
          <a:p>
            <a:pPr marL="228600" indent="-228600">
              <a:buAutoNum type="arabicPeriod"/>
            </a:pPr>
            <a:r>
              <a:rPr lang="pl-PL" dirty="0" err="1"/>
              <a:t>Otwożyć</a:t>
            </a:r>
            <a:r>
              <a:rPr lang="pl-PL" dirty="0"/>
              <a:t> folder w </a:t>
            </a:r>
            <a:r>
              <a:rPr lang="pl-PL" dirty="0" err="1"/>
              <a:t>Edytoże</a:t>
            </a:r>
            <a:r>
              <a:rPr lang="pl-PL" dirty="0"/>
              <a:t>/terminalu</a:t>
            </a:r>
          </a:p>
          <a:p>
            <a:pPr marL="228600" indent="-228600">
              <a:buAutoNum type="arabicPeriod"/>
            </a:pPr>
            <a:r>
              <a:rPr lang="pl-PL" dirty="0"/>
              <a:t>Uruchomić polecenia:</a:t>
            </a:r>
          </a:p>
          <a:p>
            <a:pPr marL="685800" lvl="1" indent="-228600">
              <a:buAutoNum type="arabicPeriod"/>
            </a:pPr>
            <a:r>
              <a:rPr lang="pl-PL" dirty="0"/>
              <a:t> </a:t>
            </a:r>
            <a:r>
              <a:rPr lang="pl-PL" dirty="0" err="1"/>
              <a:t>python</a:t>
            </a:r>
            <a:r>
              <a:rPr lang="pl-PL" dirty="0"/>
              <a:t> –m </a:t>
            </a:r>
            <a:r>
              <a:rPr lang="pl-PL" dirty="0" err="1"/>
              <a:t>venv</a:t>
            </a:r>
            <a:r>
              <a:rPr lang="pl-PL" dirty="0"/>
              <a:t> </a:t>
            </a:r>
            <a:r>
              <a:rPr lang="pl-PL" dirty="0" err="1"/>
              <a:t>venv</a:t>
            </a:r>
            <a:endParaRPr lang="pl-PL" b="0" dirty="0">
              <a:solidFill>
                <a:schemeClr val="tx1"/>
              </a:solidFill>
              <a:effectLst/>
              <a:latin typeface="+mn-lt"/>
            </a:endParaRPr>
          </a:p>
          <a:p>
            <a:pPr marL="685800" lvl="1" indent="-228600">
              <a:buAutoNum type="arabicPeriod"/>
            </a:pP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Windows ./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venv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/Scripts/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activate</a:t>
            </a:r>
            <a:endParaRPr lang="pl-PL" b="0" dirty="0">
              <a:solidFill>
                <a:srgbClr val="BBBBBB"/>
              </a:solidFill>
              <a:effectLst/>
              <a:latin typeface=" Fira Code'"/>
            </a:endParaRPr>
          </a:p>
          <a:p>
            <a:pPr marL="685800" lvl="1" indent="-228600">
              <a:buAutoNum type="arabicPeriod"/>
            </a:pP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Linux   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source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 ./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venv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/bin/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activate</a:t>
            </a:r>
            <a:endParaRPr lang="pl-PL" b="0" dirty="0">
              <a:solidFill>
                <a:srgbClr val="BBBBBB"/>
              </a:solidFill>
              <a:effectLst/>
              <a:latin typeface=" Fira Code'"/>
            </a:endParaRPr>
          </a:p>
          <a:p>
            <a:pPr marL="685800" lvl="1" indent="-228600">
              <a:buAutoNum type="arabicPeriod"/>
            </a:pP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pip 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install</a:t>
            </a:r>
            <a:r>
              <a:rPr lang="pl-PL" b="0" dirty="0">
                <a:solidFill>
                  <a:srgbClr val="BBBBBB"/>
                </a:solidFill>
                <a:effectLst/>
                <a:latin typeface=" Fira Code'"/>
              </a:rPr>
              <a:t> </a:t>
            </a:r>
            <a:r>
              <a:rPr lang="pl-PL" b="0" dirty="0" err="1">
                <a:solidFill>
                  <a:srgbClr val="BBBBBB"/>
                </a:solidFill>
                <a:effectLst/>
                <a:latin typeface=" Fira Code'"/>
              </a:rPr>
              <a:t>pygame</a:t>
            </a:r>
            <a:endParaRPr lang="pl-PL" b="0" dirty="0">
              <a:solidFill>
                <a:srgbClr val="BBBBBB"/>
              </a:solidFill>
              <a:effectLst/>
              <a:latin typeface=" Fira Code'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8354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56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Do zakodowania: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/>
              <a:t>Init</a:t>
            </a:r>
            <a:endParaRPr lang="pl-P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Pokazać okno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/>
              <a:t>pygame</a:t>
            </a:r>
            <a:r>
              <a:rPr lang="pl-PL" dirty="0"/>
              <a:t> </a:t>
            </a:r>
            <a:r>
              <a:rPr lang="pl-PL" dirty="0" err="1"/>
              <a:t>clock</a:t>
            </a:r>
            <a:r>
              <a:rPr lang="pl-PL" dirty="0"/>
              <a:t> na 60 </a:t>
            </a:r>
            <a:r>
              <a:rPr lang="pl-PL" dirty="0" err="1"/>
              <a:t>fps</a:t>
            </a:r>
            <a:endParaRPr lang="pl-P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loop</a:t>
            </a:r>
            <a:r>
              <a:rPr lang="pl-PL" dirty="0"/>
              <a:t> z eventem na </a:t>
            </a:r>
            <a:r>
              <a:rPr lang="pl-PL" dirty="0" err="1"/>
              <a:t>quit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E939-9B44-4E30-8BB9-C3B70D62160D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371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Screen dla VS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9308202-F98F-46A7-90A7-926970EA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F74761A-1D16-47E2-9626-CE92F32A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5101570-D1D9-4BCC-BB74-FD44936298C2}"/>
              </a:ext>
            </a:extLst>
          </p:cNvPr>
          <p:cNvSpPr/>
          <p:nvPr userDrawn="1"/>
        </p:nvSpPr>
        <p:spPr>
          <a:xfrm>
            <a:off x="48862" y="481631"/>
            <a:ext cx="12080318" cy="628973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A42EA86-024A-4D84-BD39-E0578861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0011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87000" t="87000" r="3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2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172785-7794-4093-BF64-36ECC61BA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Programowanie gry w </a:t>
            </a:r>
            <a:r>
              <a:rPr lang="pl-PL" dirty="0" err="1"/>
              <a:t>Pythonie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114A1FA-042B-4C0C-B4B2-91BB32DA5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Paweł Pankiewicz</a:t>
            </a:r>
          </a:p>
        </p:txBody>
      </p:sp>
    </p:spTree>
    <p:extLst>
      <p:ext uri="{BB962C8B-B14F-4D97-AF65-F5344CB8AC3E}">
        <p14:creationId xmlns:p14="http://schemas.microsoft.com/office/powerpoint/2010/main" val="160537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7911DD9F-8CD8-42FA-B4FC-0DE39A60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Zerowy</a:t>
            </a:r>
            <a:br>
              <a:rPr lang="pl-PL" dirty="0"/>
            </a:br>
            <a:r>
              <a:rPr lang="pl-PL" dirty="0"/>
              <a:t>Instalacja narzędzi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42C7D2D-CD2D-4416-87B8-4CCCDF341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Interpreter oraz edytor</a:t>
            </a:r>
          </a:p>
        </p:txBody>
      </p:sp>
    </p:spTree>
    <p:extLst>
      <p:ext uri="{BB962C8B-B14F-4D97-AF65-F5344CB8AC3E}">
        <p14:creationId xmlns:p14="http://schemas.microsoft.com/office/powerpoint/2010/main" val="37043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5FE1F5D-563E-42D7-9D38-5C56C856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Zerowy: Instalacja Interpretera </a:t>
            </a:r>
            <a:r>
              <a:rPr lang="pl-PL" dirty="0" err="1"/>
              <a:t>Python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881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7AA2AC-AFD5-4E45-B2B0-A81D9A56E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Zerowy: Instalacja edytora</a:t>
            </a:r>
          </a:p>
        </p:txBody>
      </p:sp>
    </p:spTree>
    <p:extLst>
      <p:ext uri="{BB962C8B-B14F-4D97-AF65-F5344CB8AC3E}">
        <p14:creationId xmlns:p14="http://schemas.microsoft.com/office/powerpoint/2010/main" val="266593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AC05CE-2613-4356-9BF0-D14B7048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Zerowy: Ustawienie środowiska</a:t>
            </a:r>
          </a:p>
        </p:txBody>
      </p:sp>
    </p:spTree>
    <p:extLst>
      <p:ext uri="{BB962C8B-B14F-4D97-AF65-F5344CB8AC3E}">
        <p14:creationId xmlns:p14="http://schemas.microsoft.com/office/powerpoint/2010/main" val="48867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5DE2A08A-D3A5-4F36-9138-2ED611AA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Pierwszy</a:t>
            </a:r>
            <a:br>
              <a:rPr lang="pl-PL" dirty="0"/>
            </a:br>
            <a:r>
              <a:rPr lang="pl-PL" dirty="0"/>
              <a:t>Okno gry</a:t>
            </a:r>
          </a:p>
        </p:txBody>
      </p:sp>
      <p:sp>
        <p:nvSpPr>
          <p:cNvPr id="13" name="Symbol zastępczy tekstu 12">
            <a:extLst>
              <a:ext uri="{FF2B5EF4-FFF2-40B4-BE49-F238E27FC236}">
                <a16:creationId xmlns:a16="http://schemas.microsoft.com/office/drawing/2014/main" id="{7FC05B5B-3D23-45AF-85FF-15C2E6E92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Konfiguracja </a:t>
            </a:r>
            <a:r>
              <a:rPr lang="pl-PL" dirty="0" err="1"/>
              <a:t>Pygame</a:t>
            </a:r>
            <a:endParaRPr lang="pl-PL" dirty="0"/>
          </a:p>
          <a:p>
            <a:r>
              <a:rPr lang="pl-PL" dirty="0"/>
              <a:t>Dzikie okno się pojawiło!</a:t>
            </a:r>
          </a:p>
        </p:txBody>
      </p:sp>
    </p:spTree>
    <p:extLst>
      <p:ext uri="{BB962C8B-B14F-4D97-AF65-F5344CB8AC3E}">
        <p14:creationId xmlns:p14="http://schemas.microsoft.com/office/powerpoint/2010/main" val="134278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5C2DC1F-8337-4809-A1EC-0BEC8379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Pierwszy: Absolutne podstawy</a:t>
            </a:r>
          </a:p>
        </p:txBody>
      </p:sp>
    </p:spTree>
    <p:extLst>
      <p:ext uri="{BB962C8B-B14F-4D97-AF65-F5344CB8AC3E}">
        <p14:creationId xmlns:p14="http://schemas.microsoft.com/office/powerpoint/2010/main" val="59077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B8A866C6-8730-415D-BCF8-5D20DCE5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Drugi</a:t>
            </a:r>
            <a:br>
              <a:rPr lang="pl-PL" dirty="0"/>
            </a:br>
            <a:r>
              <a:rPr lang="pl-PL" dirty="0"/>
              <a:t>Obsługa klawiatury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8B2D9C0-90BF-4EE9-BB98-49AE52A9F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4318975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3D22950EC4D64FAB13E859A8F757EF" ma:contentTypeVersion="2" ma:contentTypeDescription="Create a new document." ma:contentTypeScope="" ma:versionID="472780d458fcec431ea225d1190419cf">
  <xsd:schema xmlns:xsd="http://www.w3.org/2001/XMLSchema" xmlns:xs="http://www.w3.org/2001/XMLSchema" xmlns:p="http://schemas.microsoft.com/office/2006/metadata/properties" xmlns:ns3="48689035-49f8-427e-b277-efe7fd70c71a" targetNamespace="http://schemas.microsoft.com/office/2006/metadata/properties" ma:root="true" ma:fieldsID="65511eb06dd7c124ec68d95c0ffb407b" ns3:_="">
    <xsd:import namespace="48689035-49f8-427e-b277-efe7fd70c7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689035-49f8-427e-b277-efe7fd70c7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9EB7B9-5F4A-43E8-B4C2-5524831DCC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689035-49f8-427e-b277-efe7fd70c7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905A6F-590C-4E7A-9726-A75505A36D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C40CC7-7817-4C5B-B9CE-01E5E1729480}">
  <ds:schemaRefs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48689035-49f8-427e-b277-efe7fd70c71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202</Words>
  <Application>Microsoft Office PowerPoint</Application>
  <PresentationFormat>Panoramiczny</PresentationFormat>
  <Paragraphs>35</Paragraphs>
  <Slides>8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4" baseType="lpstr">
      <vt:lpstr> Fira Code'</vt:lpstr>
      <vt:lpstr>Arial</vt:lpstr>
      <vt:lpstr>Calibri</vt:lpstr>
      <vt:lpstr>Corbel</vt:lpstr>
      <vt:lpstr>Wingdings 2</vt:lpstr>
      <vt:lpstr>Ramka</vt:lpstr>
      <vt:lpstr>Programowanie gry w Pythonie</vt:lpstr>
      <vt:lpstr>Krok Zerowy Instalacja narzędzi</vt:lpstr>
      <vt:lpstr>Krok Zerowy: Instalacja Interpretera Python</vt:lpstr>
      <vt:lpstr>Krok Zerowy: Instalacja edytora</vt:lpstr>
      <vt:lpstr>Krok Zerowy: Ustawienie środowiska</vt:lpstr>
      <vt:lpstr>Krok Pierwszy Okno gry</vt:lpstr>
      <vt:lpstr>Krok Pierwszy: Absolutne podstawy</vt:lpstr>
      <vt:lpstr>Krok Drugi Obsługa klawiatury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gry w Pythonie</dc:title>
  <dc:creator>Paweł Pankiewicz</dc:creator>
  <cp:lastModifiedBy>Paweł Pankiewicz</cp:lastModifiedBy>
  <cp:revision>18</cp:revision>
  <dcterms:created xsi:type="dcterms:W3CDTF">2020-09-04T18:03:28Z</dcterms:created>
  <dcterms:modified xsi:type="dcterms:W3CDTF">2020-09-04T21:43:01Z</dcterms:modified>
</cp:coreProperties>
</file>