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0" r:id="rId5"/>
    <p:sldId id="259" r:id="rId6"/>
    <p:sldId id="267" r:id="rId7"/>
    <p:sldId id="263" r:id="rId8"/>
    <p:sldId id="266" r:id="rId9"/>
    <p:sldId id="262" r:id="rId10"/>
    <p:sldId id="264" r:id="rId11"/>
    <p:sldId id="268" r:id="rId12"/>
    <p:sldId id="269" r:id="rId13"/>
    <p:sldId id="265" r:id="rId14"/>
    <p:sldId id="270"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61204-E6EA-45FA-886C-5A97612820C7}" v="31" dt="2021-12-06T18:45:54.681"/>
    <p1510:client id="{767D64FA-6CDB-FC5E-7CAF-F4DA597DBBEE}" v="1736" dt="2021-12-06T22:01:11.584"/>
    <p1510:client id="{AF6CBE43-040A-3D20-16AF-6442E8AC6222}" v="2136" dt="2021-12-06T22:24:12.532"/>
    <p1510:client id="{E4B71969-4D5F-4BD3-966C-B6B9020F461E}" v="336" dt="2021-12-06T19:08:41.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12/6/2021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521002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70573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5916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94826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40038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95324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56353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1624519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1289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4728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2444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0589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02662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39915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4763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3461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508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12/6/2021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62839050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a:extLst>
              <a:ext uri="{FF2B5EF4-FFF2-40B4-BE49-F238E27FC236}">
                <a16:creationId xmlns:a16="http://schemas.microsoft.com/office/drawing/2014/main" id="{B52D6779-634C-4673-B62B-91CBF775A16B}"/>
              </a:ext>
            </a:extLst>
          </p:cNvPr>
          <p:cNvPicPr>
            <a:picLocks noChangeAspect="1"/>
          </p:cNvPicPr>
          <p:nvPr/>
        </p:nvPicPr>
        <p:blipFill rotWithShape="1">
          <a:blip r:embed="rId3">
            <a:alphaModFix amt="20000"/>
          </a:blip>
          <a:srcRect t="14531" b="27028"/>
          <a:stretch/>
        </p:blipFill>
        <p:spPr>
          <a:xfrm>
            <a:off x="20" y="10"/>
            <a:ext cx="12191980" cy="6857990"/>
          </a:xfrm>
          <a:prstGeom prst="rect">
            <a:avLst/>
          </a:prstGeom>
        </p:spPr>
      </p:pic>
      <p:pic>
        <p:nvPicPr>
          <p:cNvPr id="17" name="Picture 13">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ytuł 1"/>
          <p:cNvSpPr>
            <a:spLocks noGrp="1"/>
          </p:cNvSpPr>
          <p:nvPr>
            <p:ph type="ctrTitle"/>
          </p:nvPr>
        </p:nvSpPr>
        <p:spPr>
          <a:xfrm>
            <a:off x="3962399" y="1964267"/>
            <a:ext cx="7197726" cy="2421464"/>
          </a:xfrm>
        </p:spPr>
        <p:txBody>
          <a:bodyPr>
            <a:normAutofit fontScale="90000"/>
          </a:bodyPr>
          <a:lstStyle/>
          <a:p>
            <a:pPr>
              <a:lnSpc>
                <a:spcPct val="90000"/>
              </a:lnSpc>
            </a:pPr>
            <a:r>
              <a:rPr lang="pl-PL" sz="6000"/>
              <a:t>Projekt AIOOK -</a:t>
            </a:r>
            <a:br>
              <a:rPr lang="pl-PL" sz="6000"/>
            </a:br>
            <a:r>
              <a:rPr lang="pl-PL" sz="4100" cap="none"/>
              <a:t>aplikacja do zarządzania seansami w kinie w technologii </a:t>
            </a:r>
            <a:r>
              <a:rPr lang="pl-PL" sz="4100" cap="none" err="1"/>
              <a:t>React</a:t>
            </a:r>
            <a:r>
              <a:rPr lang="pl-PL" sz="4100" cap="none"/>
              <a:t>.</a:t>
            </a:r>
            <a:br>
              <a:rPr lang="pl-PL" sz="4100"/>
            </a:br>
            <a:endParaRPr lang="pl-PL" sz="4100"/>
          </a:p>
        </p:txBody>
      </p:sp>
      <p:sp>
        <p:nvSpPr>
          <p:cNvPr id="3" name="Podtytuł 2"/>
          <p:cNvSpPr>
            <a:spLocks noGrp="1"/>
          </p:cNvSpPr>
          <p:nvPr>
            <p:ph type="subTitle" idx="1"/>
          </p:nvPr>
        </p:nvSpPr>
        <p:spPr>
          <a:xfrm>
            <a:off x="3962399" y="4385732"/>
            <a:ext cx="7197726" cy="1405467"/>
          </a:xfrm>
        </p:spPr>
        <p:txBody>
          <a:bodyPr>
            <a:normAutofit/>
          </a:bodyPr>
          <a:lstStyle/>
          <a:p>
            <a:r>
              <a:rPr lang="pl-PL"/>
              <a:t>Paweł Kamieński Ćw5</a:t>
            </a:r>
          </a:p>
          <a:p>
            <a:r>
              <a:rPr lang="pl-PL"/>
              <a:t>Paweł </a:t>
            </a:r>
            <a:r>
              <a:rPr lang="pl-PL" err="1"/>
              <a:t>Orzel</a:t>
            </a:r>
            <a:r>
              <a:rPr lang="pl-PL"/>
              <a:t> Ćw1</a:t>
            </a:r>
            <a:endParaRPr lang="pl-PL">
              <a:cs typeface="Calibri"/>
            </a:endParaRPr>
          </a:p>
          <a:p>
            <a:endParaRPr lang="pl-PL"/>
          </a:p>
        </p:txBody>
      </p:sp>
      <p:pic>
        <p:nvPicPr>
          <p:cNvPr id="19" name="Obraz 19">
            <a:extLst>
              <a:ext uri="{FF2B5EF4-FFF2-40B4-BE49-F238E27FC236}">
                <a16:creationId xmlns:a16="http://schemas.microsoft.com/office/drawing/2014/main" id="{95C60713-AEE3-4572-A17C-212696D63C3C}"/>
              </a:ext>
            </a:extLst>
          </p:cNvPr>
          <p:cNvPicPr>
            <a:picLocks noChangeAspect="1"/>
          </p:cNvPicPr>
          <p:nvPr/>
        </p:nvPicPr>
        <p:blipFill>
          <a:blip r:embed="rId5"/>
          <a:stretch>
            <a:fillRect/>
          </a:stretch>
        </p:blipFill>
        <p:spPr>
          <a:xfrm>
            <a:off x="1794641" y="3692108"/>
            <a:ext cx="2178269" cy="2521783"/>
          </a:xfrm>
          <a:prstGeom prst="rect">
            <a:avLst/>
          </a:prstGeom>
        </p:spPr>
      </p:pic>
    </p:spTree>
    <p:extLst>
      <p:ext uri="{BB962C8B-B14F-4D97-AF65-F5344CB8AC3E}">
        <p14:creationId xmlns:p14="http://schemas.microsoft.com/office/powerpoint/2010/main" val="65031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4" descr="Obraz zawierający tekst&#10;&#10;Opis wygenerowany automatycznie">
            <a:extLst>
              <a:ext uri="{FF2B5EF4-FFF2-40B4-BE49-F238E27FC236}">
                <a16:creationId xmlns:a16="http://schemas.microsoft.com/office/drawing/2014/main" id="{064C3D67-362C-463C-B4B6-EA21EAEA53EE}"/>
              </a:ext>
            </a:extLst>
          </p:cNvPr>
          <p:cNvPicPr>
            <a:picLocks noGrp="1" noChangeAspect="1"/>
          </p:cNvPicPr>
          <p:nvPr>
            <p:ph idx="1"/>
          </p:nvPr>
        </p:nvPicPr>
        <p:blipFill>
          <a:blip r:embed="rId2"/>
          <a:stretch>
            <a:fillRect/>
          </a:stretch>
        </p:blipFill>
        <p:spPr>
          <a:xfrm>
            <a:off x="1416435" y="312018"/>
            <a:ext cx="9357205" cy="4586018"/>
          </a:xfrm>
        </p:spPr>
      </p:pic>
      <p:sp>
        <p:nvSpPr>
          <p:cNvPr id="5" name="pole tekstowe 4">
            <a:extLst>
              <a:ext uri="{FF2B5EF4-FFF2-40B4-BE49-F238E27FC236}">
                <a16:creationId xmlns:a16="http://schemas.microsoft.com/office/drawing/2014/main" id="{917325D6-5175-4A90-A221-D6E2741A4741}"/>
              </a:ext>
            </a:extLst>
          </p:cNvPr>
          <p:cNvSpPr txBox="1"/>
          <p:nvPr/>
        </p:nvSpPr>
        <p:spPr>
          <a:xfrm>
            <a:off x="1414073" y="5067925"/>
            <a:ext cx="925142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l-PL" sz="2400" dirty="0">
                <a:cs typeface="Calibri"/>
              </a:rPr>
              <a:t>Po kliknięciu przycisku "Edytuj" w poszczególnym seansie przechodzimy do edycji seansu, aby poprawnie edytować film użytkownik musi wprowadzić odpowiednie dane. </a:t>
            </a:r>
            <a:endParaRPr lang="pl-PL"/>
          </a:p>
        </p:txBody>
      </p:sp>
    </p:spTree>
    <p:extLst>
      <p:ext uri="{BB962C8B-B14F-4D97-AF65-F5344CB8AC3E}">
        <p14:creationId xmlns:p14="http://schemas.microsoft.com/office/powerpoint/2010/main" val="169712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016E0F2-8A00-4519-82A3-0A21215BFD9E}"/>
              </a:ext>
            </a:extLst>
          </p:cNvPr>
          <p:cNvSpPr>
            <a:spLocks noGrp="1"/>
          </p:cNvSpPr>
          <p:nvPr>
            <p:ph type="title"/>
          </p:nvPr>
        </p:nvSpPr>
        <p:spPr>
          <a:xfrm>
            <a:off x="1291225" y="4962394"/>
            <a:ext cx="10225370" cy="1894677"/>
          </a:xfrm>
        </p:spPr>
        <p:txBody>
          <a:bodyPr>
            <a:normAutofit/>
          </a:bodyPr>
          <a:lstStyle/>
          <a:p>
            <a:pPr algn="ctr"/>
            <a:r>
              <a:rPr lang="pl-PL" sz="1800" cap="none" dirty="0">
                <a:ea typeface="+mj-lt"/>
                <a:cs typeface="+mj-lt"/>
              </a:rPr>
              <a:t>Po kliknięciu przycisku "Kup Bilet" w poszczególnym seansie przechodzimy do kupna biletu, gdzie zostaje wyświetlony formularz kupna oraz rozmieszczenie krzesełek na sali obsługującej dany seans. Kolorem zielonym oznaczone są wolne miejsca natomiast czerwonym zajęte. Aby zarezerwować miejsce wystarczy kliknąć w wybrane zielone miejsce, a następnie kliknąć przycisk "Kup bilet".</a:t>
            </a:r>
            <a:endParaRPr lang="pl-PL" sz="1800" cap="none" dirty="0">
              <a:cs typeface="Calibri Light"/>
            </a:endParaRPr>
          </a:p>
        </p:txBody>
      </p:sp>
      <p:pic>
        <p:nvPicPr>
          <p:cNvPr id="4" name="Obraz 4">
            <a:extLst>
              <a:ext uri="{FF2B5EF4-FFF2-40B4-BE49-F238E27FC236}">
                <a16:creationId xmlns:a16="http://schemas.microsoft.com/office/drawing/2014/main" id="{2DDA0BF7-E66B-4275-A9B6-C84D6784BF05}"/>
              </a:ext>
            </a:extLst>
          </p:cNvPr>
          <p:cNvPicPr>
            <a:picLocks noGrp="1" noChangeAspect="1"/>
          </p:cNvPicPr>
          <p:nvPr>
            <p:ph idx="1"/>
          </p:nvPr>
        </p:nvPicPr>
        <p:blipFill>
          <a:blip r:embed="rId2"/>
          <a:stretch>
            <a:fillRect/>
          </a:stretch>
        </p:blipFill>
        <p:spPr>
          <a:xfrm>
            <a:off x="2140458" y="54396"/>
            <a:ext cx="7900607" cy="5267078"/>
          </a:xfrm>
        </p:spPr>
      </p:pic>
    </p:spTree>
    <p:extLst>
      <p:ext uri="{BB962C8B-B14F-4D97-AF65-F5344CB8AC3E}">
        <p14:creationId xmlns:p14="http://schemas.microsoft.com/office/powerpoint/2010/main" val="426996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3C96112-1728-4297-A7BD-BF35DFA169A4}"/>
              </a:ext>
            </a:extLst>
          </p:cNvPr>
          <p:cNvSpPr>
            <a:spLocks noGrp="1"/>
          </p:cNvSpPr>
          <p:nvPr>
            <p:ph type="title"/>
          </p:nvPr>
        </p:nvSpPr>
        <p:spPr>
          <a:xfrm>
            <a:off x="1030267" y="4795381"/>
            <a:ext cx="10131425" cy="1456267"/>
          </a:xfrm>
        </p:spPr>
        <p:txBody>
          <a:bodyPr>
            <a:normAutofit/>
          </a:bodyPr>
          <a:lstStyle/>
          <a:p>
            <a:pPr algn="ctr"/>
            <a:r>
              <a:rPr lang="pl-PL" sz="2500" cap="none" dirty="0">
                <a:cs typeface="Calibri Light"/>
              </a:rPr>
              <a:t>Aplikacja została zabezpieczona, na wypadek próby zakupienia biletu na zarezerwowane miejsce.</a:t>
            </a:r>
          </a:p>
        </p:txBody>
      </p:sp>
      <p:pic>
        <p:nvPicPr>
          <p:cNvPr id="4" name="Obraz 4">
            <a:extLst>
              <a:ext uri="{FF2B5EF4-FFF2-40B4-BE49-F238E27FC236}">
                <a16:creationId xmlns:a16="http://schemas.microsoft.com/office/drawing/2014/main" id="{2B470FD5-273C-4457-85BE-B9C0887AFD81}"/>
              </a:ext>
            </a:extLst>
          </p:cNvPr>
          <p:cNvPicPr>
            <a:picLocks noGrp="1" noChangeAspect="1"/>
          </p:cNvPicPr>
          <p:nvPr>
            <p:ph idx="1"/>
          </p:nvPr>
        </p:nvPicPr>
        <p:blipFill>
          <a:blip r:embed="rId2"/>
          <a:stretch>
            <a:fillRect/>
          </a:stretch>
        </p:blipFill>
        <p:spPr>
          <a:xfrm>
            <a:off x="2147700" y="419737"/>
            <a:ext cx="7980063" cy="4369378"/>
          </a:xfrm>
        </p:spPr>
      </p:pic>
    </p:spTree>
    <p:extLst>
      <p:ext uri="{BB962C8B-B14F-4D97-AF65-F5344CB8AC3E}">
        <p14:creationId xmlns:p14="http://schemas.microsoft.com/office/powerpoint/2010/main" val="2356588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4">
            <a:extLst>
              <a:ext uri="{FF2B5EF4-FFF2-40B4-BE49-F238E27FC236}">
                <a16:creationId xmlns:a16="http://schemas.microsoft.com/office/drawing/2014/main" id="{328E681C-AC61-42C0-9473-9A11373D5D27}"/>
              </a:ext>
            </a:extLst>
          </p:cNvPr>
          <p:cNvPicPr>
            <a:picLocks noGrp="1" noChangeAspect="1"/>
          </p:cNvPicPr>
          <p:nvPr>
            <p:ph idx="1"/>
          </p:nvPr>
        </p:nvPicPr>
        <p:blipFill>
          <a:blip r:embed="rId2"/>
          <a:stretch>
            <a:fillRect/>
          </a:stretch>
        </p:blipFill>
        <p:spPr>
          <a:xfrm>
            <a:off x="2050362" y="68084"/>
            <a:ext cx="8176625" cy="4984557"/>
          </a:xfrm>
        </p:spPr>
      </p:pic>
      <p:sp>
        <p:nvSpPr>
          <p:cNvPr id="5" name="pole tekstowe 4">
            <a:extLst>
              <a:ext uri="{FF2B5EF4-FFF2-40B4-BE49-F238E27FC236}">
                <a16:creationId xmlns:a16="http://schemas.microsoft.com/office/drawing/2014/main" id="{86F6819F-1357-46F9-A8F8-12550BC82E1B}"/>
              </a:ext>
            </a:extLst>
          </p:cNvPr>
          <p:cNvSpPr txBox="1"/>
          <p:nvPr/>
        </p:nvSpPr>
        <p:spPr>
          <a:xfrm>
            <a:off x="2507362" y="5161955"/>
            <a:ext cx="755878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l-PL" sz="2000" dirty="0">
                <a:latin typeface="Calibri Light"/>
                <a:cs typeface="Calibri"/>
              </a:rPr>
              <a:t>Po wejściu w sekcję "Statystyki", aby zobaczyć popularność filmów danego dnia należy wybrać interesującą nas datę. Po wybraniu dnia i miesiąca rysuje się wykres słupkowy, który obrazuje aktualne statystyki. Popularność filmów zależy od ilości sprzedanych biletów na dany film w danym dniu.</a:t>
            </a:r>
            <a:endParaRPr lang="pl-PL" sz="2000" dirty="0"/>
          </a:p>
        </p:txBody>
      </p:sp>
    </p:spTree>
    <p:extLst>
      <p:ext uri="{BB962C8B-B14F-4D97-AF65-F5344CB8AC3E}">
        <p14:creationId xmlns:p14="http://schemas.microsoft.com/office/powerpoint/2010/main" val="316850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9253490-5AB2-4A40-9494-C7F238897294}"/>
              </a:ext>
            </a:extLst>
          </p:cNvPr>
          <p:cNvSpPr>
            <a:spLocks noGrp="1"/>
          </p:cNvSpPr>
          <p:nvPr>
            <p:ph type="title"/>
          </p:nvPr>
        </p:nvSpPr>
        <p:spPr/>
        <p:txBody>
          <a:bodyPr/>
          <a:lstStyle/>
          <a:p>
            <a:pPr algn="ctr"/>
            <a:r>
              <a:rPr lang="pl-PL" dirty="0" err="1">
                <a:cs typeface="Calibri Light"/>
              </a:rPr>
              <a:t>PodSUMOWANIE</a:t>
            </a:r>
          </a:p>
        </p:txBody>
      </p:sp>
      <p:sp>
        <p:nvSpPr>
          <p:cNvPr id="3" name="Symbol zastępczy zawartości 2">
            <a:extLst>
              <a:ext uri="{FF2B5EF4-FFF2-40B4-BE49-F238E27FC236}">
                <a16:creationId xmlns:a16="http://schemas.microsoft.com/office/drawing/2014/main" id="{247B6D55-07F8-4DED-BF27-531DA71BBA93}"/>
              </a:ext>
            </a:extLst>
          </p:cNvPr>
          <p:cNvSpPr>
            <a:spLocks noGrp="1"/>
          </p:cNvSpPr>
          <p:nvPr>
            <p:ph idx="1"/>
          </p:nvPr>
        </p:nvSpPr>
        <p:spPr>
          <a:xfrm>
            <a:off x="685801" y="2068998"/>
            <a:ext cx="10131425" cy="3649133"/>
          </a:xfrm>
        </p:spPr>
        <p:txBody>
          <a:bodyPr/>
          <a:lstStyle/>
          <a:p>
            <a:r>
              <a:rPr lang="pl-PL" dirty="0">
                <a:cs typeface="Calibri"/>
              </a:rPr>
              <a:t>Wszystkie funkcjonalności zostały wykonane poprawnie i działają bez żadnych zarzutów.</a:t>
            </a:r>
          </a:p>
          <a:p>
            <a:pPr>
              <a:buClr>
                <a:srgbClr val="FFFFFF"/>
              </a:buClr>
            </a:pPr>
            <a:r>
              <a:rPr lang="pl-PL" dirty="0">
                <a:cs typeface="Calibri"/>
              </a:rPr>
              <a:t>Największym wyzwaniem było zaimplementowanie graficznie przedstawionego wykresu słupkowego dzięki któremu można było określić popularność filmów danego dnia.</a:t>
            </a:r>
          </a:p>
          <a:p>
            <a:pPr>
              <a:buClr>
                <a:srgbClr val="FFFFFF"/>
              </a:buClr>
            </a:pPr>
            <a:r>
              <a:rPr lang="pl-PL" dirty="0">
                <a:cs typeface="Calibri"/>
              </a:rPr>
              <a:t>Dziękujemy za uwagę !</a:t>
            </a:r>
          </a:p>
          <a:p>
            <a:pPr>
              <a:buClr>
                <a:srgbClr val="FFFFFF"/>
              </a:buClr>
            </a:pPr>
            <a:endParaRPr lang="pl-PL" dirty="0">
              <a:cs typeface="Calibri"/>
            </a:endParaRPr>
          </a:p>
        </p:txBody>
      </p:sp>
    </p:spTree>
    <p:extLst>
      <p:ext uri="{BB962C8B-B14F-4D97-AF65-F5344CB8AC3E}">
        <p14:creationId xmlns:p14="http://schemas.microsoft.com/office/powerpoint/2010/main" val="125485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959F81-66CC-4E78-81A1-15E1984A568C}"/>
              </a:ext>
            </a:extLst>
          </p:cNvPr>
          <p:cNvSpPr>
            <a:spLocks noGrp="1"/>
          </p:cNvSpPr>
          <p:nvPr>
            <p:ph type="title"/>
          </p:nvPr>
        </p:nvSpPr>
        <p:spPr>
          <a:xfrm>
            <a:off x="630353" y="5164860"/>
            <a:ext cx="10679642" cy="1188720"/>
          </a:xfrm>
        </p:spPr>
        <p:txBody>
          <a:bodyPr>
            <a:normAutofit fontScale="90000"/>
          </a:bodyPr>
          <a:lstStyle/>
          <a:p>
            <a:pPr algn="ctr"/>
            <a:r>
              <a:rPr lang="pl-PL" sz="2800" cap="none" dirty="0"/>
              <a:t>W momencie uruchomienia aplikacja ukazuje nam się strona główna z krótkim tekstem powitalnym , banerem ilustrującym plakaty filmów oraz paskiem górnym nawigacyjnym. </a:t>
            </a:r>
            <a:endParaRPr lang="pl-PL" sz="2800" cap="none" dirty="0">
              <a:cs typeface="Calibri Light"/>
            </a:endParaRPr>
          </a:p>
        </p:txBody>
      </p:sp>
      <p:pic>
        <p:nvPicPr>
          <p:cNvPr id="7" name="Obraz 8" descr="Obraz zawierający tekst&#10;&#10;Opis wygenerowany automatycznie">
            <a:extLst>
              <a:ext uri="{FF2B5EF4-FFF2-40B4-BE49-F238E27FC236}">
                <a16:creationId xmlns:a16="http://schemas.microsoft.com/office/drawing/2014/main" id="{14EF0319-47A2-4ECC-AFDA-811DCF8C1C6C}"/>
              </a:ext>
            </a:extLst>
          </p:cNvPr>
          <p:cNvPicPr>
            <a:picLocks noGrp="1" noChangeAspect="1"/>
          </p:cNvPicPr>
          <p:nvPr>
            <p:ph idx="1"/>
          </p:nvPr>
        </p:nvPicPr>
        <p:blipFill>
          <a:blip r:embed="rId2"/>
          <a:stretch>
            <a:fillRect/>
          </a:stretch>
        </p:blipFill>
        <p:spPr>
          <a:xfrm>
            <a:off x="952108" y="113196"/>
            <a:ext cx="10028609" cy="4909904"/>
          </a:xfrm>
        </p:spPr>
      </p:pic>
    </p:spTree>
    <p:extLst>
      <p:ext uri="{BB962C8B-B14F-4D97-AF65-F5344CB8AC3E}">
        <p14:creationId xmlns:p14="http://schemas.microsoft.com/office/powerpoint/2010/main" val="241110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EE13EA7-2EBD-4772-997E-99086A72B958}"/>
              </a:ext>
            </a:extLst>
          </p:cNvPr>
          <p:cNvSpPr>
            <a:spLocks noGrp="1"/>
          </p:cNvSpPr>
          <p:nvPr>
            <p:ph type="title"/>
          </p:nvPr>
        </p:nvSpPr>
        <p:spPr>
          <a:xfrm>
            <a:off x="1094014" y="4963885"/>
            <a:ext cx="9777640" cy="1116089"/>
          </a:xfrm>
        </p:spPr>
        <p:txBody>
          <a:bodyPr>
            <a:normAutofit fontScale="90000"/>
          </a:bodyPr>
          <a:lstStyle/>
          <a:p>
            <a:pPr algn="ctr"/>
            <a:r>
              <a:rPr lang="pl-PL" sz="2500" cap="none" dirty="0">
                <a:cs typeface="Calibri Light"/>
              </a:rPr>
              <a:t>Po kliknięciu w "Filmy" z panelu nawigacyjnego aplikacja przekierowuje nas na widok ,który ukazuje nam na samej górze formularz do dodania nowego filmu, a na samym dole listę dostępnych filmów.</a:t>
            </a:r>
            <a:endParaRPr lang="pl-PL"/>
          </a:p>
        </p:txBody>
      </p:sp>
      <p:pic>
        <p:nvPicPr>
          <p:cNvPr id="7" name="Obraz 7" descr="Obraz zawierający tekst&#10;&#10;Opis wygenerowany automatycznie">
            <a:extLst>
              <a:ext uri="{FF2B5EF4-FFF2-40B4-BE49-F238E27FC236}">
                <a16:creationId xmlns:a16="http://schemas.microsoft.com/office/drawing/2014/main" id="{793500A6-906C-4BCB-B3B1-7B12630A4C18}"/>
              </a:ext>
            </a:extLst>
          </p:cNvPr>
          <p:cNvPicPr>
            <a:picLocks noGrp="1" noChangeAspect="1"/>
          </p:cNvPicPr>
          <p:nvPr>
            <p:ph idx="1"/>
          </p:nvPr>
        </p:nvPicPr>
        <p:blipFill>
          <a:blip r:embed="rId2"/>
          <a:stretch>
            <a:fillRect/>
          </a:stretch>
        </p:blipFill>
        <p:spPr>
          <a:xfrm>
            <a:off x="1166157" y="141817"/>
            <a:ext cx="9715000" cy="4315882"/>
          </a:xfrm>
        </p:spPr>
      </p:pic>
    </p:spTree>
    <p:extLst>
      <p:ext uri="{BB962C8B-B14F-4D97-AF65-F5344CB8AC3E}">
        <p14:creationId xmlns:p14="http://schemas.microsoft.com/office/powerpoint/2010/main" val="571431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0B6306-D526-48FB-B0A0-5B8FE2527EEB}"/>
              </a:ext>
            </a:extLst>
          </p:cNvPr>
          <p:cNvSpPr>
            <a:spLocks noGrp="1"/>
          </p:cNvSpPr>
          <p:nvPr>
            <p:ph type="title"/>
          </p:nvPr>
        </p:nvSpPr>
        <p:spPr>
          <a:xfrm>
            <a:off x="1030857" y="4779034"/>
            <a:ext cx="10131425" cy="1456267"/>
          </a:xfrm>
        </p:spPr>
        <p:txBody>
          <a:bodyPr>
            <a:normAutofit/>
          </a:bodyPr>
          <a:lstStyle/>
          <a:p>
            <a:pPr algn="ctr"/>
            <a:r>
              <a:rPr lang="pl-PL" sz="2500" cap="none" dirty="0">
                <a:cs typeface="Calibri Light"/>
              </a:rPr>
              <a:t>Formularz dodawania filmów zapewnia pełną walidację wprowadzanych danych według kryteriów określonych w wymaganiach projektowych.</a:t>
            </a:r>
            <a:endParaRPr lang="pl-PL" sz="2500"/>
          </a:p>
        </p:txBody>
      </p:sp>
      <p:pic>
        <p:nvPicPr>
          <p:cNvPr id="4" name="Obraz 4" descr="Obraz zawierający tekst&#10;&#10;Opis wygenerowany automatycznie">
            <a:extLst>
              <a:ext uri="{FF2B5EF4-FFF2-40B4-BE49-F238E27FC236}">
                <a16:creationId xmlns:a16="http://schemas.microsoft.com/office/drawing/2014/main" id="{F2055B55-8C8F-4496-B89E-C1D2DDCFBF98}"/>
              </a:ext>
            </a:extLst>
          </p:cNvPr>
          <p:cNvPicPr>
            <a:picLocks noGrp="1" noChangeAspect="1"/>
          </p:cNvPicPr>
          <p:nvPr>
            <p:ph idx="1"/>
          </p:nvPr>
        </p:nvPicPr>
        <p:blipFill>
          <a:blip r:embed="rId2"/>
          <a:stretch>
            <a:fillRect/>
          </a:stretch>
        </p:blipFill>
        <p:spPr>
          <a:xfrm>
            <a:off x="1015487" y="388029"/>
            <a:ext cx="10205298" cy="4396754"/>
          </a:xfrm>
        </p:spPr>
      </p:pic>
      <p:sp>
        <p:nvSpPr>
          <p:cNvPr id="5" name="pole tekstowe 4">
            <a:extLst>
              <a:ext uri="{FF2B5EF4-FFF2-40B4-BE49-F238E27FC236}">
                <a16:creationId xmlns:a16="http://schemas.microsoft.com/office/drawing/2014/main" id="{1EC7DA4B-4F59-4266-AE48-6B780CDD574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a:t>Kliknij, aby dodać tekst</a:t>
            </a:r>
          </a:p>
        </p:txBody>
      </p:sp>
    </p:spTree>
    <p:extLst>
      <p:ext uri="{BB962C8B-B14F-4D97-AF65-F5344CB8AC3E}">
        <p14:creationId xmlns:p14="http://schemas.microsoft.com/office/powerpoint/2010/main" val="370663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F986D9-ADEE-4311-ACB6-19C9932D51AD}"/>
              </a:ext>
            </a:extLst>
          </p:cNvPr>
          <p:cNvSpPr>
            <a:spLocks noGrp="1"/>
          </p:cNvSpPr>
          <p:nvPr>
            <p:ph type="title"/>
          </p:nvPr>
        </p:nvSpPr>
        <p:spPr>
          <a:xfrm>
            <a:off x="979767" y="5409841"/>
            <a:ext cx="10226675" cy="1116088"/>
          </a:xfrm>
        </p:spPr>
        <p:txBody>
          <a:bodyPr>
            <a:noAutofit/>
          </a:bodyPr>
          <a:lstStyle/>
          <a:p>
            <a:pPr algn="ctr"/>
            <a:r>
              <a:rPr lang="pl-PL" sz="2500" cap="none" dirty="0">
                <a:cs typeface="Calibri Light"/>
              </a:rPr>
              <a:t>Każdy z dostępnych filmów posiada informacje takie jak tytuł, czas trwania oraz elementy akcji czyli ikonki do edycji, usuwania oraz przycisk do dodania seansu danego filmu.</a:t>
            </a:r>
            <a:endParaRPr lang="pl-PL"/>
          </a:p>
        </p:txBody>
      </p:sp>
      <p:pic>
        <p:nvPicPr>
          <p:cNvPr id="4" name="Obraz 4" descr="Obraz zawierający tekst, różny, zrzut ekranu, taki sam&#10;&#10;Opis wygenerowany automatycznie">
            <a:extLst>
              <a:ext uri="{FF2B5EF4-FFF2-40B4-BE49-F238E27FC236}">
                <a16:creationId xmlns:a16="http://schemas.microsoft.com/office/drawing/2014/main" id="{DBB876A9-63D2-4B9B-BA56-31912E5E9030}"/>
              </a:ext>
            </a:extLst>
          </p:cNvPr>
          <p:cNvPicPr>
            <a:picLocks noGrp="1" noChangeAspect="1"/>
          </p:cNvPicPr>
          <p:nvPr>
            <p:ph idx="1"/>
          </p:nvPr>
        </p:nvPicPr>
        <p:blipFill>
          <a:blip r:embed="rId2"/>
          <a:stretch>
            <a:fillRect/>
          </a:stretch>
        </p:blipFill>
        <p:spPr>
          <a:xfrm>
            <a:off x="2185327" y="155425"/>
            <a:ext cx="7921590" cy="5132311"/>
          </a:xfrm>
        </p:spPr>
      </p:pic>
    </p:spTree>
    <p:extLst>
      <p:ext uri="{BB962C8B-B14F-4D97-AF65-F5344CB8AC3E}">
        <p14:creationId xmlns:p14="http://schemas.microsoft.com/office/powerpoint/2010/main" val="2592280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4">
            <a:extLst>
              <a:ext uri="{FF2B5EF4-FFF2-40B4-BE49-F238E27FC236}">
                <a16:creationId xmlns:a16="http://schemas.microsoft.com/office/drawing/2014/main" id="{383C9630-C0B0-43C1-B59A-16DCEF071593}"/>
              </a:ext>
            </a:extLst>
          </p:cNvPr>
          <p:cNvPicPr>
            <a:picLocks noGrp="1" noChangeAspect="1"/>
          </p:cNvPicPr>
          <p:nvPr>
            <p:ph idx="1"/>
          </p:nvPr>
        </p:nvPicPr>
        <p:blipFill>
          <a:blip r:embed="rId2"/>
          <a:stretch>
            <a:fillRect/>
          </a:stretch>
        </p:blipFill>
        <p:spPr>
          <a:xfrm>
            <a:off x="157432" y="218330"/>
            <a:ext cx="5529378" cy="3105740"/>
          </a:xfrm>
        </p:spPr>
      </p:pic>
      <p:pic>
        <p:nvPicPr>
          <p:cNvPr id="5" name="Obraz 5" descr="Obraz zawierający tekst, zrzut ekranu, różny&#10;&#10;Opis wygenerowany automatycznie">
            <a:extLst>
              <a:ext uri="{FF2B5EF4-FFF2-40B4-BE49-F238E27FC236}">
                <a16:creationId xmlns:a16="http://schemas.microsoft.com/office/drawing/2014/main" id="{86790A1D-9C19-4BB8-94A9-727829D6FCDF}"/>
              </a:ext>
            </a:extLst>
          </p:cNvPr>
          <p:cNvPicPr>
            <a:picLocks noChangeAspect="1"/>
          </p:cNvPicPr>
          <p:nvPr/>
        </p:nvPicPr>
        <p:blipFill>
          <a:blip r:embed="rId3"/>
          <a:stretch>
            <a:fillRect/>
          </a:stretch>
        </p:blipFill>
        <p:spPr>
          <a:xfrm>
            <a:off x="5798695" y="3057760"/>
            <a:ext cx="6334592" cy="3359511"/>
          </a:xfrm>
          <a:prstGeom prst="rect">
            <a:avLst/>
          </a:prstGeom>
        </p:spPr>
      </p:pic>
      <p:sp>
        <p:nvSpPr>
          <p:cNvPr id="6" name="pole tekstowe 5">
            <a:extLst>
              <a:ext uri="{FF2B5EF4-FFF2-40B4-BE49-F238E27FC236}">
                <a16:creationId xmlns:a16="http://schemas.microsoft.com/office/drawing/2014/main" id="{D54BDD51-A169-4DFB-B891-DA3B44903E4D}"/>
              </a:ext>
            </a:extLst>
          </p:cNvPr>
          <p:cNvSpPr txBox="1"/>
          <p:nvPr/>
        </p:nvSpPr>
        <p:spPr>
          <a:xfrm>
            <a:off x="629092" y="4130450"/>
            <a:ext cx="4591985"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2500" dirty="0">
                <a:latin typeface="Calibr Light"/>
                <a:cs typeface="Calibri"/>
              </a:rPr>
              <a:t>Po kliknięciu "OK" wyświetlona zostaje odświeżona lista dostępnych filmów.</a:t>
            </a:r>
          </a:p>
        </p:txBody>
      </p:sp>
      <p:sp>
        <p:nvSpPr>
          <p:cNvPr id="7" name="pole tekstowe 6">
            <a:extLst>
              <a:ext uri="{FF2B5EF4-FFF2-40B4-BE49-F238E27FC236}">
                <a16:creationId xmlns:a16="http://schemas.microsoft.com/office/drawing/2014/main" id="{F9E4BBD8-5DA8-48A9-A287-F1D0D1BC0A06}"/>
              </a:ext>
            </a:extLst>
          </p:cNvPr>
          <p:cNvSpPr txBox="1"/>
          <p:nvPr/>
        </p:nvSpPr>
        <p:spPr>
          <a:xfrm>
            <a:off x="6097717" y="348381"/>
            <a:ext cx="5610068"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l-PL" sz="2500" dirty="0">
                <a:cs typeface="Calibri"/>
              </a:rPr>
              <a:t>Po kliknięciu ikony "Usuń", wyświetla się alert z informacją o usunięciu wybranego filmu</a:t>
            </a:r>
            <a:endParaRPr lang="pl-PL" sz="2500">
              <a:cs typeface="Calibri"/>
            </a:endParaRPr>
          </a:p>
          <a:p>
            <a:pPr algn="ctr"/>
            <a:r>
              <a:rPr lang="pl-PL" sz="2500" dirty="0">
                <a:cs typeface="Calibri"/>
              </a:rPr>
              <a:t>Warto podkreślić, że film usuwa się kaskadowo wraz z  jego seansami i biletami tych seansów.</a:t>
            </a:r>
          </a:p>
        </p:txBody>
      </p:sp>
    </p:spTree>
    <p:extLst>
      <p:ext uri="{BB962C8B-B14F-4D97-AF65-F5344CB8AC3E}">
        <p14:creationId xmlns:p14="http://schemas.microsoft.com/office/powerpoint/2010/main" val="364315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BE8375-876C-47D2-83D1-F32468B049C9}"/>
              </a:ext>
            </a:extLst>
          </p:cNvPr>
          <p:cNvSpPr>
            <a:spLocks noGrp="1"/>
          </p:cNvSpPr>
          <p:nvPr>
            <p:ph type="title"/>
          </p:nvPr>
        </p:nvSpPr>
        <p:spPr>
          <a:xfrm>
            <a:off x="887084" y="4764657"/>
            <a:ext cx="10131425" cy="1456267"/>
          </a:xfrm>
        </p:spPr>
        <p:txBody>
          <a:bodyPr/>
          <a:lstStyle/>
          <a:p>
            <a:pPr algn="ctr"/>
            <a:r>
              <a:rPr lang="pl-PL" sz="2500" cap="none" dirty="0">
                <a:cs typeface="Calibri Light"/>
              </a:rPr>
              <a:t>Po naciśnięciu ikonki edycji dowolnego filmu zostaje wyświetlony formularz do edycji. W każdym przypadku jest to edycja na danych bieżących.</a:t>
            </a:r>
            <a:endParaRPr lang="pl-PL"/>
          </a:p>
        </p:txBody>
      </p:sp>
      <p:pic>
        <p:nvPicPr>
          <p:cNvPr id="4" name="Obraz 4">
            <a:extLst>
              <a:ext uri="{FF2B5EF4-FFF2-40B4-BE49-F238E27FC236}">
                <a16:creationId xmlns:a16="http://schemas.microsoft.com/office/drawing/2014/main" id="{084792E6-EF8A-4607-B55D-6E9A3AF46C43}"/>
              </a:ext>
            </a:extLst>
          </p:cNvPr>
          <p:cNvPicPr>
            <a:picLocks noGrp="1" noChangeAspect="1"/>
          </p:cNvPicPr>
          <p:nvPr>
            <p:ph idx="1"/>
          </p:nvPr>
        </p:nvPicPr>
        <p:blipFill>
          <a:blip r:embed="rId2"/>
          <a:stretch>
            <a:fillRect/>
          </a:stretch>
        </p:blipFill>
        <p:spPr>
          <a:xfrm>
            <a:off x="619706" y="459915"/>
            <a:ext cx="10651803" cy="4166716"/>
          </a:xfrm>
        </p:spPr>
      </p:pic>
    </p:spTree>
    <p:extLst>
      <p:ext uri="{BB962C8B-B14F-4D97-AF65-F5344CB8AC3E}">
        <p14:creationId xmlns:p14="http://schemas.microsoft.com/office/powerpoint/2010/main" val="3772184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7C9CCF-EC73-4D5B-92E0-E8B137C109B4}"/>
              </a:ext>
            </a:extLst>
          </p:cNvPr>
          <p:cNvSpPr>
            <a:spLocks noGrp="1"/>
          </p:cNvSpPr>
          <p:nvPr>
            <p:ph type="title"/>
          </p:nvPr>
        </p:nvSpPr>
        <p:spPr>
          <a:xfrm>
            <a:off x="815197" y="5095336"/>
            <a:ext cx="10131425" cy="1456267"/>
          </a:xfrm>
        </p:spPr>
        <p:txBody>
          <a:bodyPr>
            <a:normAutofit/>
          </a:bodyPr>
          <a:lstStyle/>
          <a:p>
            <a:pPr algn="ctr"/>
            <a:r>
              <a:rPr lang="pl-PL" sz="2500" cap="none" dirty="0">
                <a:cs typeface="Calibri Light"/>
              </a:rPr>
              <a:t>Formularz edycji filmu również zawiera pełną walidację zgodną z wymaganiami projektowymi.</a:t>
            </a:r>
          </a:p>
        </p:txBody>
      </p:sp>
      <p:pic>
        <p:nvPicPr>
          <p:cNvPr id="4" name="Obraz 4" descr="Obraz zawierający tekst&#10;&#10;Opis wygenerowany automatycznie">
            <a:extLst>
              <a:ext uri="{FF2B5EF4-FFF2-40B4-BE49-F238E27FC236}">
                <a16:creationId xmlns:a16="http://schemas.microsoft.com/office/drawing/2014/main" id="{DFFD623B-5873-4993-8897-4219624863E1}"/>
              </a:ext>
            </a:extLst>
          </p:cNvPr>
          <p:cNvPicPr>
            <a:picLocks noGrp="1" noChangeAspect="1"/>
          </p:cNvPicPr>
          <p:nvPr>
            <p:ph idx="1"/>
          </p:nvPr>
        </p:nvPicPr>
        <p:blipFill>
          <a:blip r:embed="rId2"/>
          <a:stretch>
            <a:fillRect/>
          </a:stretch>
        </p:blipFill>
        <p:spPr>
          <a:xfrm>
            <a:off x="794107" y="373651"/>
            <a:ext cx="10130474" cy="4497396"/>
          </a:xfrm>
        </p:spPr>
      </p:pic>
    </p:spTree>
    <p:extLst>
      <p:ext uri="{BB962C8B-B14F-4D97-AF65-F5344CB8AC3E}">
        <p14:creationId xmlns:p14="http://schemas.microsoft.com/office/powerpoint/2010/main" val="2323274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A7C6DB9-BA17-457D-8EAF-E3BC5DE523BB}"/>
              </a:ext>
            </a:extLst>
          </p:cNvPr>
          <p:cNvSpPr>
            <a:spLocks noGrp="1"/>
          </p:cNvSpPr>
          <p:nvPr>
            <p:ph type="title"/>
          </p:nvPr>
        </p:nvSpPr>
        <p:spPr>
          <a:xfrm>
            <a:off x="954375" y="4931764"/>
            <a:ext cx="10131425" cy="1456267"/>
          </a:xfrm>
        </p:spPr>
        <p:txBody>
          <a:bodyPr vert="horz" lIns="91440" tIns="45720" rIns="91440" bIns="45720" rtlCol="0" anchor="ctr">
            <a:noAutofit/>
          </a:bodyPr>
          <a:lstStyle/>
          <a:p>
            <a:endParaRPr lang="pl-PL" sz="2500">
              <a:ea typeface="+mj-lt"/>
              <a:cs typeface="+mj-lt"/>
            </a:endParaRPr>
          </a:p>
          <a:p>
            <a:endParaRPr lang="pl-PL" sz="2500">
              <a:cs typeface="Calibri Light"/>
            </a:endParaRPr>
          </a:p>
        </p:txBody>
      </p:sp>
      <p:sp>
        <p:nvSpPr>
          <p:cNvPr id="6" name="pole tekstowe 5">
            <a:extLst>
              <a:ext uri="{FF2B5EF4-FFF2-40B4-BE49-F238E27FC236}">
                <a16:creationId xmlns:a16="http://schemas.microsoft.com/office/drawing/2014/main" id="{1A5D3FD4-01DC-47FA-8869-6BDC27BC29B1}"/>
              </a:ext>
            </a:extLst>
          </p:cNvPr>
          <p:cNvSpPr txBox="1"/>
          <p:nvPr/>
        </p:nvSpPr>
        <p:spPr>
          <a:xfrm>
            <a:off x="1354251" y="4844629"/>
            <a:ext cx="9198633" cy="2015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l-PL" sz="2500" dirty="0">
                <a:latin typeface="Calibri Light"/>
                <a:cs typeface="Calibri"/>
              </a:rPr>
              <a:t>Po kliknięciu w "Seanse" na pasku nawigacyjnym oraz po wybraniu daty w górnym formie wyświetlają się seanse. Seans zaznaczony kolorem czerwonym oznacza, że trwa on w danej chwili. Nie można zakupić biletu na seans, który się rozpoczął oraz na ten, który ma 0 dostępnym biletów.</a:t>
            </a:r>
          </a:p>
        </p:txBody>
      </p:sp>
      <p:pic>
        <p:nvPicPr>
          <p:cNvPr id="8" name="Obraz 8" descr="Obraz zawierający stół&#10;&#10;Opis wygenerowany automatycznie">
            <a:extLst>
              <a:ext uri="{FF2B5EF4-FFF2-40B4-BE49-F238E27FC236}">
                <a16:creationId xmlns:a16="http://schemas.microsoft.com/office/drawing/2014/main" id="{B930C7BC-BB3B-4A85-8C00-79C6A7DDD445}"/>
              </a:ext>
            </a:extLst>
          </p:cNvPr>
          <p:cNvPicPr>
            <a:picLocks noChangeAspect="1"/>
          </p:cNvPicPr>
          <p:nvPr/>
        </p:nvPicPr>
        <p:blipFill>
          <a:blip r:embed="rId2"/>
          <a:stretch>
            <a:fillRect/>
          </a:stretch>
        </p:blipFill>
        <p:spPr>
          <a:xfrm>
            <a:off x="1739031" y="121530"/>
            <a:ext cx="8536487" cy="4736035"/>
          </a:xfrm>
          <a:prstGeom prst="rect">
            <a:avLst/>
          </a:prstGeom>
        </p:spPr>
      </p:pic>
    </p:spTree>
    <p:extLst>
      <p:ext uri="{BB962C8B-B14F-4D97-AF65-F5344CB8AC3E}">
        <p14:creationId xmlns:p14="http://schemas.microsoft.com/office/powerpoint/2010/main" val="2802068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Panoramiczny</PresentationFormat>
  <Slides>14</Slides>
  <Notes>0</Notes>
  <HiddenSlides>0</HiddenSlides>
  <ScaleCrop>false</ScaleCrop>
  <HeadingPairs>
    <vt:vector size="4" baseType="variant">
      <vt:variant>
        <vt:lpstr>Motyw</vt:lpstr>
      </vt:variant>
      <vt:variant>
        <vt:i4>1</vt:i4>
      </vt:variant>
      <vt:variant>
        <vt:lpstr>Tytuły slajdów</vt:lpstr>
      </vt:variant>
      <vt:variant>
        <vt:i4>14</vt:i4>
      </vt:variant>
    </vt:vector>
  </HeadingPairs>
  <TitlesOfParts>
    <vt:vector size="15" baseType="lpstr">
      <vt:lpstr>Celestial</vt:lpstr>
      <vt:lpstr>Projekt AIOOK - aplikacja do zarządzania seansami w kinie w technologii React. </vt:lpstr>
      <vt:lpstr>W momencie uruchomienia aplikacja ukazuje nam się strona główna z krótkim tekstem powitalnym , banerem ilustrującym plakaty filmów oraz paskiem górnym nawigacyjnym. </vt:lpstr>
      <vt:lpstr>Po kliknięciu w "Filmy" z panelu nawigacyjnego aplikacja przekierowuje nas na widok ,który ukazuje nam na samej górze formularz do dodania nowego filmu, a na samym dole listę dostępnych filmów.</vt:lpstr>
      <vt:lpstr>Formularz dodawania filmów zapewnia pełną walidację wprowadzanych danych według kryteriów określonych w wymaganiach projektowych.</vt:lpstr>
      <vt:lpstr>Każdy z dostępnych filmów posiada informacje takie jak tytuł, czas trwania oraz elementy akcji czyli ikonki do edycji, usuwania oraz przycisk do dodania seansu danego filmu.</vt:lpstr>
      <vt:lpstr>Prezentacja programu PowerPoint</vt:lpstr>
      <vt:lpstr>Po naciśnięciu ikonki edycji dowolnego filmu zostaje wyświetlony formularz do edycji. W każdym przypadku jest to edycja na danych bieżących.</vt:lpstr>
      <vt:lpstr>Formularz edycji filmu również zawiera pełną walidację zgodną z wymaganiami projektowymi.</vt:lpstr>
      <vt:lpstr> </vt:lpstr>
      <vt:lpstr>Prezentacja programu PowerPoint</vt:lpstr>
      <vt:lpstr>Po kliknięciu przycisku "Kup Bilet" w poszczególnym seansie przechodzimy do kupna biletu, gdzie zostaje wyświetlony formularz kupna oraz rozmieszczenie krzesełek na sali obsługującej dany seans. Kolorem zielonym oznaczone są wolne miejsca natomiast czerwonym zajęte. Aby zarezerwować miejsce wystarczy kliknąć w wybrane zielone miejsce, a następnie kliknąć przycisk "Kup bilet".</vt:lpstr>
      <vt:lpstr>Aplikacja została zabezpieczona, na wypadek próby zakupienia biletu na zarezerwowane miejsce.</vt:lpstr>
      <vt:lpstr>Prezentacja programu PowerPoint</vt:lpstr>
      <vt:lpstr>PodSUMOWANIE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revision>1137</cp:revision>
  <dcterms:created xsi:type="dcterms:W3CDTF">2021-12-06T18:41:14Z</dcterms:created>
  <dcterms:modified xsi:type="dcterms:W3CDTF">2021-12-06T22:25:38Z</dcterms:modified>
</cp:coreProperties>
</file>