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675f021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2675f021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2675f021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2675f021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2675f021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2675f021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2675f021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2675f021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2675f021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2675f021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2675f021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2675f021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AI, Data science and more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Why Python is the best for AI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- </a:t>
            </a:r>
            <a:r>
              <a:rPr lang="pl" sz="1500"/>
              <a:t>Python is simple and </a:t>
            </a:r>
            <a:r>
              <a:rPr lang="pl" sz="1500"/>
              <a:t>consistent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-The best library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-Popularity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-Readability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/>
              <a:t>-less coding</a:t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850" y="2135325"/>
            <a:ext cx="4506550" cy="17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Why is </a:t>
            </a:r>
            <a:r>
              <a:rPr lang="pl" sz="1500"/>
              <a:t>python</a:t>
            </a:r>
            <a:r>
              <a:rPr lang="pl" sz="1500"/>
              <a:t>  the best programming language for Juniors Developer?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Easy learn to use</a:t>
            </a:r>
            <a:endParaRPr sz="1500"/>
          </a:p>
          <a:p>
            <a:pPr indent="-3238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Use of python in academics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High salaries</a:t>
            </a:r>
            <a:endParaRPr sz="1500"/>
          </a:p>
          <a:p>
            <a:pPr indent="-3238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The Flexibility of Python Language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60250"/>
            <a:ext cx="4267200" cy="248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science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Simplicity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Libraries &amp; Frameworks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Web development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Big community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It’s simple for extend the code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And the most important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/>
              <a:t>It’s free</a:t>
            </a:r>
            <a:endParaRPr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60250"/>
            <a:ext cx="4267200" cy="228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Jungo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93675" y="1567550"/>
            <a:ext cx="417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Django is Python web framework used to coding websites. </a:t>
            </a:r>
            <a:r>
              <a:rPr lang="pl"/>
              <a:t>Created in late 2003 by a group of programmers associated with Lawrence Journal-World</a:t>
            </a:r>
            <a:r>
              <a:rPr lang="pl"/>
              <a:t>  So why Jung is one of the best framework: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Django is complete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sz="1200"/>
              <a:t>universal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Portable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75" y="1460250"/>
            <a:ext cx="4267125" cy="1941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IT?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ERT - </a:t>
            </a:r>
            <a:r>
              <a:rPr lang="pl" sz="1200">
                <a:latin typeface="Arial"/>
                <a:ea typeface="Arial"/>
                <a:cs typeface="Arial"/>
                <a:sym typeface="Arial"/>
              </a:rPr>
              <a:t>Ensemble based Reservoir Tool - 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is designed for running ensembles of dynamical models such as reservoir models, in order to do sensitivity analysis and data assimilation. ERT was originally written in C/C++ but most new code is Python. </a:t>
            </a:r>
            <a:r>
              <a:rPr lang="pl"/>
              <a:t>To actually get ERT to work at your site you need to configure details about your system; at the very least this means you must configure where your reservoir simulator is installed.</a:t>
            </a:r>
            <a:endParaRPr sz="16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60250"/>
            <a:ext cx="4267201" cy="321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 you for attention</a:t>
            </a:r>
            <a:endParaRPr/>
          </a:p>
        </p:txBody>
      </p:sp>
      <p:sp>
        <p:nvSpPr>
          <p:cNvPr id="176" name="Google Shape;176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