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8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43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91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95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21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63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550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88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08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34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21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1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8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0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4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E9C7FA-8BF0-4ED2-8199-87F6AE16393A}" type="datetimeFigureOut">
              <a:rPr lang="pl-PL" smtClean="0"/>
              <a:t>24.10.2023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FB1B10-7176-4138-8168-28CF0E61A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0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96819" y="1142522"/>
            <a:ext cx="9440034" cy="1828801"/>
          </a:xfrm>
        </p:spPr>
        <p:txBody>
          <a:bodyPr>
            <a:normAutofit/>
          </a:bodyPr>
          <a:lstStyle/>
          <a:p>
            <a:r>
              <a:rPr lang="pl-PL" dirty="0" smtClean="0"/>
              <a:t>Projekt zespołowy</a:t>
            </a:r>
            <a:br>
              <a:rPr lang="pl-PL" dirty="0" smtClean="0"/>
            </a:br>
            <a:r>
              <a:rPr lang="pl-PL" sz="3600" dirty="0" smtClean="0"/>
              <a:t>Portalu internetowego do wynajmowania lokali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3345" y="4251483"/>
            <a:ext cx="9440034" cy="1783558"/>
          </a:xfrm>
        </p:spPr>
        <p:txBody>
          <a:bodyPr/>
          <a:lstStyle/>
          <a:p>
            <a:pPr algn="l"/>
            <a:r>
              <a:rPr lang="pl-PL" dirty="0" smtClean="0"/>
              <a:t>Wykonawcy:</a:t>
            </a:r>
          </a:p>
          <a:p>
            <a:pPr algn="l"/>
            <a:r>
              <a:rPr lang="pl-PL" dirty="0" smtClean="0"/>
              <a:t>Kamil Daniłowski</a:t>
            </a:r>
          </a:p>
          <a:p>
            <a:pPr algn="l"/>
            <a:r>
              <a:rPr lang="pl-PL" dirty="0" smtClean="0"/>
              <a:t>Paweł Dębowski</a:t>
            </a:r>
          </a:p>
          <a:p>
            <a:pPr algn="l"/>
            <a:r>
              <a:rPr lang="pl-PL" dirty="0" smtClean="0"/>
              <a:t>Mateusz </a:t>
            </a:r>
            <a:r>
              <a:rPr lang="pl-PL" dirty="0" err="1" smtClean="0"/>
              <a:t>Samluk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0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użyte do budowy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Front-end</a:t>
            </a:r>
          </a:p>
          <a:p>
            <a:pPr lvl="1"/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Back</a:t>
            </a:r>
            <a:r>
              <a:rPr lang="pl-PL" dirty="0" smtClean="0"/>
              <a:t>-end</a:t>
            </a:r>
          </a:p>
          <a:p>
            <a:pPr lvl="1"/>
            <a:r>
              <a:rPr lang="pl-PL" dirty="0" err="1" smtClean="0"/>
              <a:t>Django</a:t>
            </a:r>
            <a:endParaRPr lang="pl-PL" dirty="0" smtClean="0"/>
          </a:p>
          <a:p>
            <a:r>
              <a:rPr lang="pl-PL" dirty="0" smtClean="0"/>
              <a:t>Bazy danych</a:t>
            </a:r>
          </a:p>
          <a:p>
            <a:pPr lvl="1"/>
            <a:r>
              <a:rPr lang="pl-PL" dirty="0" smtClean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156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 po stronie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</a:t>
            </a:r>
            <a:r>
              <a:rPr lang="pl-PL" dirty="0"/>
              <a:t>, </a:t>
            </a:r>
          </a:p>
          <a:p>
            <a:r>
              <a:rPr lang="pl-PL" dirty="0" smtClean="0"/>
              <a:t>zmiana </a:t>
            </a:r>
            <a:r>
              <a:rPr lang="pl-PL" dirty="0"/>
              <a:t>hasła</a:t>
            </a:r>
          </a:p>
          <a:p>
            <a:r>
              <a:rPr lang="pl-PL" dirty="0" smtClean="0"/>
              <a:t>zarządzanie kontem</a:t>
            </a:r>
            <a:endParaRPr lang="pl-PL" dirty="0"/>
          </a:p>
          <a:p>
            <a:r>
              <a:rPr lang="pl-PL" dirty="0" smtClean="0"/>
              <a:t>Rezerwacja i przeglądanie </a:t>
            </a:r>
            <a:r>
              <a:rPr lang="pl-PL" dirty="0"/>
              <a:t>dostępnych ofert</a:t>
            </a:r>
          </a:p>
          <a:p>
            <a:r>
              <a:rPr lang="pl-PL" dirty="0" smtClean="0"/>
              <a:t>wystawianie </a:t>
            </a:r>
            <a:r>
              <a:rPr lang="pl-PL" dirty="0"/>
              <a:t>nowych </a:t>
            </a:r>
            <a:r>
              <a:rPr lang="pl-PL" dirty="0" smtClean="0"/>
              <a:t>ofert</a:t>
            </a:r>
          </a:p>
          <a:p>
            <a:r>
              <a:rPr lang="pl-PL" dirty="0" smtClean="0"/>
              <a:t>zarządzanie rezerwacją lub udostępnioną ofertą</a:t>
            </a:r>
            <a:endParaRPr lang="pl-PL" dirty="0"/>
          </a:p>
          <a:p>
            <a:r>
              <a:rPr lang="pl-PL" dirty="0" smtClean="0"/>
              <a:t>ocenianie </a:t>
            </a:r>
            <a:r>
              <a:rPr lang="pl-PL" dirty="0"/>
              <a:t>zarezerwowanych ofert</a:t>
            </a:r>
          </a:p>
        </p:txBody>
      </p:sp>
    </p:spTree>
    <p:extLst>
      <p:ext uri="{BB962C8B-B14F-4D97-AF65-F5344CB8AC3E}">
        <p14:creationId xmlns:p14="http://schemas.microsoft.com/office/powerpoint/2010/main" val="1805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Funkcjonalności wyszukiwarki i strony głównej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57932" y="1732449"/>
            <a:ext cx="3989131" cy="4058751"/>
          </a:xfrm>
        </p:spPr>
        <p:txBody>
          <a:bodyPr/>
          <a:lstStyle/>
          <a:p>
            <a:r>
              <a:rPr lang="pl-PL" dirty="0" smtClean="0"/>
              <a:t>Wyszukiwarka</a:t>
            </a:r>
          </a:p>
          <a:p>
            <a:pPr lvl="1"/>
            <a:r>
              <a:rPr lang="pl-PL" dirty="0" smtClean="0"/>
              <a:t>Filtrowanie ofert</a:t>
            </a:r>
          </a:p>
          <a:p>
            <a:pPr lvl="1"/>
            <a:r>
              <a:rPr lang="pl-PL" dirty="0" err="1" smtClean="0"/>
              <a:t>Tagi</a:t>
            </a:r>
            <a:endParaRPr lang="pl-PL" dirty="0" smtClean="0"/>
          </a:p>
          <a:p>
            <a:pPr lvl="1"/>
            <a:r>
              <a:rPr lang="pl-PL" dirty="0" smtClean="0"/>
              <a:t>Wyszukiwanie po miejscowości 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594652" y="1580050"/>
            <a:ext cx="48686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Strona główna</a:t>
            </a:r>
          </a:p>
          <a:p>
            <a:pPr lvl="1"/>
            <a:r>
              <a:rPr lang="pl-PL" dirty="0" smtClean="0"/>
              <a:t>Wybór motywu </a:t>
            </a:r>
            <a:r>
              <a:rPr lang="pl-PL" dirty="0"/>
              <a:t>ciemny/jasny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ybór </a:t>
            </a:r>
            <a:r>
              <a:rPr lang="pl-PL" dirty="0"/>
              <a:t>języka</a:t>
            </a:r>
          </a:p>
          <a:p>
            <a:pPr lvl="1"/>
            <a:r>
              <a:rPr lang="pl-PL" dirty="0" smtClean="0"/>
              <a:t>Wyświetlanie ostatnich </a:t>
            </a:r>
            <a:r>
              <a:rPr lang="pl-PL" dirty="0" err="1" smtClean="0"/>
              <a:t>wyszukiwań</a:t>
            </a:r>
            <a:endParaRPr lang="pl-PL" dirty="0"/>
          </a:p>
          <a:p>
            <a:pPr lvl="1"/>
            <a:r>
              <a:rPr lang="pl-PL" dirty="0" smtClean="0"/>
              <a:t>Najpopularniejsze oferty</a:t>
            </a:r>
            <a:endParaRPr lang="pl-PL" dirty="0"/>
          </a:p>
          <a:p>
            <a:pPr lvl="1"/>
            <a:r>
              <a:rPr lang="pl-PL" dirty="0" smtClean="0"/>
              <a:t>Zniżki i promocje</a:t>
            </a:r>
          </a:p>
        </p:txBody>
      </p:sp>
    </p:spTree>
    <p:extLst>
      <p:ext uri="{BB962C8B-B14F-4D97-AF65-F5344CB8AC3E}">
        <p14:creationId xmlns:p14="http://schemas.microsoft.com/office/powerpoint/2010/main" val="4044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ofert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Opis, zdjęcia, podstawowe informacje</a:t>
            </a:r>
          </a:p>
          <a:p>
            <a:r>
              <a:rPr lang="pl-PL" dirty="0" smtClean="0"/>
              <a:t>Oceny i </a:t>
            </a:r>
            <a:r>
              <a:rPr lang="pl-PL" dirty="0"/>
              <a:t>komentarze</a:t>
            </a:r>
          </a:p>
          <a:p>
            <a:r>
              <a:rPr lang="pl-PL" dirty="0" smtClean="0"/>
              <a:t>zarządzanie ceną i dostępnością oferty </a:t>
            </a:r>
            <a:r>
              <a:rPr lang="pl-PL" dirty="0"/>
              <a:t>przez autora</a:t>
            </a:r>
          </a:p>
          <a:p>
            <a:r>
              <a:rPr lang="pl-PL" dirty="0" smtClean="0"/>
              <a:t>mapa </a:t>
            </a:r>
            <a:r>
              <a:rPr lang="pl-PL" dirty="0"/>
              <a:t>z </a:t>
            </a:r>
            <a:r>
              <a:rPr lang="pl-PL" dirty="0" smtClean="0"/>
              <a:t>lokalizacją lokali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48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przypadków użycia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28" y="1671003"/>
            <a:ext cx="9564096" cy="4782048"/>
          </a:xfrm>
        </p:spPr>
      </p:pic>
    </p:spTree>
    <p:extLst>
      <p:ext uri="{BB962C8B-B14F-4D97-AF65-F5344CB8AC3E}">
        <p14:creationId xmlns:p14="http://schemas.microsoft.com/office/powerpoint/2010/main" val="186679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174171"/>
            <a:ext cx="10353762" cy="970450"/>
          </a:xfrm>
        </p:spPr>
        <p:txBody>
          <a:bodyPr/>
          <a:lstStyle/>
          <a:p>
            <a:r>
              <a:rPr lang="pl-PL" dirty="0" smtClean="0"/>
              <a:t>Model </a:t>
            </a:r>
            <a:r>
              <a:rPr lang="pl-PL" dirty="0" smtClean="0"/>
              <a:t>encji </a:t>
            </a:r>
            <a:r>
              <a:rPr lang="pl-PL" dirty="0" smtClean="0"/>
              <a:t>bazy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3" y="1270408"/>
            <a:ext cx="7252186" cy="5261839"/>
          </a:xfrm>
        </p:spPr>
      </p:pic>
    </p:spTree>
    <p:extLst>
      <p:ext uri="{BB962C8B-B14F-4D97-AF65-F5344CB8AC3E}">
        <p14:creationId xmlns:p14="http://schemas.microsoft.com/office/powerpoint/2010/main" val="391644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331</TotalTime>
  <Words>103</Words>
  <Application>Microsoft Office PowerPoint</Application>
  <PresentationFormat>Panoramiczny</PresentationFormat>
  <Paragraphs>38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Łupek</vt:lpstr>
      <vt:lpstr>Projekt zespołowy Portalu internetowego do wynajmowania lokali</vt:lpstr>
      <vt:lpstr>Rozwiązania użyte do budowy</vt:lpstr>
      <vt:lpstr>Funkcjonalności po stronie użytkownika</vt:lpstr>
      <vt:lpstr>Funkcjonalności wyszukiwarki i strony głównej</vt:lpstr>
      <vt:lpstr>Cechy ofert</vt:lpstr>
      <vt:lpstr>Diagram przypadków użycia</vt:lpstr>
      <vt:lpstr>Model encji bazy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</dc:creator>
  <cp:lastModifiedBy>Kamil</cp:lastModifiedBy>
  <cp:revision>16</cp:revision>
  <dcterms:created xsi:type="dcterms:W3CDTF">2023-10-24T06:27:10Z</dcterms:created>
  <dcterms:modified xsi:type="dcterms:W3CDTF">2023-10-24T12:32:29Z</dcterms:modified>
</cp:coreProperties>
</file>