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l-PL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pl-PL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pl-PL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pl-PL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pl-P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608B91E-3A42-42E9-8D99-40FA07D59C6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DE3A9D-36E3-47EA-BEA5-5EA066B6B8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9AEFCB-1BD8-4539-AA99-22651A2542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A42E0A-DCA6-4C96-BDB4-A5FE77B2BD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tatisticsbyjim.com/regression/multicollinearity-in-regression-analysis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81440"/>
            <a:ext cx="9143640" cy="1193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Calibri Light"/>
              </a:rPr>
              <a:t>Independence / uncorrelation within LinReg Model</a:t>
            </a:r>
            <a:br/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1759680" y="1770120"/>
          <a:ext cx="8127720" cy="111204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Pair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E_i, X_i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uncorrelated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E_i, E_j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uncorellated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3"/>
          <p:cNvSpPr/>
          <p:nvPr/>
        </p:nvSpPr>
        <p:spPr>
          <a:xfrm>
            <a:off x="1290600" y="3864960"/>
            <a:ext cx="961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Cov(A,B) =&gt; uncorrelated, </a:t>
            </a:r>
            <a:r>
              <a:rPr b="0" lang="en-US" sz="1800" spc="-1" strike="sngStrike">
                <a:solidFill>
                  <a:srgbClr val="000000"/>
                </a:solidFill>
                <a:latin typeface="Calibri"/>
              </a:rPr>
              <a:t>independent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Covariance matrix != Correlation Matrix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Estimators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estimators are random variables (because they are function of sample elements, which all are random variables &lt;assuming outcome is a sample, not a observation&gt;)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examples: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1. sample mean (simple formula)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2. maximum lihelihood estimator (could be complicated &lt;e.q. for a linreg&gt;)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- they can be unbiased (good) and consistent (excelent)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P value - znaczenie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Wylosowałeś do swojego modelowania jakąś próbkę. Nie wiesz, czy ta próbka jest reprezentatywna, czy raczej skrajna w stosunku do całej populacji.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Wyszła Ci jakaś zależność (np., że „Y” zależy od „X3”, a ich „ β” to np. 4,5). 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Załóżmy, że to, co myślisz to nieprawda, tzn. że „Y” nie zależy od „X3”. 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Zapytasz się: „Ale po co tak zakładać? Przecież „ β” jest 4,5! Jest zależność i nara!”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A ja Ci odpowiem: 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„A co jeżeli wylosowałeś akurat skrajną próbkę, a jej skrajność polega na tym, że jest 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 niej  β==4,5 ?”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 value to prawdopodobieństwo takiej sytuacji.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Zapytasz: jakim cudem można to policzyć?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Ja na to: ano mamy estymatory (które mają swoje rozkłady zależne od założeń (np. założenia, że  β==0).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GLM  - znaczenie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W regresji liniowej zakładamy, że Y wraz z X-em zmienia się liniowo. A co, jeśli czujemy, że zmienia się inaczej, np.. potęgowo? Np. Liczba ludzi na plaży i temperatura. Wtedy już nie mamy regresji liniowej (bo Y=2^X np.). Taki model nazywamy … GLM.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Można zapytać: g. "linear" m. + Y=2"^"X -&gt; compile error? Otóż nie. Zauważmy, że przed X-em zawsze coś stoi (nawet jak jest samo X, to jest to 1*X). Czyli jakiś czynnik we wzorze zmienia się liniowo z X-em (np. potęga). I to modelujemy liniowo. Stąd "linear".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Multicollinearity – jak </a:t>
            </a:r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wykryć?</a:t>
            </a:r>
            <a:endParaRPr b="0" lang="pl-PL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88720" y="2011680"/>
            <a:ext cx="94183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Służą do tego statystyki o nazwie: VIF.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Więcej tutaj: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https://statisticsbyjim.com/regression/multicollinearity-in-regression-analysis/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(w dziale: Multicollinearity Example: Predicting Bone Density in the Femur)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LibreOffice/6.0.7.3$Linux_X86_64 LibreOffice_project/00m0$Build-3</Application>
  <Words>164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2020-06-07T13:54:00Z</dcterms:created>
  <dc:creator>Lenovo</dc:creator>
  <dc:description/>
  <dc:language>en-US</dc:language>
  <cp:lastModifiedBy/>
  <dcterms:modified xsi:type="dcterms:W3CDTF">2020-07-12T13:45:28Z</dcterms:modified>
  <cp:revision>62</cp:revision>
  <dc:subject/>
  <dc:title>Independence / uncorrelation within LinReg Model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