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6" r:id="rId8"/>
    <p:sldId id="259" r:id="rId9"/>
    <p:sldId id="263" r:id="rId10"/>
    <p:sldId id="264" r:id="rId11"/>
    <p:sldId id="268" r:id="rId12"/>
    <p:sldId id="269" r:id="rId13"/>
    <p:sldId id="265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744" y="405442"/>
            <a:ext cx="8825658" cy="1749510"/>
          </a:xfrm>
        </p:spPr>
        <p:txBody>
          <a:bodyPr/>
          <a:lstStyle/>
          <a:p>
            <a:r>
              <a:rPr lang="pl-PL" sz="4800" dirty="0" smtClean="0"/>
              <a:t>D</a:t>
            </a:r>
            <a:r>
              <a:rPr lang="en-GB" sz="4800" dirty="0" err="1" smtClean="0"/>
              <a:t>etecting</a:t>
            </a:r>
            <a:r>
              <a:rPr lang="en-GB" sz="4800" dirty="0" smtClean="0"/>
              <a:t> </a:t>
            </a:r>
            <a:r>
              <a:rPr lang="en-GB" sz="4800" dirty="0"/>
              <a:t>music genre based </a:t>
            </a:r>
            <a:r>
              <a:rPr lang="en-GB" sz="4800" dirty="0" smtClean="0"/>
              <a:t>on</a:t>
            </a:r>
            <a:r>
              <a:rPr lang="pl-PL" sz="4800" dirty="0" smtClean="0"/>
              <a:t> song</a:t>
            </a:r>
            <a:r>
              <a:rPr lang="en-GB" sz="4800" dirty="0" smtClean="0"/>
              <a:t> </a:t>
            </a:r>
            <a:r>
              <a:rPr lang="en-GB" sz="4800" dirty="0"/>
              <a:t>lyrics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1382" y="3243532"/>
            <a:ext cx="59202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Paweł Gołąbek </a:t>
            </a:r>
          </a:p>
          <a:p>
            <a:r>
              <a:rPr lang="pl-PL" dirty="0" smtClean="0"/>
              <a:t>Semestr: 6.</a:t>
            </a:r>
          </a:p>
          <a:p>
            <a:r>
              <a:rPr lang="pl-PL" dirty="0" smtClean="0"/>
              <a:t>Studia Stacjonarne</a:t>
            </a:r>
          </a:p>
          <a:p>
            <a:r>
              <a:rPr lang="pl-PL" dirty="0" smtClean="0"/>
              <a:t>Przedmiot: </a:t>
            </a:r>
            <a:r>
              <a:rPr lang="en-GB" dirty="0"/>
              <a:t>Biologically Inspired Artificial </a:t>
            </a:r>
            <a:r>
              <a:rPr lang="en-GB" dirty="0" smtClean="0"/>
              <a:t>Intelligence</a:t>
            </a:r>
            <a:endParaRPr lang="pl-PL" dirty="0" smtClean="0"/>
          </a:p>
          <a:p>
            <a:r>
              <a:rPr lang="pl-PL" dirty="0" smtClean="0"/>
              <a:t>Prowadzący: dr inż. Grzegorz Baron</a:t>
            </a:r>
          </a:p>
          <a:p>
            <a:r>
              <a:rPr lang="pl-PL" dirty="0" smtClean="0"/>
              <a:t>Data Prezentacji: 18.06.2024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53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Curiosity: confusion graph without downscaling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242" y="1152983"/>
            <a:ext cx="6587025" cy="56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New </a:t>
            </a:r>
            <a:br>
              <a:rPr lang="pl-PL" dirty="0" smtClean="0"/>
            </a:br>
            <a:r>
              <a:rPr lang="pl-PL" dirty="0" smtClean="0"/>
              <a:t>model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08" y="0"/>
            <a:ext cx="8897592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2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Usage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55" y="0"/>
            <a:ext cx="8176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After changes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6" y="1759788"/>
            <a:ext cx="5627235" cy="4558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44328" y="-88039"/>
            <a:ext cx="4606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pl-PL" dirty="0" smtClean="0"/>
              <a:t>Final Results:</a:t>
            </a:r>
          </a:p>
          <a:p>
            <a:endParaRPr lang="pl-PL" dirty="0"/>
          </a:p>
          <a:p>
            <a:r>
              <a:rPr lang="pl-PL" dirty="0"/>
              <a:t>L</a:t>
            </a:r>
            <a:r>
              <a:rPr lang="en-GB" dirty="0" err="1" smtClean="0"/>
              <a:t>oss</a:t>
            </a:r>
            <a:r>
              <a:rPr lang="en-GB" dirty="0" smtClean="0"/>
              <a:t>:</a:t>
            </a:r>
            <a:r>
              <a:rPr lang="pl-PL" dirty="0" smtClean="0"/>
              <a:t> </a:t>
            </a:r>
            <a:r>
              <a:rPr lang="en-GB" dirty="0" smtClean="0"/>
              <a:t>0.5051172 </a:t>
            </a:r>
            <a:endParaRPr lang="pl-PL" dirty="0" smtClean="0"/>
          </a:p>
          <a:p>
            <a:r>
              <a:rPr lang="pl-PL" dirty="0" smtClean="0"/>
              <a:t>Test </a:t>
            </a:r>
            <a:r>
              <a:rPr lang="en-GB" dirty="0" smtClean="0"/>
              <a:t>accuracy:0.875</a:t>
            </a:r>
            <a:endParaRPr lang="pl-PL" dirty="0" smtClean="0"/>
          </a:p>
          <a:p>
            <a:endParaRPr lang="pl-PL" dirty="0"/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031" y="1748539"/>
            <a:ext cx="5277067" cy="45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57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After changes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807" y="0"/>
            <a:ext cx="7672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7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Batch size: 10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9591"/>
            <a:ext cx="6068272" cy="5239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60" y="261695"/>
            <a:ext cx="2981741" cy="1047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272" y="1309591"/>
            <a:ext cx="6051571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0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Batch size: 10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2" y="1630391"/>
            <a:ext cx="4404033" cy="3756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122" y="2658643"/>
            <a:ext cx="6295878" cy="4199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818" y="0"/>
            <a:ext cx="3101495" cy="26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7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Batch 30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77" y="2562045"/>
            <a:ext cx="5357209" cy="4295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32" y="3414330"/>
            <a:ext cx="5612115" cy="3443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116" y="51758"/>
            <a:ext cx="3515718" cy="3142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6096"/>
            <a:ext cx="4801270" cy="885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603" y="6759"/>
            <a:ext cx="2109831" cy="16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85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More tests?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4" y="1452377"/>
            <a:ext cx="6030167" cy="5229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75" y="3290606"/>
            <a:ext cx="5421647" cy="3350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1702" y="358041"/>
            <a:ext cx="2826705" cy="2799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153" y="120236"/>
            <a:ext cx="1685415" cy="13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4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Long test</a:t>
            </a:r>
            <a:br>
              <a:rPr lang="pl-PL" dirty="0" smtClean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33" y="2610472"/>
            <a:ext cx="5213669" cy="4195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93" y="2708694"/>
            <a:ext cx="6612992" cy="4097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214" y="452718"/>
            <a:ext cx="2427844" cy="2010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07" y="639483"/>
            <a:ext cx="158137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5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Goal of the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goal of the project was to create a model that detects one of many music genres based on song lyrics. </a:t>
            </a:r>
            <a:endParaRPr lang="pl-PL" dirty="0" smtClean="0"/>
          </a:p>
          <a:p>
            <a:endParaRPr lang="pl-PL" dirty="0"/>
          </a:p>
          <a:p>
            <a:r>
              <a:rPr lang="en-GB" dirty="0" smtClean="0"/>
              <a:t>I </a:t>
            </a:r>
            <a:r>
              <a:rPr lang="en-GB" dirty="0"/>
              <a:t>didn't find any ready-made solutions to this problem on </a:t>
            </a:r>
            <a:r>
              <a:rPr lang="en-GB" dirty="0" err="1"/>
              <a:t>Kaggle</a:t>
            </a:r>
            <a:r>
              <a:rPr lang="en-GB" dirty="0"/>
              <a:t>, but I don't rule out that someone may have created such a model before</a:t>
            </a:r>
            <a:r>
              <a:rPr lang="en-GB" dirty="0" smtClean="0"/>
              <a:t>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r>
              <a:rPr lang="pl-PL" dirty="0" smtClean="0"/>
              <a:t>Pytorch based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78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42" y="91833"/>
            <a:ext cx="6713774" cy="6693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694" y="448574"/>
            <a:ext cx="4495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 smtClean="0"/>
              <a:t>Final Confusion Matrix</a:t>
            </a:r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0" y="2340608"/>
            <a:ext cx="502990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0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24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Database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02" y="2052918"/>
            <a:ext cx="6744975" cy="4543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694" y="2260121"/>
            <a:ext cx="38646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database used was based on texts obtained from one of the largest lyrics websites, Genius.com. 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Compared </a:t>
            </a:r>
            <a:r>
              <a:rPr lang="en-GB" dirty="0"/>
              <a:t>to other databases, it was distinguished by a large collection of organized data with at least several music genres directly linked to the lyrics</a:t>
            </a:r>
            <a:r>
              <a:rPr lang="en-GB" dirty="0" smtClean="0"/>
              <a:t>.</a:t>
            </a: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64152 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728" y="481457"/>
            <a:ext cx="501084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2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Prepared data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910" y="2065261"/>
            <a:ext cx="7439362" cy="24636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838" y="1727403"/>
            <a:ext cx="38301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Data has been downsized randomly for uniform distribution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I didn’t want to delete or merge any genres so I downscaled to least popular one in the data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This leaves us with 903 songs per genre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83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6" y="366454"/>
            <a:ext cx="7478169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1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was based on model made for song topic classification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048" y="2118711"/>
            <a:ext cx="7363853" cy="21720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838" y="2475781"/>
            <a:ext cx="29933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Similar goal in mind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The same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Also pytorch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257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for the first few tests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78" y="1380226"/>
            <a:ext cx="7188154" cy="51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3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First test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11" y="2009506"/>
            <a:ext cx="5307388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81954" y="2078966"/>
            <a:ext cx="2840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60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Final accuracy: 0.625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Batch size: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6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Second test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055552"/>
            <a:ext cx="5323368" cy="45378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05269" y="2199585"/>
            <a:ext cx="48020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Final Accuracy: 0.55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20 </a:t>
            </a:r>
            <a:r>
              <a:rPr lang="pl-PL" dirty="0" smtClean="0"/>
              <a:t>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Batch size: 20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20664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332</TotalTime>
  <Words>266</Words>
  <Application>Microsoft Office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Detecting music genre based on song lyrics</vt:lpstr>
      <vt:lpstr>Goal of the project</vt:lpstr>
      <vt:lpstr>Database</vt:lpstr>
      <vt:lpstr>Prepared data</vt:lpstr>
      <vt:lpstr>PowerPoint Presentation</vt:lpstr>
      <vt:lpstr>Model was based on model made for song topic classification</vt:lpstr>
      <vt:lpstr>Model for the first few tests</vt:lpstr>
      <vt:lpstr>First test</vt:lpstr>
      <vt:lpstr>Second test</vt:lpstr>
      <vt:lpstr>Curiosity: confusion graph without downscaling</vt:lpstr>
      <vt:lpstr>New  model</vt:lpstr>
      <vt:lpstr>Usage</vt:lpstr>
      <vt:lpstr>After changes</vt:lpstr>
      <vt:lpstr>After changes</vt:lpstr>
      <vt:lpstr>Batch size: 10</vt:lpstr>
      <vt:lpstr>Batch size: 10</vt:lpstr>
      <vt:lpstr>Batch 30</vt:lpstr>
      <vt:lpstr>More tests?</vt:lpstr>
      <vt:lpstr>Long test 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Wykrywanie gatunku muzycznego na podstawie tekstu</dc:title>
  <dc:creator>Paweł</dc:creator>
  <cp:lastModifiedBy>Paweł</cp:lastModifiedBy>
  <cp:revision>25</cp:revision>
  <dcterms:created xsi:type="dcterms:W3CDTF">2024-06-15T11:16:08Z</dcterms:created>
  <dcterms:modified xsi:type="dcterms:W3CDTF">2024-06-15T16:48:26Z</dcterms:modified>
</cp:coreProperties>
</file>