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B6D7-417A-435F-9E52-CF156554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5060-999D-48A5-9630-A46619B7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49A6-F71F-4125-A439-E2EFAB9E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530B-C20C-4383-A671-368F6A31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1042-0ECC-4860-B2F9-8B60D181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DC6D-7345-4EF9-8EB3-53137F99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A44E8-02B7-4FD2-B909-94BB5FA1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0457-8837-4391-9997-48091161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0C03-12FD-4A2F-8446-60676FCD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6478B-6338-4327-B7EB-DDA19FE8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9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8CCA8-8910-41C3-9BED-B142D8880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68830-403B-41E6-A1A3-47B0A6D78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A948-F8E4-4228-BFED-1ED686C2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BE34-8215-4FDD-80A5-FCCB347C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17A1-44E5-4B0F-BD5C-EF403BFA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1958-04CF-495B-8885-7707E3B1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0678-3B32-4C15-A508-957423EE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D7FC-99E0-42C5-9FED-0DC0FD7A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81EFC-DDAA-45C4-A1D7-5223D2E6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C6F4-5C7B-494B-91CA-5CC05942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E18B-2226-459A-A499-F0171A2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91625-68F5-426C-8A57-1952A89F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9A68-9A83-4E2E-B8A3-21CE9652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4BEF-55FA-4023-AEAA-4FF781A4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F365-D5F6-45CE-BEB7-8CA090F6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7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CD02-E58A-448E-BA87-0A49E7C1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EFF8-7B8F-459C-8467-9708A8B4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9D542-FE78-4E3E-AB5E-046B404FA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C6F15-88DE-4567-BB60-6141E193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1737F-9D5E-439A-A195-82BC6421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6A247-76AE-4B62-B84C-6154B036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5070-A30D-4BB8-B866-198DEC03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1AA8-8837-4473-924A-49F1BBF9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CEC19-B31A-4197-A1FD-0C3A3383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E1E9E-E7B1-4F8D-9BA9-1E4BE64C1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B0515-28C5-4F38-9EE1-CAFBEC384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6596E-EBD8-4375-9D4E-E8587FE9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4939E-E28A-46A8-878B-561DE85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1109A-42FA-4613-B3CA-13B08372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1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D9EB-F687-4DB5-8F0C-8C114B43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E78F3-71B5-4DE9-A46A-5990FD60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C1AFF-CCA5-4F10-91C8-D2C2F15D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0E739-55E5-4ECF-A7E4-192C6875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E0918-CF8E-45CD-AFEE-8EBC38F0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F9C5A-7C56-45E3-B7B4-DDE775C6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1D8E6-F0C5-4A2F-A374-8A79B1BA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36AB-BEF0-49AB-A6B3-59D090A1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49EF-1855-44BF-8A98-45A43F1C1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55C49-D9C7-44CD-85A3-B36372F98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7A256-1DF0-45E9-9B35-9ACF2619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F8D20-AFF7-4ADE-B4B2-088563BE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6C38-3E3E-45A5-AD7D-B751B22F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43C4-335E-43BC-85E9-0465CAAB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DCB8A-3177-4B97-93C6-6AB3F6CE2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9BBEE-9A99-4053-A484-21DE8F9A1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B3232-707D-46F6-8940-073C9826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16140-6D96-4701-88A9-0631DEEE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44FA1-2882-4EAA-A50E-CD35D26D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024CF-5B82-4D88-A6AC-01BB07B9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58F7-B027-4779-A6F5-C93366200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1F24-7BB0-4F1E-9D3A-5858D6D90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37E-2B8E-475D-A3E4-89FF4F5B327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4E0D-466A-4B3B-8BFB-6DBA9433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FB2B2-CE19-4751-A3FF-2CD0C5F10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05298-2AD5-4E00-8867-EA05C1BD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03627-9765-4EDE-B851-AE4453547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l-PL" sz="4700">
                <a:solidFill>
                  <a:srgbClr val="FFFFFF"/>
                </a:solidFill>
              </a:rPr>
              <a:t>Utworzenie </a:t>
            </a:r>
            <a:r>
              <a:rPr lang="en-US" sz="4700">
                <a:solidFill>
                  <a:srgbClr val="FFFFFF"/>
                </a:solidFill>
              </a:rPr>
              <a:t>i zarejestrowanie Pluginu i Workflowu</a:t>
            </a:r>
            <a:endParaRPr lang="pl-PL" sz="47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9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255E9-AA5A-49F8-B561-EF0F7562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Stwórz nowy projekt w wersji Framework </a:t>
            </a: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4.5.2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F5A658-A731-4ADC-8A99-2D293608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91141"/>
            <a:ext cx="7188199" cy="46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EFC61-CE4F-4AB4-BD27-9710DC55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l-PL" sz="2800">
                <a:solidFill>
                  <a:schemeClr val="bg1"/>
                </a:solidFill>
              </a:rPr>
              <a:t>Pobierz odpowiednie Paczki z Nuget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661F-B800-4B37-A698-B45FF3B65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l-PL" sz="2000">
                <a:solidFill>
                  <a:schemeClr val="bg1"/>
                </a:solidFill>
              </a:rPr>
              <a:t>Microsoft.CrmSdk.CoreAssemblies </a:t>
            </a:r>
          </a:p>
          <a:p>
            <a:r>
              <a:rPr lang="en-US" sz="2000">
                <a:solidFill>
                  <a:schemeClr val="bg1"/>
                </a:solidFill>
              </a:rPr>
              <a:t>Microsoft.CrmSdk.Workflow</a:t>
            </a:r>
            <a:endParaRPr lang="pl-PL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9FB87E1-BAD9-434E-842C-3154E3B9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15492"/>
            <a:ext cx="6250769" cy="42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7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44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9EE0F-0509-4FA8-922B-25DB3D08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Przypadku Pluginu stworz nowa klase która dziedziczy po IPlugin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161EB-4240-414A-B6BA-88F3B2DCB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97802"/>
            <a:ext cx="7188199" cy="42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8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5AE03-06A6-4A9F-AAD7-9D3D62A6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 Dziedziczy po klase CodeActivity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EA1519-321D-4666-909E-4E66A16B3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138" y="961812"/>
            <a:ext cx="599512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A3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B2F22-8C6E-42F3-BACD-81FFB9DF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Podpisz i zabezpiecz hasłem Swój projekt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52C9FC-D7AB-4D41-8D70-4AE33D7F1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425" y="904300"/>
            <a:ext cx="8399106" cy="52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4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A8609-E9C1-4430-B45E-E8B6B81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Zbuduj paczkę i uruchom Plugin Registration Tool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3A078-BB9D-435D-A3A1-AAC8C5E6F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04462"/>
            <a:ext cx="7188199" cy="38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5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A1158-2E9D-4446-9972-2326231D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Zarejestruj swój kod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AC128D-E77D-4764-8D23-65C5883D6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23596"/>
            <a:ext cx="7188199" cy="40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7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4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4AFCD-CDDF-4B41-9D01-7B19E262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 Przypadku Pluginu należy zarejestrować nowy step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07C43BD-22AD-493D-B0C7-82285174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5697966" cy="3091146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203DB26-AB1E-4B51-B2B1-7EF21BDC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9202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Utworzenie i zarejestrowanie Pluginu i Workflowu</vt:lpstr>
      <vt:lpstr>Stwórz nowy projekt w wersji Framework 4.5.2</vt:lpstr>
      <vt:lpstr>Pobierz odpowiednie Paczki z Nuget</vt:lpstr>
      <vt:lpstr>Przypadku Pluginu stworz nowa klase która dziedziczy po IPlugin</vt:lpstr>
      <vt:lpstr>Workflow Dziedziczy po klase CodeActivity</vt:lpstr>
      <vt:lpstr>Podpisz i zabezpiecz hasłem Swój projekt</vt:lpstr>
      <vt:lpstr>Zbuduj paczkę i uruchom Plugin Registration Tool</vt:lpstr>
      <vt:lpstr>Zarejestruj swój kod</vt:lpstr>
      <vt:lpstr>W Przypadku Pluginu należy zarejestrować nowy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Utworzenie i zarejestrowanie Pluginu i Workflowu</dc:title>
  <dc:creator>Pawel Haracz</dc:creator>
  <cp:lastModifiedBy>Pawel Haracz</cp:lastModifiedBy>
  <cp:revision>2</cp:revision>
  <dcterms:created xsi:type="dcterms:W3CDTF">2018-08-23T12:32:49Z</dcterms:created>
  <dcterms:modified xsi:type="dcterms:W3CDTF">2018-08-23T12:33:37Z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46bcd5a-111c-438e-87bd-6a62bd31a3c8_Enabled">
    <vt:lpwstr>True</vt:lpwstr>
  </property>
  <property fmtid="{D5CDD505-2E9C-101B-9397-08002B2CF9AE}" pid="3" name="MSIP_Label_746bcd5a-111c-438e-87bd-6a62bd31a3c8_SiteId">
    <vt:lpwstr>142ae394-1ac7-41cc-a0bc-d39a169cfdfe</vt:lpwstr>
  </property>
  <property fmtid="{D5CDD505-2E9C-101B-9397-08002B2CF9AE}" pid="4" name="MSIP_Label_746bcd5a-111c-438e-87bd-6a62bd31a3c8_Owner">
    <vt:lpwstr>PawełHaracz@DESKTOP-K0S71JK</vt:lpwstr>
  </property>
  <property fmtid="{D5CDD505-2E9C-101B-9397-08002B2CF9AE}" pid="5" name="MSIP_Label_746bcd5a-111c-438e-87bd-6a62bd31a3c8_SetDate">
    <vt:lpwstr>2018-08-23T12:32:51.0764152Z</vt:lpwstr>
  </property>
  <property fmtid="{D5CDD505-2E9C-101B-9397-08002B2CF9AE}" pid="6" name="MSIP_Label_746bcd5a-111c-438e-87bd-6a62bd31a3c8_Name">
    <vt:lpwstr>General</vt:lpwstr>
  </property>
  <property fmtid="{D5CDD505-2E9C-101B-9397-08002B2CF9AE}" pid="7" name="MSIP_Label_746bcd5a-111c-438e-87bd-6a62bd31a3c8_Application">
    <vt:lpwstr>Microsoft Azure Information Protection</vt:lpwstr>
  </property>
  <property fmtid="{D5CDD505-2E9C-101B-9397-08002B2CF9AE}" pid="8" name="MSIP_Label_746bcd5a-111c-438e-87bd-6a62bd31a3c8_Extended_MSFT_Method">
    <vt:lpwstr>Automatic</vt:lpwstr>
  </property>
  <property fmtid="{D5CDD505-2E9C-101B-9397-08002B2CF9AE}" pid="9" name="Sensitivity">
    <vt:lpwstr>General</vt:lpwstr>
  </property>
</Properties>
</file>