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89" r:id="rId7"/>
    <p:sldId id="278" r:id="rId8"/>
    <p:sldId id="270" r:id="rId9"/>
    <p:sldId id="275" r:id="rId10"/>
    <p:sldId id="290" r:id="rId11"/>
    <p:sldId id="291" r:id="rId12"/>
    <p:sldId id="292" r:id="rId13"/>
    <p:sldId id="276" r:id="rId14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l Kolawa" userId="3b0b08da2aa388ee" providerId="LiveId" clId="{9AF3C8C9-A54D-469C-A4B4-97C7B60E395F}"/>
    <pc:docChg chg="undo custSel addSld delSld modSld">
      <pc:chgData name="Pawel Kolawa" userId="3b0b08da2aa388ee" providerId="LiveId" clId="{9AF3C8C9-A54D-469C-A4B4-97C7B60E395F}" dt="2022-11-03T07:26:09.644" v="251" actId="20577"/>
      <pc:docMkLst>
        <pc:docMk/>
      </pc:docMkLst>
      <pc:sldChg chg="modSp mod">
        <pc:chgData name="Pawel Kolawa" userId="3b0b08da2aa388ee" providerId="LiveId" clId="{9AF3C8C9-A54D-469C-A4B4-97C7B60E395F}" dt="2022-11-03T07:21:55.344" v="179" actId="20577"/>
        <pc:sldMkLst>
          <pc:docMk/>
          <pc:sldMk cId="920173932" sldId="275"/>
        </pc:sldMkLst>
        <pc:spChg chg="mod">
          <ac:chgData name="Pawel Kolawa" userId="3b0b08da2aa388ee" providerId="LiveId" clId="{9AF3C8C9-A54D-469C-A4B4-97C7B60E395F}" dt="2022-11-03T07:21:48.745" v="167" actId="20577"/>
          <ac:spMkLst>
            <pc:docMk/>
            <pc:sldMk cId="920173932" sldId="275"/>
            <ac:spMk id="4" creationId="{13F8C8B5-F6EC-489B-BD0F-CD89A73CAB3A}"/>
          </ac:spMkLst>
        </pc:spChg>
        <pc:spChg chg="mod">
          <ac:chgData name="Pawel Kolawa" userId="3b0b08da2aa388ee" providerId="LiveId" clId="{9AF3C8C9-A54D-469C-A4B4-97C7B60E395F}" dt="2022-11-03T07:21:55.344" v="179" actId="20577"/>
          <ac:spMkLst>
            <pc:docMk/>
            <pc:sldMk cId="920173932" sldId="275"/>
            <ac:spMk id="5" creationId="{11AEA823-8519-4F9D-81FA-3673131076FC}"/>
          </ac:spMkLst>
        </pc:spChg>
      </pc:sldChg>
      <pc:sldChg chg="modSp mod">
        <pc:chgData name="Pawel Kolawa" userId="3b0b08da2aa388ee" providerId="LiveId" clId="{9AF3C8C9-A54D-469C-A4B4-97C7B60E395F}" dt="2022-11-03T07:20:53.890" v="138" actId="20577"/>
        <pc:sldMkLst>
          <pc:docMk/>
          <pc:sldMk cId="2436493926" sldId="276"/>
        </pc:sldMkLst>
        <pc:spChg chg="mod">
          <ac:chgData name="Pawel Kolawa" userId="3b0b08da2aa388ee" providerId="LiveId" clId="{9AF3C8C9-A54D-469C-A4B4-97C7B60E395F}" dt="2022-11-03T07:20:26.859" v="62" actId="20577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Pawel Kolawa" userId="3b0b08da2aa388ee" providerId="LiveId" clId="{9AF3C8C9-A54D-469C-A4B4-97C7B60E395F}" dt="2022-11-03T07:20:38.206" v="122" actId="20577"/>
          <ac:spMkLst>
            <pc:docMk/>
            <pc:sldMk cId="2436493926" sldId="276"/>
            <ac:spMk id="3" creationId="{24AFFC60-19C3-4901-93F7-7AAF4C09F8C6}"/>
          </ac:spMkLst>
        </pc:spChg>
        <pc:spChg chg="mod">
          <ac:chgData name="Pawel Kolawa" userId="3b0b08da2aa388ee" providerId="LiveId" clId="{9AF3C8C9-A54D-469C-A4B4-97C7B60E395F}" dt="2022-11-03T07:20:45.010" v="126" actId="20577"/>
          <ac:spMkLst>
            <pc:docMk/>
            <pc:sldMk cId="2436493926" sldId="276"/>
            <ac:spMk id="4" creationId="{72DA7980-C870-4C9A-84FA-4120D8AF5DE8}"/>
          </ac:spMkLst>
        </pc:spChg>
        <pc:spChg chg="mod">
          <ac:chgData name="Pawel Kolawa" userId="3b0b08da2aa388ee" providerId="LiveId" clId="{9AF3C8C9-A54D-469C-A4B4-97C7B60E395F}" dt="2022-11-03T07:20:53.890" v="138" actId="20577"/>
          <ac:spMkLst>
            <pc:docMk/>
            <pc:sldMk cId="2436493926" sldId="276"/>
            <ac:spMk id="5" creationId="{0DFADE42-1A3F-40C8-A071-E57644F3D843}"/>
          </ac:spMkLst>
        </pc:spChg>
      </pc:sldChg>
      <pc:sldChg chg="modSp add del mod">
        <pc:chgData name="Pawel Kolawa" userId="3b0b08da2aa388ee" providerId="LiveId" clId="{9AF3C8C9-A54D-469C-A4B4-97C7B60E395F}" dt="2022-11-03T07:21:33.846" v="163" actId="20577"/>
        <pc:sldMkLst>
          <pc:docMk/>
          <pc:sldMk cId="2352042039" sldId="290"/>
        </pc:sldMkLst>
        <pc:spChg chg="mod">
          <ac:chgData name="Pawel Kolawa" userId="3b0b08da2aa388ee" providerId="LiveId" clId="{9AF3C8C9-A54D-469C-A4B4-97C7B60E395F}" dt="2022-11-03T07:21:27.794" v="151" actId="20577"/>
          <ac:spMkLst>
            <pc:docMk/>
            <pc:sldMk cId="2352042039" sldId="290"/>
            <ac:spMk id="11" creationId="{D28874CB-7C2D-BB21-7166-1D5646D133D3}"/>
          </ac:spMkLst>
        </pc:spChg>
        <pc:spChg chg="mod">
          <ac:chgData name="Pawel Kolawa" userId="3b0b08da2aa388ee" providerId="LiveId" clId="{9AF3C8C9-A54D-469C-A4B4-97C7B60E395F}" dt="2022-11-03T07:21:33.846" v="163" actId="20577"/>
          <ac:spMkLst>
            <pc:docMk/>
            <pc:sldMk cId="2352042039" sldId="290"/>
            <ac:spMk id="12" creationId="{C8F20148-5A81-6FC4-B4A5-A77EC65AF173}"/>
          </ac:spMkLst>
        </pc:spChg>
      </pc:sldChg>
      <pc:sldChg chg="modSp new mod">
        <pc:chgData name="Pawel Kolawa" userId="3b0b08da2aa388ee" providerId="LiveId" clId="{9AF3C8C9-A54D-469C-A4B4-97C7B60E395F}" dt="2022-11-03T07:21:03.905" v="147" actId="20577"/>
        <pc:sldMkLst>
          <pc:docMk/>
          <pc:sldMk cId="531956866" sldId="291"/>
        </pc:sldMkLst>
        <pc:spChg chg="mod">
          <ac:chgData name="Pawel Kolawa" userId="3b0b08da2aa388ee" providerId="LiveId" clId="{9AF3C8C9-A54D-469C-A4B4-97C7B60E395F}" dt="2022-11-03T07:21:03.905" v="147" actId="20577"/>
          <ac:spMkLst>
            <pc:docMk/>
            <pc:sldMk cId="531956866" sldId="291"/>
            <ac:spMk id="2" creationId="{963F2365-CBA4-9549-F56F-C591D2358173}"/>
          </ac:spMkLst>
        </pc:spChg>
      </pc:sldChg>
      <pc:sldChg chg="addSp delSp modSp new mod">
        <pc:chgData name="Pawel Kolawa" userId="3b0b08da2aa388ee" providerId="LiveId" clId="{9AF3C8C9-A54D-469C-A4B4-97C7B60E395F}" dt="2022-11-03T07:26:09.644" v="251" actId="20577"/>
        <pc:sldMkLst>
          <pc:docMk/>
          <pc:sldMk cId="947995380" sldId="292"/>
        </pc:sldMkLst>
        <pc:spChg chg="del">
          <ac:chgData name="Pawel Kolawa" userId="3b0b08da2aa388ee" providerId="LiveId" clId="{9AF3C8C9-A54D-469C-A4B4-97C7B60E395F}" dt="2022-11-03T07:22:42.006" v="233" actId="478"/>
          <ac:spMkLst>
            <pc:docMk/>
            <pc:sldMk cId="947995380" sldId="292"/>
            <ac:spMk id="2" creationId="{29BC9083-9F0C-1F06-6A48-44407E66B396}"/>
          </ac:spMkLst>
        </pc:spChg>
        <pc:spChg chg="mod">
          <ac:chgData name="Pawel Kolawa" userId="3b0b08da2aa388ee" providerId="LiveId" clId="{9AF3C8C9-A54D-469C-A4B4-97C7B60E395F}" dt="2022-11-03T07:22:37.622" v="232" actId="20577"/>
          <ac:spMkLst>
            <pc:docMk/>
            <pc:sldMk cId="947995380" sldId="292"/>
            <ac:spMk id="3" creationId="{2A54F177-BF6D-FF2A-DA64-1BF5B22A3386}"/>
          </ac:spMkLst>
        </pc:spChg>
        <pc:spChg chg="mod">
          <ac:chgData name="Pawel Kolawa" userId="3b0b08da2aa388ee" providerId="LiveId" clId="{9AF3C8C9-A54D-469C-A4B4-97C7B60E395F}" dt="2022-11-03T07:26:03.780" v="239" actId="20577"/>
          <ac:spMkLst>
            <pc:docMk/>
            <pc:sldMk cId="947995380" sldId="292"/>
            <ac:spMk id="4" creationId="{053A642E-6AC6-15C0-DBD0-1EC0698DF6FC}"/>
          </ac:spMkLst>
        </pc:spChg>
        <pc:spChg chg="mod">
          <ac:chgData name="Pawel Kolawa" userId="3b0b08da2aa388ee" providerId="LiveId" clId="{9AF3C8C9-A54D-469C-A4B4-97C7B60E395F}" dt="2022-11-03T07:26:09.644" v="251" actId="20577"/>
          <ac:spMkLst>
            <pc:docMk/>
            <pc:sldMk cId="947995380" sldId="292"/>
            <ac:spMk id="5" creationId="{96813764-D701-BE97-7391-9444FAAAF226}"/>
          </ac:spMkLst>
        </pc:spChg>
        <pc:picChg chg="add mod">
          <ac:chgData name="Pawel Kolawa" userId="3b0b08da2aa388ee" providerId="LiveId" clId="{9AF3C8C9-A54D-469C-A4B4-97C7B60E395F}" dt="2022-11-03T07:25:57.807" v="235" actId="1076"/>
          <ac:picMkLst>
            <pc:docMk/>
            <pc:sldMk cId="947995380" sldId="292"/>
            <ac:picMk id="8" creationId="{465C3A3A-BA30-99B3-5E99-59A05F21EEC1}"/>
          </ac:picMkLst>
        </pc:picChg>
      </pc:sldChg>
      <pc:sldChg chg="new del">
        <pc:chgData name="Pawel Kolawa" userId="3b0b08da2aa388ee" providerId="LiveId" clId="{9AF3C8C9-A54D-469C-A4B4-97C7B60E395F}" dt="2022-11-03T07:20:19.002" v="54" actId="47"/>
        <pc:sldMkLst>
          <pc:docMk/>
          <pc:sldMk cId="2934747823" sldId="292"/>
        </pc:sldMkLst>
      </pc:sldChg>
      <pc:sldChg chg="new del">
        <pc:chgData name="Pawel Kolawa" userId="3b0b08da2aa388ee" providerId="LiveId" clId="{9AF3C8C9-A54D-469C-A4B4-97C7B60E395F}" dt="2022-11-03T07:20:19.638" v="55" actId="47"/>
        <pc:sldMkLst>
          <pc:docMk/>
          <pc:sldMk cId="855227827" sldId="293"/>
        </pc:sldMkLst>
      </pc:sldChg>
      <pc:sldChg chg="new del">
        <pc:chgData name="Pawel Kolawa" userId="3b0b08da2aa388ee" providerId="LiveId" clId="{9AF3C8C9-A54D-469C-A4B4-97C7B60E395F}" dt="2022-11-03T07:20:20.414" v="56" actId="47"/>
        <pc:sldMkLst>
          <pc:docMk/>
          <pc:sldMk cId="3933598201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84C721-F4C4-4104-B212-36410AB85D48}" type="datetime1">
              <a:rPr lang="pl-PL" smtClean="0"/>
              <a:t>02.11.2022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33FC-E0B7-45D5-9DAE-FE7605F8B9DB}" type="datetime1">
              <a:rPr lang="pl-PL" smtClean="0"/>
              <a:pPr/>
              <a:t>02.11.2022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73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31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50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729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709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642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rynkow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a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076877" cy="1122202"/>
          </a:xfrm>
        </p:spPr>
        <p:txBody>
          <a:bodyPr rtlCol="0"/>
          <a:lstStyle/>
          <a:p>
            <a:pPr rtl="0"/>
            <a:r>
              <a:rPr lang="pl-PL" dirty="0"/>
              <a:t>Wzorzec projektowy</a:t>
            </a:r>
            <a:br>
              <a:rPr lang="pl-PL" dirty="0"/>
            </a:br>
            <a:r>
              <a:rPr lang="pl-PL" i="1" dirty="0"/>
              <a:t>obserwator</a:t>
            </a:r>
            <a:r>
              <a:rPr lang="pl-PL" dirty="0"/>
              <a:t>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l-PL" dirty="0"/>
              <a:t>Paweł Kolawa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l-PL" dirty="0"/>
              <a:t>Koniec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Paweł Kolawa</a:t>
            </a:r>
          </a:p>
          <a:p>
            <a:pPr rtl="0"/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l-PL" dirty="0"/>
              <a:t>2022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pl-PL" dirty="0"/>
              <a:t>Paweł Kolawa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l-PL" dirty="0"/>
              <a:t>Obserwator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r>
              <a:rPr lang="pl-PL" dirty="0"/>
              <a:t>Używany jest do informowania obserwujących o zmianie stanu </a:t>
            </a:r>
            <a:r>
              <a:rPr lang="pl-PL" dirty="0" err="1"/>
              <a:t>stanu</a:t>
            </a:r>
            <a:r>
              <a:rPr lang="pl-PL" dirty="0"/>
              <a:t> jednego z obiektów.</a:t>
            </a: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l-PL" dirty="0"/>
              <a:t>2022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l-PL" dirty="0"/>
              <a:t>Paweł Kolawa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9BC2815-68F4-2986-8E6B-10714997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6" y="3754056"/>
            <a:ext cx="41338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l-PL" dirty="0"/>
              <a:t>OMÓWIENIE działania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10" y="949303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l-PL" dirty="0"/>
              <a:t>Obserwator 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352997"/>
            <a:ext cx="5431971" cy="4787744"/>
          </a:xfrm>
        </p:spPr>
        <p:txBody>
          <a:bodyPr rtlCol="0">
            <a:normAutofit/>
          </a:bodyPr>
          <a:lstStyle/>
          <a:p>
            <a:pPr rtl="0"/>
            <a:r>
              <a:rPr lang="pl-PL" sz="1600" dirty="0"/>
              <a:t>Jeżeli nastąpi zmiana danych w obiekcie obserwowanym, to nowe wartości są przekazywane do obiektów obserwujących.   Z tego z kolei wynika, że obiekty obserwujące są zależne od obserwowanego i mogą być automatycznie aktualizowane. Występuje tutaj relacja jeden do wielu.</a:t>
            </a:r>
          </a:p>
          <a:p>
            <a:pPr rtl="0"/>
            <a:endParaRPr lang="pl-PL" sz="1600" dirty="0"/>
          </a:p>
          <a:p>
            <a:pPr rtl="0"/>
            <a:r>
              <a:rPr lang="pl-PL" sz="1600" dirty="0"/>
              <a:t>Obiekt obserwowany (Podmiot) i obserwujący nie wiedzą          o sobie zbyt wiele. Jedyną informacją, jaką posiada obiekt obserwowany jest to, że obserwator posiada pewien określony interfejs (interfejs Obserwator). </a:t>
            </a:r>
          </a:p>
        </p:txBody>
      </p:sp>
      <p:sp>
        <p:nvSpPr>
          <p:cNvPr id="20" name="Data — symbol zastępczy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l-PL" dirty="0"/>
              <a:t>2022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l-PL" dirty="0"/>
              <a:t>Paweł Kolawa</a:t>
            </a:r>
          </a:p>
        </p:txBody>
      </p:sp>
      <p:sp>
        <p:nvSpPr>
          <p:cNvPr id="22" name="Numer slajdu — symbol zastępczy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3</a:t>
            </a:fld>
            <a:endParaRPr lang="pl-PL"/>
          </a:p>
        </p:txBody>
      </p:sp>
      <p:sp>
        <p:nvSpPr>
          <p:cNvPr id="28" name="Zawartość — symbol zastępczy 2">
            <a:extLst>
              <a:ext uri="{FF2B5EF4-FFF2-40B4-BE49-F238E27FC236}">
                <a16:creationId xmlns:a16="http://schemas.microsoft.com/office/drawing/2014/main" id="{52B90A9A-2435-A12E-DE32-53B8506DCD53}"/>
              </a:ext>
            </a:extLst>
          </p:cNvPr>
          <p:cNvSpPr txBox="1">
            <a:spLocks/>
          </p:cNvSpPr>
          <p:nvPr/>
        </p:nvSpPr>
        <p:spPr>
          <a:xfrm>
            <a:off x="5921210" y="2797061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895" y="1152771"/>
            <a:ext cx="6243245" cy="846301"/>
          </a:xfrm>
        </p:spPr>
        <p:txBody>
          <a:bodyPr rtlCol="0">
            <a:normAutofit fontScale="90000"/>
          </a:bodyPr>
          <a:lstStyle/>
          <a:p>
            <a:r>
              <a:rPr lang="pl-PL" dirty="0"/>
              <a:t>Diagram klas przedstawiający ideę wzorca obserwator</a:t>
            </a:r>
          </a:p>
        </p:txBody>
      </p:sp>
      <p:sp>
        <p:nvSpPr>
          <p:cNvPr id="32" name="Data — symbol zastępczy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l-PL" dirty="0"/>
              <a:t>2022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l-PL" dirty="0"/>
              <a:t>Paweł Kolawa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4</a:t>
            </a:fld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EDC9755A-C3D6-1E4E-270E-506B8A1D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256" y="2075836"/>
            <a:ext cx="5431971" cy="36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828" y="489714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l-PL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Interfejs Podmiot</a:t>
            </a:r>
            <a:endParaRPr lang="pl-PL" dirty="0"/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852928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l-PL" sz="1200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Obiekty wykorzystują go do rejestrowania się w charakterze obserwatorów oraz do usunięcia swoich danych z listy obserwatorów.</a:t>
            </a:r>
            <a:endParaRPr lang="pl-PL" sz="1200" dirty="0"/>
          </a:p>
        </p:txBody>
      </p:sp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1828" y="161935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b="0" i="0" dirty="0" err="1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ObiektPodmiot</a:t>
            </a:r>
            <a:endParaRPr lang="pl-PL" dirty="0"/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6000" y="1989977"/>
            <a:ext cx="5431971" cy="1439023"/>
          </a:xfrm>
        </p:spPr>
        <p:txBody>
          <a:bodyPr rtlCol="0">
            <a:normAutofit/>
          </a:bodyPr>
          <a:lstStyle/>
          <a:p>
            <a:pPr rtl="0"/>
            <a:r>
              <a:rPr lang="pl-PL" sz="1200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Dany obiekt obserwowany zawsze musi posiadać zaimplementowany interfejs Podmiot. Oprócz metod pozwalających na zarejestrowanie i usunięcie obserwatora z listy, obiekt obserwowany ma także możliwość poinformowania obserwatorów o zmianie swojego stanu (poprzez metodę </a:t>
            </a:r>
            <a:r>
              <a:rPr lang="pl-PL" sz="1200" b="0" i="0" dirty="0" err="1">
                <a:solidFill>
                  <a:srgbClr val="3A3A3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powiadomObserwatorow</a:t>
            </a:r>
            <a:r>
              <a:rPr lang="pl-PL" sz="1200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(). Oczywiście dany obiekt może także posiadać metody związane z ustawianiem i pobieraniem jego stanu (</a:t>
            </a:r>
            <a:r>
              <a:rPr lang="pl-PL" sz="1200" b="0" i="0" dirty="0" err="1">
                <a:solidFill>
                  <a:srgbClr val="3A3A3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pobierzStan</a:t>
            </a:r>
            <a:r>
              <a:rPr lang="pl-PL" sz="1200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() oraz </a:t>
            </a:r>
            <a:r>
              <a:rPr lang="pl-PL" sz="1200" b="0" i="0" dirty="0" err="1">
                <a:solidFill>
                  <a:srgbClr val="3A3A3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ustawStan</a:t>
            </a:r>
            <a:r>
              <a:rPr lang="pl-PL" sz="1200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()).</a:t>
            </a:r>
            <a:endParaRPr lang="pl-PL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Tekst — symbol zastępczy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1828" y="363719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Interfejs Obserwator </a:t>
            </a:r>
            <a:endParaRPr lang="pl-PL" dirty="0"/>
          </a:p>
        </p:txBody>
      </p:sp>
      <p:sp>
        <p:nvSpPr>
          <p:cNvPr id="27" name="Tekst — symbol zastępczy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5999" y="4080151"/>
            <a:ext cx="5431971" cy="557950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Wszystkie obiekty będące potencjalnymi obserwatorami muszą implementować interfejs Obserwator. Ten interfejs posiada tylko jedną metodę aktualizacja(), która jest wywoływana, kiedy Podmiot zmieni swój stan.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2022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l-PL" dirty="0"/>
              <a:t>Paweł Kolawa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5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6897705-3839-44D7-E9D4-30B66F03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0" y="1334910"/>
            <a:ext cx="4466107" cy="2999460"/>
          </a:xfrm>
          <a:prstGeom prst="rect">
            <a:avLst/>
          </a:prstGeom>
        </p:spPr>
      </p:pic>
      <p:sp>
        <p:nvSpPr>
          <p:cNvPr id="10" name="Tekst — symbol zastępczy 25">
            <a:extLst>
              <a:ext uri="{FF2B5EF4-FFF2-40B4-BE49-F238E27FC236}">
                <a16:creationId xmlns:a16="http://schemas.microsoft.com/office/drawing/2014/main" id="{E1E60E98-AA07-5CCB-D077-A62207090B4D}"/>
              </a:ext>
            </a:extLst>
          </p:cNvPr>
          <p:cNvSpPr txBox="1">
            <a:spLocks/>
          </p:cNvSpPr>
          <p:nvPr/>
        </p:nvSpPr>
        <p:spPr>
          <a:xfrm>
            <a:off x="5921828" y="486158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>
                <a:solidFill>
                  <a:srgbClr val="3A3A3A"/>
                </a:solidFill>
                <a:latin typeface="Source Sans Pro" panose="020B0503030403020204" pitchFamily="34" charset="0"/>
              </a:rPr>
              <a:t>Interfejs Obserwator </a:t>
            </a:r>
            <a:endParaRPr lang="pl-PL"/>
          </a:p>
        </p:txBody>
      </p:sp>
      <p:sp>
        <p:nvSpPr>
          <p:cNvPr id="11" name="Tekst — symbol zastępczy 26">
            <a:extLst>
              <a:ext uri="{FF2B5EF4-FFF2-40B4-BE49-F238E27FC236}">
                <a16:creationId xmlns:a16="http://schemas.microsoft.com/office/drawing/2014/main" id="{8A73C4E1-EAF3-37AE-D513-AA94197E99ED}"/>
              </a:ext>
            </a:extLst>
          </p:cNvPr>
          <p:cNvSpPr txBox="1">
            <a:spLocks/>
          </p:cNvSpPr>
          <p:nvPr/>
        </p:nvSpPr>
        <p:spPr>
          <a:xfrm>
            <a:off x="6095998" y="5233581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Poszczególne obiekty obserwujące mogą być obiektami dowolnej klasy, która posiada zaimplementowany interfejs Obserwator. Aby otrzymywać kolejne powiadomienia, każdy obiekt obserwujący musi się zarejestrować u danego obiektu obserwowanego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525" y="2399030"/>
            <a:ext cx="5111750" cy="1678020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rtl="0"/>
            <a:r>
              <a:rPr lang="pl-PL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Nowych obserwatorów można dodawać w dowolnym momencie. Ponieważ jedynym elementem na którym opiera się działanie obiektu obserwowanego jest lista zarejestrowanych obiektów implementujących interfejs Obserwator, nowe obiekty obserwujące mogą być dodawane w dowolnym momencie działania programu. Możemy wymienić dowolny, zarejestrowany obiekt obserwujący na inny, usunąć go lub dodać nowy. Obiekt obserwowany niezależnie od tego będzie funkcjonował tak samo, jak do tej pory.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2022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l-PL" dirty="0"/>
              <a:t>Paweł Kolawa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F35C2-6AA2-9A9C-1CED-CEA46E24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 i zalety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8792433-6C93-9FBE-4183-B5B5B443F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WADY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8256A5-756B-CB1C-A376-010FC5A330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7"/>
            <a:ext cx="4031030" cy="2895475"/>
          </a:xfrm>
        </p:spPr>
        <p:txBody>
          <a:bodyPr>
            <a:normAutofit/>
          </a:bodyPr>
          <a:lstStyle/>
          <a:p>
            <a:pPr algn="just"/>
            <a:r>
              <a:rPr lang="pl-PL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Trudność rezygnacji: nie ma pewności że abonent nie zostanie powiadomiony o zdarzeniu już po swojej rezygnacji z abonamentu.</a:t>
            </a:r>
          </a:p>
          <a:p>
            <a:pPr algn="just"/>
            <a:r>
              <a:rPr lang="pl-PL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Wycieki pamięci: W języku Java, w którym nie ma metod destruktorów, zagwarantowanie, że wydawcy będą na czas powiadamiani o rezygnacji poszczególnych abonentów jest stosunkowo trudne (jednocześnie łatwo zapomnieć o anulowaniu abonamentu za pomocą bezpośredniego wywołania).</a:t>
            </a:r>
          </a:p>
          <a:p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8F1EE66-4AFB-3856-D35E-6D42DF29AC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Zalety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E0E80F93-8F04-C79B-0F5C-FDD9DB5911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3114552"/>
          </a:xfrm>
        </p:spPr>
        <p:txBody>
          <a:bodyPr>
            <a:normAutofit/>
          </a:bodyPr>
          <a:lstStyle/>
          <a:p>
            <a:pPr algn="just"/>
            <a:r>
              <a:rPr lang="pl-PL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Osłabienie zależności: skutecznie izoluje podsystemy, ponieważ klasy tworzące jeden podsystem nie muszą mieć szczegółowej wiedzy na temat innych.</a:t>
            </a:r>
          </a:p>
          <a:p>
            <a:pPr algn="just"/>
            <a:r>
              <a:rPr lang="pl-PL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Łatwość protokołu: obserwator tworzy regułę że jest on wyłącznie jedynym scentralizowanym punktem dostępu. Zależność jeden do wielu jest bardziej dogodna niż wiele do wielu między kolegami.</a:t>
            </a:r>
          </a:p>
          <a:p>
            <a:endParaRPr lang="pl-PL" dirty="0"/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D28874CB-7C2D-BB21-7166-1D5646D133D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pl-PL" noProof="0" dirty="0"/>
              <a:t>2022</a:t>
            </a:r>
          </a:p>
        </p:txBody>
      </p:sp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C8F20148-5A81-6FC4-B4A5-A77EC65AF17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pl-PL" noProof="0" dirty="0"/>
              <a:t>Paweł Kolawa</a:t>
            </a: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C60A5BD6-828E-665D-4EDD-6B2FE737CA0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204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F2365-CBA4-9549-F56F-C591D2358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Przykład wzorca obserwatora</a:t>
            </a:r>
          </a:p>
        </p:txBody>
      </p:sp>
    </p:spTree>
    <p:extLst>
      <p:ext uri="{BB962C8B-B14F-4D97-AF65-F5344CB8AC3E}">
        <p14:creationId xmlns:p14="http://schemas.microsoft.com/office/powerpoint/2010/main" val="53195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2A54F177-BF6D-FF2A-DA64-1BF5B22A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 działanie przedstawionego programu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3A642E-6AC6-15C0-DBD0-1EC0698D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/>
              <a:t>2022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813764-D701-BE97-7391-9444FAAA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 dirty="0"/>
              <a:t>Paweł Kolawa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5F432A-F381-0D17-4E63-50A1F43B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/>
              <a:t>9</a:t>
            </a:fld>
            <a:endParaRPr lang="pl-PL" noProof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65C3A3A-BA30-99B3-5E99-59A05F21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300162"/>
            <a:ext cx="93059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538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1_TF56180624_Win32" id="{8862C0A0-8013-46C7-AF68-691B9899ECBA}" vid="{61C0B28A-C360-492B-97B7-84C40F8956AC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AC394A241926479DE8E143DCA7DFAB" ma:contentTypeVersion="4" ma:contentTypeDescription="Utwórz nowy dokument." ma:contentTypeScope="" ma:versionID="795398c0a58f05e9df85f66113a6cbf4">
  <xsd:schema xmlns:xsd="http://www.w3.org/2001/XMLSchema" xmlns:xs="http://www.w3.org/2001/XMLSchema" xmlns:p="http://schemas.microsoft.com/office/2006/metadata/properties" xmlns:ns2="e3cfb550-f364-49b4-a5b5-4f6c38153c19" targetNamespace="http://schemas.microsoft.com/office/2006/metadata/properties" ma:root="true" ma:fieldsID="2fad0d10cdf6c352c65967bc7c54652e" ns2:_="">
    <xsd:import namespace="e3cfb550-f364-49b4-a5b5-4f6c38153c1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fb550-f364-49b4-a5b5-4f6c38153c1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3cfb550-f364-49b4-a5b5-4f6c38153c19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12C47-705C-44A5-8C2A-4F9FCE8A1B34}"/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handlowa</Template>
  <TotalTime>765</TotalTime>
  <Words>480</Words>
  <Application>Microsoft Office PowerPoint</Application>
  <PresentationFormat>Panoramiczny</PresentationFormat>
  <Paragraphs>61</Paragraphs>
  <Slides>10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 Sans Pro</vt:lpstr>
      <vt:lpstr>Tahoma</vt:lpstr>
      <vt:lpstr>Monoline</vt:lpstr>
      <vt:lpstr>Wzorzec projektowy obserwator </vt:lpstr>
      <vt:lpstr>Obserwator </vt:lpstr>
      <vt:lpstr>OMÓWIENIE działania</vt:lpstr>
      <vt:lpstr>Diagram klas przedstawiający ideę wzorca obserwator</vt:lpstr>
      <vt:lpstr>Prezentacja programu PowerPoint</vt:lpstr>
      <vt:lpstr>Prezentacja programu PowerPoint</vt:lpstr>
      <vt:lpstr>Wady i zalety</vt:lpstr>
      <vt:lpstr>Przykład wzorca obserwatora</vt:lpstr>
      <vt:lpstr>Wynik działanie przedstawionego programu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Wzorzec projektowy obserwator </dc:title>
  <dc:creator>Pawel Kolawa</dc:creator>
  <cp:lastModifiedBy>Pawel Kolawa</cp:lastModifiedBy>
  <cp:revision>1</cp:revision>
  <dcterms:created xsi:type="dcterms:W3CDTF">2022-11-02T18:41:11Z</dcterms:created>
  <dcterms:modified xsi:type="dcterms:W3CDTF">2022-11-03T07:26:52Z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0x01010021AC394A241926479DE8E143DCA7DFAB</vt:lpwstr>
  </property>
</Properties>
</file>