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9A75FA-096F-40A4-17D2-C467BF78B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D4CA17-D399-16F9-1D1D-44BBEE467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2119C7-E105-F4D0-A164-F157449E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713CBE-1BFD-9B33-515F-ACBC9675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6F26E6-5484-98CE-741D-88ED589B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6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5FE99C-7846-3007-53AB-63AC85C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0D70D5C-9C1E-CFBD-8905-59AE07C94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015559-1B0B-1E8A-4E12-02E19E7C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D15527-6FF3-D04E-0EBB-2636EAC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94837F-0E43-2456-33C1-4A40E292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96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D9DFD38-08B4-13AE-4CA6-9AE9C4048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69AB476-DBFA-9B4C-366A-FB812DB1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01F166-75D4-36C3-3F88-984AC817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868611-8F63-040A-8006-FFA2F7E4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2C3EA8-BFB4-D82E-6921-34B99660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72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3A70B6-6AE5-CED1-5B79-EC1D2564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6E44A9-0559-A8FD-9F8C-66E6E6E2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B2C714-DD1B-3E9A-F92F-089F9F37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DFAD31-F849-2F95-0AFC-A069B517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B39C67-7DC7-5C49-E5A8-60031BF5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7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DD30D-A65F-5BAC-FE5D-958703A5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8701E12-EA48-2912-FCFF-2BCF51BC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D7B412-26FD-69AB-DADB-06B53949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2C4EDB-A1DD-20AE-7160-E0C61286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4DC729-6D14-1931-F9F3-06B8B0B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2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5216A-C1D9-60AC-25CC-3315BA11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FDA0B-C181-8A72-7F3F-FB62B384D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5AE1C4-EF3F-58B7-CA10-765283296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F076CA5-EA2D-6AAA-1FF6-AC549762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F6822A-C522-CD00-77E5-E2551E55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AC380B3-E04D-D59F-3A0D-31D23116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45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6A85C-7887-BF03-A6EE-71551895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09C166-4EB1-4DA3-DC0D-F8CCA081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2F4B9E-BE1A-DDE1-8A9E-0CB420C9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EBC1720-E828-C033-5293-6A61BA19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11FB3D0-61F1-A565-2CF2-6599E32AB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BBAC126-7312-B0D5-BFBF-C194E19D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404CE1E-A021-30A2-5EE7-A5F7A54C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D78CEA0-70D1-05E3-0DF2-E27A3DB6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46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3D9E20-D157-06CE-AD86-856D3F33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CF110F2-A61A-E2FE-51CE-9583EDA9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50453EE-91B2-EE4B-7615-9F443E8F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FE3C44-B5AD-AD9E-706C-D52CD2F8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22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F0089C3-0708-39E4-318E-9D6CA7D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97B5673-95A8-60DD-9867-B9143029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8CF6973-4E49-C15E-065D-62A0358F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9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6E3E58-E388-AFA0-F802-5D965F5A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EFC895-A6C2-6AD8-8A36-1F009791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964222F-912E-7784-BB74-440E1A63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C3EE8B-278E-F971-F889-FF3FB5A3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D5E6B5-1789-C8F6-579C-54D9FF98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D1E7B9-A3B0-E1A8-1B31-64E6E685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6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527BA-C9A4-FB13-3B39-473BB357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C551FDC-F665-6C05-D952-CB903DA6F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A476D69-AD2D-BDD0-BE56-0C2A26A0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7622BF-7254-B9A4-50BD-A50013F8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71E6B5-4474-AB3C-678A-A7D9EE14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008E846-7138-E8EB-38DF-A3E1DCD0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56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EF0A093-90F1-A8D3-57BF-34B6495E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4BA37F-38FC-EBCF-C4C4-D1248BF1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A0AFB8-E612-49E0-B521-925D494E1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37C89-03B5-45C9-B43A-DB3321875D96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C308B3-8A6C-0374-AD11-808E1691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D71A72-6F24-59DA-4A84-04A0F508D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261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FD7A6B4-0DF6-8514-6C1B-59E8B21B6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pl-PL" sz="5000">
                <a:solidFill>
                  <a:schemeClr val="bg1"/>
                </a:solidFill>
              </a:rPr>
              <a:t>Modularna struktura aplikacji Flask z użyciem Blueprints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52DBB43-F381-19C6-87AF-19E23576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pl-PL">
                <a:solidFill>
                  <a:schemeClr val="bg1"/>
                </a:solidFill>
              </a:rPr>
              <a:t>Autorzy: Paweł Kowalcze, Jan Ogiegło,   </a:t>
            </a:r>
          </a:p>
          <a:p>
            <a:pPr algn="l"/>
            <a:r>
              <a:rPr lang="pl-PL">
                <a:solidFill>
                  <a:schemeClr val="bg1"/>
                </a:solidFill>
              </a:rPr>
              <a:t>Mateusz Bem, Michał Szczepański, Filip Kucharski</a:t>
            </a:r>
          </a:p>
          <a:p>
            <a:pPr algn="l"/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0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1071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4DCDAD-D6E9-9C2C-1744-2E078D9B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Czym są Blueprints?</a:t>
            </a:r>
            <a:b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16526BB-2225-DA2E-1654-36C21211B60A}"/>
              </a:ext>
            </a:extLst>
          </p:cNvPr>
          <p:cNvSpPr txBox="1"/>
          <p:nvPr/>
        </p:nvSpPr>
        <p:spPr>
          <a:xfrm>
            <a:off x="838200" y="4102100"/>
            <a:ext cx="4375151" cy="1906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Blueprints</a:t>
            </a:r>
            <a:r>
              <a:rPr lang="pl-PL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we </a:t>
            </a:r>
            <a:r>
              <a:rPr lang="pl-PL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Flasku</a:t>
            </a:r>
            <a:r>
              <a:rPr lang="pl-PL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to sposób na organizowanie aplikacji w modułowe komponenty. Pozwalają one na podzielenie dużej aplikacji na mniejsze, logiczne części, które można łatwo zarządzać i ponownie używać.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Obraz zawierający tekst, zrzut ekranu, projekt graficzny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1FDBDA1-606E-E8AD-96C0-7B0664494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r="4301" b="-3"/>
          <a:stretch/>
        </p:blipFill>
        <p:spPr bwMode="auto">
          <a:xfrm>
            <a:off x="6051551" y="1418629"/>
            <a:ext cx="5922750" cy="4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3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AC1EE8E-37AF-E628-C6AD-582FC014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Przykład użycia blueprintów</a:t>
            </a:r>
          </a:p>
        </p:txBody>
      </p:sp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D808D4-120D-7F8D-F44D-69DEB64D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chemeClr val="bg1"/>
                </a:solidFill>
              </a:rPr>
              <a:t>Tworzymy blueprint w osobnym pliku, np. auth.py:</a:t>
            </a:r>
          </a:p>
          <a:p>
            <a:r>
              <a:rPr lang="pl-PL" sz="2000">
                <a:solidFill>
                  <a:schemeClr val="bg1"/>
                </a:solidFill>
              </a:rPr>
              <a:t>Rejestrujemy blueprint w głównym pliku aplikacji (app.py):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075156A-9D40-59FB-BFB0-12E81D08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441830"/>
            <a:ext cx="3588640" cy="2640697"/>
          </a:xfrm>
          <a:prstGeom prst="rect">
            <a:avLst/>
          </a:prstGeom>
        </p:spPr>
      </p:pic>
      <p:sp>
        <p:nvSpPr>
          <p:cNvPr id="41" name="Rectangle 3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874C43D-86D3-5ECD-81F7-AC86EF4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189486"/>
            <a:ext cx="3588640" cy="186609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5A6CBC-CEFE-47D0-40F7-15E770DA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endParaRPr lang="pl-PL" sz="4000">
              <a:solidFill>
                <a:schemeClr val="bg1"/>
              </a:solidFill>
            </a:endParaRPr>
          </a:p>
        </p:txBody>
      </p:sp>
      <p:pic>
        <p:nvPicPr>
          <p:cNvPr id="3074" name="Picture 2" descr="Obraz zawierający tekst, zrzut ekranu, diagram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8FABBD5-C896-4D45-BD69-4C1647F8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4159"/>
          <a:stretch/>
        </p:blipFill>
        <p:spPr bwMode="auto">
          <a:xfrm>
            <a:off x="1772510" y="-414344"/>
            <a:ext cx="8646980" cy="76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761CA2-2F34-428B-21E7-C7DCC9CE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>
            <a:normAutofit/>
          </a:bodyPr>
          <a:lstStyle/>
          <a:p>
            <a:endParaRPr lang="pl-PL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6900C2-C059-EF9C-2A77-68B8AC81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Jak zorganizować większy projekt?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D73685CE-72F6-926F-4241-EF8956E3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767" y="1429488"/>
            <a:ext cx="404878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53E2925-9D2F-4436-8D47-E7C1C5703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ED30B7-7A27-3311-0717-C89A56BE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3581"/>
            <a:ext cx="10518776" cy="2308324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Dziękuję za uwagę!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A188E4-F255-43D0-92CC-3CF3D7701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637211" cy="1649863"/>
            <a:chOff x="1" y="1"/>
            <a:chExt cx="9637211" cy="1649863"/>
          </a:xfr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71FCDE-112A-4324-B49A-CA94CBA7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56EED7-40A9-4EAF-B230-108CC384E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EABE02-705D-4B3A-B7DF-634641E1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C4F13C-93EF-478B-A270-CF799F86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000297-B3F2-4605-9C3B-D7655D68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4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95</Words>
  <Application>Microsoft Office PowerPoint</Application>
  <PresentationFormat>Panoramiczny</PresentationFormat>
  <Paragraphs>10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Motyw pakietu Office</vt:lpstr>
      <vt:lpstr>Modularna struktura aplikacji Flask z użyciem Blueprints</vt:lpstr>
      <vt:lpstr>Czym są Blueprints? </vt:lpstr>
      <vt:lpstr>Przykład użycia blueprintów</vt:lpstr>
      <vt:lpstr>Prezentacja programu PowerPoint</vt:lpstr>
      <vt:lpstr>Jak zorganizować większy projekt?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Kowalcze</dc:creator>
  <cp:lastModifiedBy>Paweł Kowalcze</cp:lastModifiedBy>
  <cp:revision>1</cp:revision>
  <dcterms:created xsi:type="dcterms:W3CDTF">2025-04-02T19:26:28Z</dcterms:created>
  <dcterms:modified xsi:type="dcterms:W3CDTF">2025-04-02T22:26:58Z</dcterms:modified>
</cp:coreProperties>
</file>