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983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0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374" y="1995312"/>
            <a:ext cx="10113566" cy="4244622"/>
          </a:xfrm>
        </p:spPr>
        <p:txBody>
          <a:bodyPr anchor="b"/>
          <a:lstStyle>
            <a:lvl1pPr algn="ctr">
              <a:defRPr sz="780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289" y="6403623"/>
            <a:ext cx="8923735" cy="2943577"/>
          </a:xfrm>
        </p:spPr>
        <p:txBody>
          <a:bodyPr/>
          <a:lstStyle>
            <a:lvl1pPr marL="0" indent="0" algn="ctr">
              <a:buNone/>
              <a:defRPr sz="3123"/>
            </a:lvl1pPr>
            <a:lvl2pPr marL="594909" indent="0" algn="ctr">
              <a:buNone/>
              <a:defRPr sz="2602"/>
            </a:lvl2pPr>
            <a:lvl3pPr marL="1189817" indent="0" algn="ctr">
              <a:buNone/>
              <a:defRPr sz="2342"/>
            </a:lvl3pPr>
            <a:lvl4pPr marL="1784726" indent="0" algn="ctr">
              <a:buNone/>
              <a:defRPr sz="2082"/>
            </a:lvl4pPr>
            <a:lvl5pPr marL="2379635" indent="0" algn="ctr">
              <a:buNone/>
              <a:defRPr sz="2082"/>
            </a:lvl5pPr>
            <a:lvl6pPr marL="2974543" indent="0" algn="ctr">
              <a:buNone/>
              <a:defRPr sz="2082"/>
            </a:lvl6pPr>
            <a:lvl7pPr marL="3569452" indent="0" algn="ctr">
              <a:buNone/>
              <a:defRPr sz="2082"/>
            </a:lvl7pPr>
            <a:lvl8pPr marL="4164360" indent="0" algn="ctr">
              <a:buNone/>
              <a:defRPr sz="2082"/>
            </a:lvl8pPr>
            <a:lvl9pPr marL="4759269" indent="0" algn="ctr">
              <a:buNone/>
              <a:defRPr sz="208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4731" y="649111"/>
            <a:ext cx="2565574" cy="103321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010" y="649111"/>
            <a:ext cx="7547992" cy="10332156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13" y="3039537"/>
            <a:ext cx="10262295" cy="5071532"/>
          </a:xfrm>
        </p:spPr>
        <p:txBody>
          <a:bodyPr anchor="b"/>
          <a:lstStyle>
            <a:lvl1pPr>
              <a:defRPr sz="780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13" y="8159048"/>
            <a:ext cx="10262295" cy="2666999"/>
          </a:xfrm>
        </p:spPr>
        <p:txBody>
          <a:bodyPr/>
          <a:lstStyle>
            <a:lvl1pPr marL="0" indent="0">
              <a:buNone/>
              <a:defRPr sz="3123">
                <a:solidFill>
                  <a:schemeClr val="tx1"/>
                </a:solidFill>
              </a:defRPr>
            </a:lvl1pPr>
            <a:lvl2pPr marL="594909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2pPr>
            <a:lvl3pPr marL="1189817" indent="0">
              <a:buNone/>
              <a:defRPr sz="2342">
                <a:solidFill>
                  <a:schemeClr val="tx1">
                    <a:tint val="75000"/>
                  </a:schemeClr>
                </a:solidFill>
              </a:defRPr>
            </a:lvl3pPr>
            <a:lvl4pPr marL="1784726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4pPr>
            <a:lvl5pPr marL="2379635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5pPr>
            <a:lvl6pPr marL="2974543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6pPr>
            <a:lvl7pPr marL="3569452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7pPr>
            <a:lvl8pPr marL="4164360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8pPr>
            <a:lvl9pPr marL="4759269" indent="0">
              <a:buNone/>
              <a:defRPr sz="20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009" y="3245556"/>
            <a:ext cx="5056783" cy="773571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521" y="3245556"/>
            <a:ext cx="5056783" cy="773571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59" y="649114"/>
            <a:ext cx="10262295" cy="23565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560" y="2988734"/>
            <a:ext cx="5033543" cy="1464732"/>
          </a:xfrm>
        </p:spPr>
        <p:txBody>
          <a:bodyPr anchor="b"/>
          <a:lstStyle>
            <a:lvl1pPr marL="0" indent="0">
              <a:buNone/>
              <a:defRPr sz="3123" b="1"/>
            </a:lvl1pPr>
            <a:lvl2pPr marL="594909" indent="0">
              <a:buNone/>
              <a:defRPr sz="2602" b="1"/>
            </a:lvl2pPr>
            <a:lvl3pPr marL="1189817" indent="0">
              <a:buNone/>
              <a:defRPr sz="2342" b="1"/>
            </a:lvl3pPr>
            <a:lvl4pPr marL="1784726" indent="0">
              <a:buNone/>
              <a:defRPr sz="2082" b="1"/>
            </a:lvl4pPr>
            <a:lvl5pPr marL="2379635" indent="0">
              <a:buNone/>
              <a:defRPr sz="2082" b="1"/>
            </a:lvl5pPr>
            <a:lvl6pPr marL="2974543" indent="0">
              <a:buNone/>
              <a:defRPr sz="2082" b="1"/>
            </a:lvl6pPr>
            <a:lvl7pPr marL="3569452" indent="0">
              <a:buNone/>
              <a:defRPr sz="2082" b="1"/>
            </a:lvl7pPr>
            <a:lvl8pPr marL="4164360" indent="0">
              <a:buNone/>
              <a:defRPr sz="2082" b="1"/>
            </a:lvl8pPr>
            <a:lvl9pPr marL="4759269" indent="0">
              <a:buNone/>
              <a:defRPr sz="20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560" y="4453467"/>
            <a:ext cx="5033543" cy="65503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3521" y="2988734"/>
            <a:ext cx="5058333" cy="1464732"/>
          </a:xfrm>
        </p:spPr>
        <p:txBody>
          <a:bodyPr anchor="b"/>
          <a:lstStyle>
            <a:lvl1pPr marL="0" indent="0">
              <a:buNone/>
              <a:defRPr sz="3123" b="1"/>
            </a:lvl1pPr>
            <a:lvl2pPr marL="594909" indent="0">
              <a:buNone/>
              <a:defRPr sz="2602" b="1"/>
            </a:lvl2pPr>
            <a:lvl3pPr marL="1189817" indent="0">
              <a:buNone/>
              <a:defRPr sz="2342" b="1"/>
            </a:lvl3pPr>
            <a:lvl4pPr marL="1784726" indent="0">
              <a:buNone/>
              <a:defRPr sz="2082" b="1"/>
            </a:lvl4pPr>
            <a:lvl5pPr marL="2379635" indent="0">
              <a:buNone/>
              <a:defRPr sz="2082" b="1"/>
            </a:lvl5pPr>
            <a:lvl6pPr marL="2974543" indent="0">
              <a:buNone/>
              <a:defRPr sz="2082" b="1"/>
            </a:lvl6pPr>
            <a:lvl7pPr marL="3569452" indent="0">
              <a:buNone/>
              <a:defRPr sz="2082" b="1"/>
            </a:lvl7pPr>
            <a:lvl8pPr marL="4164360" indent="0">
              <a:buNone/>
              <a:defRPr sz="2082" b="1"/>
            </a:lvl8pPr>
            <a:lvl9pPr marL="4759269" indent="0">
              <a:buNone/>
              <a:defRPr sz="20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3521" y="4453467"/>
            <a:ext cx="5058333" cy="65503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59" y="812800"/>
            <a:ext cx="3837516" cy="2844800"/>
          </a:xfrm>
        </p:spPr>
        <p:txBody>
          <a:bodyPr anchor="b"/>
          <a:lstStyle>
            <a:lvl1pPr>
              <a:defRPr sz="41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333" y="1755425"/>
            <a:ext cx="6023521" cy="8664222"/>
          </a:xfrm>
        </p:spPr>
        <p:txBody>
          <a:bodyPr/>
          <a:lstStyle>
            <a:lvl1pPr>
              <a:defRPr sz="4164"/>
            </a:lvl1pPr>
            <a:lvl2pPr>
              <a:defRPr sz="3643"/>
            </a:lvl2pPr>
            <a:lvl3pPr>
              <a:defRPr sz="3123"/>
            </a:lvl3pPr>
            <a:lvl4pPr>
              <a:defRPr sz="2602"/>
            </a:lvl4pPr>
            <a:lvl5pPr>
              <a:defRPr sz="2602"/>
            </a:lvl5pPr>
            <a:lvl6pPr>
              <a:defRPr sz="2602"/>
            </a:lvl6pPr>
            <a:lvl7pPr>
              <a:defRPr sz="2602"/>
            </a:lvl7pPr>
            <a:lvl8pPr>
              <a:defRPr sz="2602"/>
            </a:lvl8pPr>
            <a:lvl9pPr>
              <a:defRPr sz="260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559" y="3657600"/>
            <a:ext cx="3837516" cy="6776156"/>
          </a:xfrm>
        </p:spPr>
        <p:txBody>
          <a:bodyPr/>
          <a:lstStyle>
            <a:lvl1pPr marL="0" indent="0">
              <a:buNone/>
              <a:defRPr sz="2082"/>
            </a:lvl1pPr>
            <a:lvl2pPr marL="594909" indent="0">
              <a:buNone/>
              <a:defRPr sz="1822"/>
            </a:lvl2pPr>
            <a:lvl3pPr marL="1189817" indent="0">
              <a:buNone/>
              <a:defRPr sz="1561"/>
            </a:lvl3pPr>
            <a:lvl4pPr marL="1784726" indent="0">
              <a:buNone/>
              <a:defRPr sz="1301"/>
            </a:lvl4pPr>
            <a:lvl5pPr marL="2379635" indent="0">
              <a:buNone/>
              <a:defRPr sz="1301"/>
            </a:lvl5pPr>
            <a:lvl6pPr marL="2974543" indent="0">
              <a:buNone/>
              <a:defRPr sz="1301"/>
            </a:lvl6pPr>
            <a:lvl7pPr marL="3569452" indent="0">
              <a:buNone/>
              <a:defRPr sz="1301"/>
            </a:lvl7pPr>
            <a:lvl8pPr marL="4164360" indent="0">
              <a:buNone/>
              <a:defRPr sz="1301"/>
            </a:lvl8pPr>
            <a:lvl9pPr marL="4759269" indent="0">
              <a:buNone/>
              <a:defRPr sz="130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59" y="812800"/>
            <a:ext cx="3837516" cy="2844800"/>
          </a:xfrm>
        </p:spPr>
        <p:txBody>
          <a:bodyPr anchor="b"/>
          <a:lstStyle>
            <a:lvl1pPr>
              <a:defRPr sz="41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8333" y="1755425"/>
            <a:ext cx="6023521" cy="8664222"/>
          </a:xfrm>
        </p:spPr>
        <p:txBody>
          <a:bodyPr anchor="t"/>
          <a:lstStyle>
            <a:lvl1pPr marL="0" indent="0">
              <a:buNone/>
              <a:defRPr sz="4164"/>
            </a:lvl1pPr>
            <a:lvl2pPr marL="594909" indent="0">
              <a:buNone/>
              <a:defRPr sz="3643"/>
            </a:lvl2pPr>
            <a:lvl3pPr marL="1189817" indent="0">
              <a:buNone/>
              <a:defRPr sz="3123"/>
            </a:lvl3pPr>
            <a:lvl4pPr marL="1784726" indent="0">
              <a:buNone/>
              <a:defRPr sz="2602"/>
            </a:lvl4pPr>
            <a:lvl5pPr marL="2379635" indent="0">
              <a:buNone/>
              <a:defRPr sz="2602"/>
            </a:lvl5pPr>
            <a:lvl6pPr marL="2974543" indent="0">
              <a:buNone/>
              <a:defRPr sz="2602"/>
            </a:lvl6pPr>
            <a:lvl7pPr marL="3569452" indent="0">
              <a:buNone/>
              <a:defRPr sz="2602"/>
            </a:lvl7pPr>
            <a:lvl8pPr marL="4164360" indent="0">
              <a:buNone/>
              <a:defRPr sz="2602"/>
            </a:lvl8pPr>
            <a:lvl9pPr marL="4759269" indent="0">
              <a:buNone/>
              <a:defRPr sz="260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559" y="3657600"/>
            <a:ext cx="3837516" cy="6776156"/>
          </a:xfrm>
        </p:spPr>
        <p:txBody>
          <a:bodyPr/>
          <a:lstStyle>
            <a:lvl1pPr marL="0" indent="0">
              <a:buNone/>
              <a:defRPr sz="2082"/>
            </a:lvl1pPr>
            <a:lvl2pPr marL="594909" indent="0">
              <a:buNone/>
              <a:defRPr sz="1822"/>
            </a:lvl2pPr>
            <a:lvl3pPr marL="1189817" indent="0">
              <a:buNone/>
              <a:defRPr sz="1561"/>
            </a:lvl3pPr>
            <a:lvl4pPr marL="1784726" indent="0">
              <a:buNone/>
              <a:defRPr sz="1301"/>
            </a:lvl4pPr>
            <a:lvl5pPr marL="2379635" indent="0">
              <a:buNone/>
              <a:defRPr sz="1301"/>
            </a:lvl5pPr>
            <a:lvl6pPr marL="2974543" indent="0">
              <a:buNone/>
              <a:defRPr sz="1301"/>
            </a:lvl6pPr>
            <a:lvl7pPr marL="3569452" indent="0">
              <a:buNone/>
              <a:defRPr sz="1301"/>
            </a:lvl7pPr>
            <a:lvl8pPr marL="4164360" indent="0">
              <a:buNone/>
              <a:defRPr sz="1301"/>
            </a:lvl8pPr>
            <a:lvl9pPr marL="4759269" indent="0">
              <a:buNone/>
              <a:defRPr sz="130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009" y="649114"/>
            <a:ext cx="1026229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009" y="3245556"/>
            <a:ext cx="1026229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009" y="11300181"/>
            <a:ext cx="26771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91E4-25F3-4320-9769-8A6BACDB4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316" y="11300181"/>
            <a:ext cx="4015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3184" y="11300181"/>
            <a:ext cx="26771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3702-3CBA-4770-AD68-D9839AB94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9817" rtl="0" eaLnBrk="1" latinLnBrk="0" hangingPunct="1">
        <a:lnSpc>
          <a:spcPct val="90000"/>
        </a:lnSpc>
        <a:spcBef>
          <a:spcPct val="0"/>
        </a:spcBef>
        <a:buNone/>
        <a:defRPr sz="5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454" indent="-297454" algn="l" defTabSz="1189817" rtl="0" eaLnBrk="1" latinLnBrk="0" hangingPunct="1">
        <a:lnSpc>
          <a:spcPct val="90000"/>
        </a:lnSpc>
        <a:spcBef>
          <a:spcPts val="1301"/>
        </a:spcBef>
        <a:buFont typeface="Arial" panose="020B0604020202020204" pitchFamily="34" charset="0"/>
        <a:buChar char="•"/>
        <a:defRPr sz="3643" kern="1200">
          <a:solidFill>
            <a:schemeClr val="tx1"/>
          </a:solidFill>
          <a:latin typeface="+mn-lt"/>
          <a:ea typeface="+mn-ea"/>
          <a:cs typeface="+mn-cs"/>
        </a:defRPr>
      </a:lvl1pPr>
      <a:lvl2pPr marL="892363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3" kern="1200">
          <a:solidFill>
            <a:schemeClr val="tx1"/>
          </a:solidFill>
          <a:latin typeface="+mn-lt"/>
          <a:ea typeface="+mn-ea"/>
          <a:cs typeface="+mn-cs"/>
        </a:defRPr>
      </a:lvl2pPr>
      <a:lvl3pPr marL="1487272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2" kern="1200">
          <a:solidFill>
            <a:schemeClr val="tx1"/>
          </a:solidFill>
          <a:latin typeface="+mn-lt"/>
          <a:ea typeface="+mn-ea"/>
          <a:cs typeface="+mn-cs"/>
        </a:defRPr>
      </a:lvl3pPr>
      <a:lvl4pPr marL="2082180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4pPr>
      <a:lvl5pPr marL="2677089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5pPr>
      <a:lvl6pPr marL="3271998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6pPr>
      <a:lvl7pPr marL="3866906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7pPr>
      <a:lvl8pPr marL="4461815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8pPr>
      <a:lvl9pPr marL="5056723" indent="-297454" algn="l" defTabSz="1189817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1pPr>
      <a:lvl2pPr marL="594909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2pPr>
      <a:lvl3pPr marL="1189817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3pPr>
      <a:lvl4pPr marL="1784726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4pPr>
      <a:lvl5pPr marL="2379635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5pPr>
      <a:lvl6pPr marL="2974543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6pPr>
      <a:lvl7pPr marL="3569452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7pPr>
      <a:lvl8pPr marL="4164360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8pPr>
      <a:lvl9pPr marL="4759269" algn="l" defTabSz="1189817" rtl="0" eaLnBrk="1" latinLnBrk="0" hangingPunct="1">
        <a:defRPr sz="2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1600200" y="1045132"/>
            <a:ext cx="8976360" cy="108877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ts val="1530"/>
              </a:spcBef>
              <a:spcAft>
                <a:spcPts val="1020"/>
              </a:spcAft>
              <a:defRPr b="1" kern="1800" spc="15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95" r="24064"/>
          <a:stretch/>
        </p:blipFill>
        <p:spPr>
          <a:xfrm>
            <a:off x="2270171" y="4544844"/>
            <a:ext cx="6881819" cy="6864541"/>
          </a:xfrm>
          <a:prstGeom prst="rect">
            <a:avLst/>
          </a:prstGeom>
          <a:ln>
            <a:noFill/>
          </a:ln>
        </p:spPr>
      </p:pic>
      <p:sp>
        <p:nvSpPr>
          <p:cNvPr id="18" name="Rechteck 17"/>
          <p:cNvSpPr/>
          <p:nvPr/>
        </p:nvSpPr>
        <p:spPr>
          <a:xfrm>
            <a:off x="2188526" y="1574784"/>
            <a:ext cx="7747954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Soziometrie und soziale Netzwerkanalyse</a:t>
            </a:r>
          </a:p>
          <a:p>
            <a:pPr>
              <a:spcAft>
                <a:spcPts val="1800"/>
              </a:spcAft>
            </a:pPr>
            <a:r>
              <a:rPr lang="de-DE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Lehrkräfte und pädagogische Fachkräfte</a:t>
            </a:r>
          </a:p>
          <a:p>
            <a:pPr>
              <a:spcAft>
                <a:spcPts val="2400"/>
              </a:spcAft>
            </a:pPr>
            <a:r>
              <a:rPr lang="de-DE" sz="2000" b="1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Einführung in die soziometrische Datenanalyse und soziale Netzwerkanalyse mit dem Statistikprogramm R</a:t>
            </a:r>
            <a:endParaRPr lang="de-DE" sz="2000" b="1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800"/>
              </a:spcAft>
            </a:pPr>
            <a:r>
              <a:rPr lang="de-DE" sz="200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Pawel </a:t>
            </a:r>
            <a:r>
              <a:rPr lang="de-DE" sz="2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Kulawiak</a:t>
            </a:r>
            <a:endParaRPr lang="de-DE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5</cp:revision>
  <dcterms:created xsi:type="dcterms:W3CDTF">2021-12-02T22:08:06Z</dcterms:created>
  <dcterms:modified xsi:type="dcterms:W3CDTF">2021-12-02T22:51:33Z</dcterms:modified>
</cp:coreProperties>
</file>