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B6C10-2DE1-7E37-3CC7-987C34AA3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3C6DE50-63EE-0A1F-E74F-86EF617E7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75C0EC-64B2-D813-BD9C-5D6147BB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34A3DC-3A08-472A-2683-6352D9CE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E61A74-D37F-E414-3FC5-ED3201C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8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CDECC-64BF-6F1A-AB81-2774C5C0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239A8D-6CBE-63D9-F65D-283DB93A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F8D103-C4FE-160D-A896-15676946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E3FF9C-6F35-130E-6578-0C23E141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B0486D-36F4-BC09-964C-34083D88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62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4A5AEB-7C09-2205-129A-4F54C710B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EC538B-1031-78C8-EF73-49FAC266F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08A76-EA6E-F00A-3F7B-811D1832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54A4F-B923-E809-580E-1D0B76D2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CFCBD5-11DC-AD08-6965-4D72C371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55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D50EB-1777-6C01-0536-8BFE7342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B9454-2129-9E4F-D9F6-907D7272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B5D71-9526-F445-AEBF-8E93A218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A0FA27-44ED-6F40-896A-BB75320A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BCAD3-6975-15A2-C67D-AFAD9681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2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FC94C-23A6-776E-72B5-24713C64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CC1E3-45F0-8E0F-5965-955AF2496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C5DD1-305C-2B6F-F89B-4B52E08E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78481-2EA1-DAA6-501E-CE3C2011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F64336-E708-3FDD-4225-E2602CB3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93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28662-0727-CD61-3473-DCAE816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E390A-F45F-40E7-1B56-274C3995E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AFB9F2-35F1-339C-CF55-F2AE4804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984944-EB04-3D5B-1357-00368468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FA1E6F-70BC-A7EC-CD4E-1F1EE68D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C7B6D3-FEC4-D720-A25E-43728B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46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B1E4C-1818-6C18-6C85-8A721635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A0CA70-6FE9-6DF2-3327-9B2CFBFF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58C900-23AD-46A9-CFFD-6A04044B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DEB2A6-FCFB-1502-D04D-B1FED24CC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1F9754-80B0-6672-45C9-3DFA98249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70341B-3EFC-AFC4-0FB6-F476AF5E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EFB414-A8A0-83D5-FAC8-B960AE9D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10AB68-64DF-BA1B-E294-36029D40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1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73F00-6995-7C7F-A7A1-7E73AE10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9F32E3-B1E5-BFB5-49D1-E28A6199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0A24E4-970B-F2E1-7E3D-312A3891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F5502-7616-10E8-3C62-738FECB5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98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F0DA1FC-268E-003A-7DF6-8BF41D9A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EBBEF5-C7E6-D839-A59A-45974D41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088AF0-DA83-6C63-F53A-7FEEAE8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57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F2D6B-5D6F-CD98-A4F6-E8C69A88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2FFB2F-F0C2-1D84-77E5-D4E00DA90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25BAEE-C4DE-9BB9-AB62-EA5403497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A65BD4-63A1-695C-FC29-ECDE10C3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B8187-862B-92BE-6B97-6E7952AE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E61C1B-ACB0-DF56-FD7F-5FF6AB5B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90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3ED7E0-07AC-B577-ECBF-0678B393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DEC7D2-482D-B4E2-BB07-2A6EF993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785DFF-798A-7FAA-9BB5-07A118CA8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3BF441-FE43-BA8A-1067-147A36FB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2A7315-FD23-BF59-0C49-A1884560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13DA5E-2B80-A78A-9F28-1968B1CE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3A3A76-9F4A-2848-62D7-8AE6F05E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BC518-1132-23A2-CA98-586B7551F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3CEAA-670A-415C-0DC3-593065417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13A13-C37C-435E-AABF-C9966AB1E25E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E840B6-B1C1-B1D0-38A9-435698F62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716409-6379-35DC-DF47-9ED2E3EBC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6714C-EBCB-4CB1-9F32-2A903CE437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24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leidung, Cartoon, Poster enthält.&#10;&#10;KI-generierte Inhalte können fehlerhaft sein.">
            <a:extLst>
              <a:ext uri="{FF2B5EF4-FFF2-40B4-BE49-F238E27FC236}">
                <a16:creationId xmlns:a16="http://schemas.microsoft.com/office/drawing/2014/main" id="{4C1B2ED7-2823-E6BF-05DD-6C828CC9D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64" y="0"/>
            <a:ext cx="4116447" cy="6858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DB04B48-EAF7-FAF1-9B9C-6A201C9EC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9" y="5155657"/>
            <a:ext cx="1118414" cy="8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Pawel Roman Kulawiak</dc:creator>
  <cp:lastModifiedBy>Pawel Roman Kulawiak</cp:lastModifiedBy>
  <cp:revision>2</cp:revision>
  <dcterms:created xsi:type="dcterms:W3CDTF">2025-07-07T10:59:54Z</dcterms:created>
  <dcterms:modified xsi:type="dcterms:W3CDTF">2025-07-07T11:03:00Z</dcterms:modified>
</cp:coreProperties>
</file>