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2D1A"/>
    <a:srgbClr val="EFC142"/>
    <a:srgbClr val="9DB55E"/>
    <a:srgbClr val="3F71BA"/>
    <a:srgbClr val="7B6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10D7F-0DD1-8936-6F18-2C24EDE68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AC62D-1F8A-322E-3355-C34A47428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F1FCD-C14B-822F-230A-001B079A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6A97A-2ECD-36A7-28FD-2DBD489D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622365-8C8D-01C3-837B-4FC6D3E8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2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3F0F8-0601-EB13-F8EC-EBD3B2D6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C998BC-B66E-0438-DB54-4A6E83B3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34B61-B570-8392-5800-86A61F24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110FE9-E2B0-67A0-0E7C-B099F2B7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22AEA-1357-C7A1-F54B-03B2AA9C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6FB757-2BD7-9B31-08D3-6B03C5A2F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20CCFA-4350-7D8F-28DA-D76CF83CE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571C3-ACD2-98BD-8483-F01E2DA0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FB1330-443E-EEB4-6667-99626864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EADEA-A445-318A-4F41-17E2BDC7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A23BD-B1E8-9C67-2A28-96862C6F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443A4C-0D87-9A0C-469E-BBA2C748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28FC8-353A-E8D5-EE2B-A0B835BF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9823EF-959C-CAC6-9C54-0C791212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C57BC-9EFE-EA04-2D9B-767823B2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8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C1C51-A9E2-FF89-9317-8AF4AF6D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6F394D-2B41-40FE-9680-16217B7B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7C48-452D-DE1D-0531-2203677D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EDC69-6592-5901-25CD-82B93647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63B2B-1CA8-AFAE-D25D-0C1B040E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8A643-610F-30D6-0984-2EC6C766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3DD875-763F-DD2B-34C3-A574A82BF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5B372-AE0A-1C40-40C2-5E15168D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5389FD-D4B5-D187-6E77-87964169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0D702A-55E7-58F0-C25C-E549A191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6CC7DC-D354-00CE-94C1-E9713B74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E3C16-DE07-8461-1E67-0736EEE9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5166E0-081D-AFB6-DD55-11D675904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319A2C-C1B3-432C-E177-A59C31D6F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B8FEB7-B3B0-A761-6953-76753224C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4AC98C8-6C0F-7FD1-A43B-2E35F0CC4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3AC407-20F5-E829-D536-97F8430A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EB2ABE-3287-2A41-D165-3263CBE2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E46D5B-66CD-6244-1BFE-ABD1655D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52D6F-B17D-651A-55EB-2C849E86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396AD0-F1A6-5ECB-17EC-EA0D1378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00A6A5-98B9-09B6-095F-08BE5AB4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1D4DAE-3B8D-357B-9003-2273186C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15AE06-1E61-8227-E831-C9FB8F55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0B8706-190A-E0A5-0E55-0ACCEB45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1F88B4-753C-9B59-3DAF-FC1F9B0A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3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4E199-AD2E-0DE6-8635-A9B79DD5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B233E-69BD-7E63-3F74-6752FD92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056BB-5357-35DA-9656-18B894267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6D39AE-34BC-5FD3-F3C3-425A866C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33D51F-0EA0-0D76-FB79-13FCBDEF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EF42B4-B5D7-FB3E-B524-FEB4BBC6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05DF0-A019-6169-294E-46C59805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A3B732-B4AF-E842-1500-0E985EF79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EC43A5-B434-402A-E0D4-D61E8E124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B1D97D-96F7-97D9-7093-FA80EFF2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3966CC-D05C-BFB4-1422-634DCA66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C6D96A-5C49-C85F-77C9-36619964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6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C6AF19-CB38-9583-3AAE-C0888DB8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43EE6-70B7-8A80-3570-10953B07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5FE88-A25E-5D7E-087C-23E605F37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5201C-5686-4B92-8359-8854D996975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45953-5A54-72DD-D671-406EA4A94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211D2-0C42-4BE2-9A11-D7FE0F6E5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ADCEE-693C-49D5-9D06-99825C78F8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5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3F8836C-4DB5-8CE0-A4B0-7768F8CF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58" y="1557325"/>
            <a:ext cx="8944040" cy="343855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0627EFD-3D21-5BDA-CE4A-C0DE01ADB14D}"/>
              </a:ext>
            </a:extLst>
          </p:cNvPr>
          <p:cNvSpPr/>
          <p:nvPr/>
        </p:nvSpPr>
        <p:spPr>
          <a:xfrm>
            <a:off x="8292881" y="1765929"/>
            <a:ext cx="1377563" cy="248402"/>
          </a:xfrm>
          <a:prstGeom prst="rect">
            <a:avLst/>
          </a:prstGeom>
          <a:solidFill>
            <a:srgbClr val="7B67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&gt; 31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2DC5FB-F39B-AD03-F67B-E89C82C555A1}"/>
              </a:ext>
            </a:extLst>
          </p:cNvPr>
          <p:cNvSpPr/>
          <p:nvPr/>
        </p:nvSpPr>
        <p:spPr>
          <a:xfrm>
            <a:off x="8292881" y="2256065"/>
            <a:ext cx="1377563" cy="314856"/>
          </a:xfrm>
          <a:prstGeom prst="rect">
            <a:avLst/>
          </a:prstGeom>
          <a:solidFill>
            <a:srgbClr val="3F71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&gt; 30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A2E7C8F-73F1-C0BE-0721-D44DE0FD8AD0}"/>
              </a:ext>
            </a:extLst>
          </p:cNvPr>
          <p:cNvSpPr/>
          <p:nvPr/>
        </p:nvSpPr>
        <p:spPr>
          <a:xfrm>
            <a:off x="8292881" y="3132211"/>
            <a:ext cx="1377563" cy="314856"/>
          </a:xfrm>
          <a:prstGeom prst="rect">
            <a:avLst/>
          </a:prstGeom>
          <a:solidFill>
            <a:srgbClr val="9DB5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≤ 30 und ≥ 24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BB4C04A-A3D3-A249-8280-C94F395AFA7F}"/>
              </a:ext>
            </a:extLst>
          </p:cNvPr>
          <p:cNvSpPr/>
          <p:nvPr/>
        </p:nvSpPr>
        <p:spPr>
          <a:xfrm>
            <a:off x="8292881" y="4028235"/>
            <a:ext cx="1377563" cy="314856"/>
          </a:xfrm>
          <a:prstGeom prst="rect">
            <a:avLst/>
          </a:prstGeom>
          <a:solidFill>
            <a:srgbClr val="EFC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 24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44026A0-36B6-EF41-D130-AB265CFB3F6C}"/>
              </a:ext>
            </a:extLst>
          </p:cNvPr>
          <p:cNvSpPr/>
          <p:nvPr/>
        </p:nvSpPr>
        <p:spPr>
          <a:xfrm>
            <a:off x="8292881" y="4528814"/>
            <a:ext cx="1377563" cy="314856"/>
          </a:xfrm>
          <a:prstGeom prst="rect">
            <a:avLst/>
          </a:prstGeom>
          <a:solidFill>
            <a:srgbClr val="BC2D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&lt; 20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C76CE5-3BD7-5369-DB7C-A6BA5AFF5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7"/>
          <a:stretch>
            <a:fillRect/>
          </a:stretch>
        </p:blipFill>
        <p:spPr>
          <a:xfrm>
            <a:off x="11331400" y="1709725"/>
            <a:ext cx="1971567" cy="343855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07148CD1-6727-2857-ED7D-332C15FEE423}"/>
              </a:ext>
            </a:extLst>
          </p:cNvPr>
          <p:cNvSpPr/>
          <p:nvPr/>
        </p:nvSpPr>
        <p:spPr>
          <a:xfrm>
            <a:off x="6158592" y="2889414"/>
            <a:ext cx="1881808" cy="8667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einem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Punktwert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Rohwert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91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Pawel Roman Kulawiak</dc:creator>
  <cp:lastModifiedBy>Pawel Roman Kulawiak</cp:lastModifiedBy>
  <cp:revision>1</cp:revision>
  <dcterms:created xsi:type="dcterms:W3CDTF">2025-10-22T10:01:11Z</dcterms:created>
  <dcterms:modified xsi:type="dcterms:W3CDTF">2025-10-22T10:16:33Z</dcterms:modified>
</cp:coreProperties>
</file>