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3467-7FF8-4ED2-AF78-D9E7BF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B62C6-1016-4463-A1EF-4C43D587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87DE-6BFC-4560-A43C-3F04248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06FE3-2D1D-47A4-87DF-A824C20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135A-6B96-46EF-B34E-3E0E6B5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5FCC-98C7-41E4-8EA6-5B8C411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BD5C9-F0CE-485F-95AF-C7EB51D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1FAD-8C3B-4A4C-9B1C-4509FA8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AF7C9-DEF5-4692-84E7-875591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6D9D-CF13-4D38-9066-8A787E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CED961-F4AE-48FD-8C5F-CC87747C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B0F40-1DD1-492E-9FBB-18622508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D441-6779-499C-9369-27A3AC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DC242-1C3B-419D-AB01-3482ACB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400D5-3DEC-4130-B2EC-19C6BF0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AFFC-226B-4681-9B80-716229A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3EC3D-A92C-4A23-A434-DB1AF7E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3C1-4102-49DB-8FD0-F1FA93A4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A8E51-071B-4914-AB5F-A51204DD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BB6B5-510B-424E-8A90-7E46571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EF30D-FB06-4735-952B-2462CA0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9A1DB-8A37-4ABE-A018-677B9A5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95802-E152-4B00-A211-A0747A5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AD25-579D-44E1-8D44-3BEE346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E9326-91DB-48A9-923E-F0F941D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4CB7-571F-4B91-89C6-EAFBE2B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7B59C-10E4-4BCD-BA59-66328095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318C4-1367-4500-AFB5-388229E5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916C5-A558-45F1-AC2F-804BE08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6D33F-1705-4220-8780-E2418CC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795D-1D34-482E-A5C3-135A07F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C360-5CAB-4278-834D-45D85B0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B39CD-7493-4B8F-876D-4AC7EC83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D321A-23A4-4DDF-8568-D1404157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11B6C-124E-4F55-90BB-5926E902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B7E8C-102B-4821-84E6-7E5EE1C8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06ED0-70CE-4503-95D2-757CD59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7A219-12BE-4B63-AD2D-2CDB621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BA79-AC07-4C0E-B199-6E7FD8B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5CA8-0988-4375-A0BA-3A7611E5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48104-6FB5-4EBB-9944-783644E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7AA56-3E7A-43BE-8D73-E439316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A13F6-3705-40DD-A712-FDDD8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F56F71-A506-4E1C-8089-82C74B8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4D722-C1D0-49A9-B869-6447879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456A1-CE37-4D2B-8E8D-1D3A70B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27BC8-A7D6-4B27-8B30-77A18A7A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A1552-57EC-43AF-B46C-2AF57A40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E382-86D5-4CA9-93A1-47FB981F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4C62C-05C6-48BC-8294-34A3C9C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5A3CA-CBC7-4229-86BC-F7968FE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9E5D-9B52-4971-B63B-4657DEF2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F038F-37D8-4803-9F6C-94668ED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6F58C-D743-4A2A-9BDB-FEBBEA2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76BA-7BCC-4E23-BB7E-52AFE8DD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D3B36-A101-4FD8-A226-64A9504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94391-8C63-4A23-B7A5-52F4CBB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A1C33-4DD2-45E2-BB2D-40BFFE4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3FC9D-D8D5-4B98-9EC3-D79D4A4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E49AB-73F5-4ADA-ABE0-CADDB5C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B97BC-EE21-40B7-A094-0F7108E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2BE7F-58EA-4049-BAA9-3FBEBC01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2EE5-5338-4BF3-B5A8-80867AE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3371AD0-F054-4A24-A733-B5B0F7A6FF0F}"/>
              </a:ext>
            </a:extLst>
          </p:cNvPr>
          <p:cNvSpPr txBox="1"/>
          <p:nvPr/>
        </p:nvSpPr>
        <p:spPr>
          <a:xfrm>
            <a:off x="734725" y="1861183"/>
            <a:ext cx="1554943" cy="198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RI</a:t>
            </a:r>
          </a:p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89EB5F-5ACF-4160-9C6F-FC37AAC38E92}"/>
              </a:ext>
            </a:extLst>
          </p:cNvPr>
          <p:cNvSpPr txBox="1"/>
          <p:nvPr/>
        </p:nvSpPr>
        <p:spPr>
          <a:xfrm>
            <a:off x="3123692" y="1758744"/>
            <a:ext cx="4392455" cy="189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R</a:t>
            </a:r>
            <a:r>
              <a:rPr lang="de-DE" sz="3300" spc="600" dirty="0">
                <a:latin typeface="Caveat" panose="00000500000000000000" pitchFamily="2" charset="0"/>
              </a:rPr>
              <a:t>ehabilitation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I</a:t>
            </a:r>
            <a:r>
              <a:rPr lang="de-DE" sz="3300" spc="600" dirty="0">
                <a:latin typeface="Caveat" panose="00000500000000000000" pitchFamily="2" charset="0"/>
              </a:rPr>
              <a:t>nklusion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S</a:t>
            </a:r>
            <a:r>
              <a:rPr lang="de-DE" sz="3300" spc="600" dirty="0">
                <a:latin typeface="Caveat" panose="00000500000000000000" pitchFamily="2" charset="0"/>
              </a:rPr>
              <a:t>onderpädagogik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H</a:t>
            </a:r>
            <a:r>
              <a:rPr lang="de-DE" sz="3300" spc="600" dirty="0">
                <a:latin typeface="Caveat" panose="00000500000000000000" pitchFamily="2" charset="0"/>
              </a:rPr>
              <a:t>eilpädagogik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2F15B42-0907-45B5-B805-560D2EE5B89C}"/>
              </a:ext>
            </a:extLst>
          </p:cNvPr>
          <p:cNvCxnSpPr/>
          <p:nvPr/>
        </p:nvCxnSpPr>
        <p:spPr>
          <a:xfrm flipV="1">
            <a:off x="2721424" y="1847234"/>
            <a:ext cx="0" cy="169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48A898-9C2B-4A56-8CD3-8E3BA5550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6" t="10969" r="11021" b="16276"/>
          <a:stretch/>
        </p:blipFill>
        <p:spPr>
          <a:xfrm>
            <a:off x="648928" y="1465006"/>
            <a:ext cx="5732207" cy="2359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27CCFEF-0D9C-4817-9647-7D8CF7D3A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6" t="18699" r="11021" b="16276"/>
          <a:stretch/>
        </p:blipFill>
        <p:spPr>
          <a:xfrm>
            <a:off x="3141406" y="4463845"/>
            <a:ext cx="5732207" cy="21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Caveat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9</cp:revision>
  <dcterms:created xsi:type="dcterms:W3CDTF">2022-03-23T10:31:31Z</dcterms:created>
  <dcterms:modified xsi:type="dcterms:W3CDTF">2022-03-23T16:41:35Z</dcterms:modified>
</cp:coreProperties>
</file>